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Мультимедийная </a:t>
            </a:r>
            <a:r>
              <a:rPr lang="ru-RU" b="1" dirty="0"/>
              <a:t>презентация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Сестры </a:t>
            </a:r>
            <a:r>
              <a:rPr lang="ru-RU" dirty="0"/>
              <a:t>милосердия в </a:t>
            </a:r>
            <a:r>
              <a:rPr lang="ru-RU" dirty="0" smtClean="0"/>
              <a:t>истории России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Бессарабова Т.В.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г. Новороссийск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>2019 </a:t>
            </a:r>
            <a:r>
              <a:rPr lang="ru-RU" sz="3100" b="1" dirty="0"/>
              <a:t>г.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50166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Сестры милосердия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vetlana\Desktop\71398922_krestovozdvije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4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/>
              <a:t>Николай Иванович Пирогов о мировоззрении, необходимом для сестры милосердия.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«Она </a:t>
            </a:r>
            <a:r>
              <a:rPr lang="ru-RU" dirty="0"/>
              <a:t>должна быть женщиной с практическим рассудком и с хорошим техническим образованием, а при том она непременно должна сохранить чувствительное сердце».</a:t>
            </a:r>
          </a:p>
        </p:txBody>
      </p:sp>
      <p:pic>
        <p:nvPicPr>
          <p:cNvPr id="10242" name="Picture 2" descr="C:\Users\Svetlana\Desktop\Диана история\Сестры милосердия в 1 мирово\фото\r02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7"/>
            <a:ext cx="20882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vetlana\Desktop\Диана история\Сестры милосердия в 1 мирово\фото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73016"/>
            <a:ext cx="6516217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vetlana\Desktop\Диана история\Сестры милосердия в 1 мирово\pirogov1_n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33070"/>
            <a:ext cx="1619672" cy="16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vetlana\Desktop\Диана история\Сестры милосердия в 1 мирово\pirogov1_n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2" y="33070"/>
            <a:ext cx="1619672" cy="16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7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/>
              <a:t>Сестры милосердия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/>
              <a:t>«женщины своего времени»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1800" dirty="0"/>
              <a:t>Главная мысль Николая Ивановича Пирогова сводилась к тому, что сестра милосердия должна быть «женщиной своего времени» — не слишком церковной, не очень циничной, хладнокровной и с горячим сердцем. </a:t>
            </a:r>
          </a:p>
        </p:txBody>
      </p:sp>
      <p:pic>
        <p:nvPicPr>
          <p:cNvPr id="11266" name="Picture 2" descr="C:\Users\Svetlana\Desktop\Диана история\Сестры милосердия в 1 мирово\1c9419eca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26997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vetlana\Desktop\Диана история\Сестры милосердия в 1 мирово\a3bff75f9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289" y="2348880"/>
            <a:ext cx="212499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vetlana\Desktop\Диана история\Сестры милосердия в 1 мирово\pirogov_1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3" y="3054995"/>
            <a:ext cx="3816425" cy="35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6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/>
              <a:t>Основные функции общин сестер милосердия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000" dirty="0"/>
              <a:t>Основные функции общин сестер милосердия: </a:t>
            </a:r>
          </a:p>
          <a:p>
            <a:r>
              <a:rPr lang="ru-RU" sz="2000" dirty="0"/>
              <a:t>1) общие благотворительные цели (призрение бедных, попечение о больных, воспитание детей: Троицкая, Покровская общины в Петербурге); </a:t>
            </a:r>
          </a:p>
          <a:p>
            <a:r>
              <a:rPr lang="ru-RU" sz="2000" dirty="0"/>
              <a:t>2) военные (помощь раненым и больным воинам: </a:t>
            </a:r>
            <a:r>
              <a:rPr lang="ru-RU" sz="2000" dirty="0" err="1"/>
              <a:t>Крестовоздвиженская</a:t>
            </a:r>
            <a:r>
              <a:rPr lang="ru-RU" sz="2000" dirty="0"/>
              <a:t>, Георгиевская, «Утоли моя печали»); </a:t>
            </a:r>
          </a:p>
          <a:p>
            <a:r>
              <a:rPr lang="ru-RU" sz="2000" dirty="0"/>
              <a:t>3) в ведении Синода, приписанные к женским монастырям (</a:t>
            </a:r>
            <a:r>
              <a:rPr lang="ru-RU" sz="2000" dirty="0" err="1"/>
              <a:t>Владычне</a:t>
            </a:r>
            <a:r>
              <a:rPr lang="ru-RU" sz="2000" dirty="0"/>
              <a:t>-Покровская в Москве). </a:t>
            </a:r>
          </a:p>
          <a:p>
            <a:endParaRPr lang="ru-RU" sz="2000" dirty="0"/>
          </a:p>
        </p:txBody>
      </p:sp>
      <p:pic>
        <p:nvPicPr>
          <p:cNvPr id="28675" name="Picture 3" descr="C:\Users\Svetlana\Desktop\0614e52f3d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76" y="3785298"/>
            <a:ext cx="26531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Svetlana\Desktop\69d61248b8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6" y="3714868"/>
            <a:ext cx="1749505" cy="29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:\Users\Svetlana\Desktop\14314059f0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91" y="3714868"/>
            <a:ext cx="1931045" cy="30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:\Users\Svetlana\Desktop\e2dabe52df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2" y="3714868"/>
            <a:ext cx="2312169" cy="30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4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/>
              <a:t>Деятельность Сестер  милосердия  в Русско-турецкой войне 1877–1878 гг.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" name="Picture 2" descr="http://www.vokrugsveta.ru/img/cmn/2007/03/10/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968610" cy="1704020"/>
          </a:xfrm>
          <a:prstGeom prst="rect">
            <a:avLst/>
          </a:prstGeom>
          <a:noFill/>
          <a:ln w="38100" cap="sq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oboznik.ru/wp-content/uploads/2009/08/voi7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8442" y="1089818"/>
            <a:ext cx="2967910" cy="17040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dic.academic.ru/pictures/wiki/files/51/300px-grivita_18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3" y="2893219"/>
            <a:ext cx="2968610" cy="17599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http://dic.academic.ru/pictures/wiki/files/51/300px-zahvat_grivickogo_red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2386" y="2667714"/>
            <a:ext cx="2843966" cy="19854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Svetlana\Desktop\Диана история\Сестры милосердия в 1 мирово\фото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4301"/>
            <a:ext cx="2952328" cy="23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9512" y="908720"/>
            <a:ext cx="8816840" cy="5949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3" name="Picture 5" descr="C:\Users\Svetlana\Desktop\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197225"/>
            <a:ext cx="301379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Svetlana\Desktop\7b1bcda65dc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5" y="4653136"/>
            <a:ext cx="209742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Svetlana\Desktop\39fb78c2703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68800"/>
            <a:ext cx="3995935" cy="22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Российское общество Красного Креста (РОКК)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Svetlan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1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/>
              <a:t>Деятельность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великой княгини Елизаветы Федоровны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4339" name="Picture 3" descr="C:\Users\Svetlana\Desktop\67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" y="0"/>
            <a:ext cx="219392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vetlana\Desktop\67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" y="1911350"/>
            <a:ext cx="2286000" cy="45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Svetlana\Desktop\67472_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28" y="1911350"/>
            <a:ext cx="3512016" cy="45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vetlana\Desktop\67474_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88" y="1905000"/>
            <a:ext cx="2904376" cy="45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01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/>
              <a:t>Деятельность Сестер  милосердия  в Русско-японской войне 1904–1905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Svetlana\Desktop\3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5" y="2871254"/>
            <a:ext cx="3007544" cy="36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vetlana\Desktop\r02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89" y="2901964"/>
            <a:ext cx="2381250" cy="36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vetlana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2802"/>
            <a:ext cx="16668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Svetlana\Desktop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5" y="1063639"/>
            <a:ext cx="877468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Svetlana\Desktop\ryojyun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38" y="3076397"/>
            <a:ext cx="3604061" cy="32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 smtClean="0"/>
              <a:t>Деятельность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Марии Федоровны,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супруги </a:t>
            </a:r>
            <a:r>
              <a:rPr lang="ru-RU" sz="2000" b="1" dirty="0"/>
              <a:t>Александра III и матери Николая II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Svetlana\Desktop\4b896d63e217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" y="0"/>
            <a:ext cx="231679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vetlana\Desktop\0_6613f_159d65fc_X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08" y="1500957"/>
            <a:ext cx="6505480" cy="53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vetlana\Desktop\poezd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" y="2996952"/>
            <a:ext cx="2393500" cy="3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55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ДЕЯТЕЛЬНОСТЬ СЕСТЕР МИЛОСЕРДИЯ В ПЕРВУЮ МИРОВУЮ ВОЙНУ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Svetlana\Desktop\medsest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9685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vetlana\Desktop\3ad055cac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44416" cy="54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Введение.</a:t>
            </a:r>
            <a:br>
              <a:rPr lang="ru-RU" b="1" dirty="0" smtClean="0"/>
            </a:br>
            <a:r>
              <a:rPr lang="ru-RU" b="1" dirty="0" smtClean="0"/>
              <a:t>Великая княгиня Мария Федоровна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Svetlana\Desktop\teen_minnie_by_la_bella_devotchka-d3731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" y="1064257"/>
            <a:ext cx="3144838" cy="274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tlana\Desktop\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12" y="1054285"/>
            <a:ext cx="5533051" cy="56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vetlana\Desktop\d2c5e66bfb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" y="3645024"/>
            <a:ext cx="3024188" cy="31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Работа </a:t>
            </a:r>
            <a:r>
              <a:rPr lang="ru-RU" sz="2800" b="1" dirty="0"/>
              <a:t>сестер милосердия в особых  комиссиях Красного креста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Svetlana\Desktop\medsest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1597"/>
            <a:ext cx="5612135" cy="22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vetlana\Desktop\medsestr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4" y="1091597"/>
            <a:ext cx="2884808" cy="551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Svetlana\Desktop\5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7" y="3315858"/>
            <a:ext cx="5688632" cy="329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59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Судьба сестры милосердия Александры Львовны Толстой, дочери Л. Н. Толстого.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Svetlana\Desktop\Alexandra_Lvovna_Tolst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1268760"/>
            <a:ext cx="39814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vetlana\Desktop\22032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464496" cy="50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5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805062"/>
          </a:xfrm>
        </p:spPr>
        <p:txBody>
          <a:bodyPr>
            <a:normAutofit/>
          </a:bodyPr>
          <a:lstStyle/>
          <a:p>
            <a:r>
              <a:rPr lang="ru-RU" sz="2800" b="1" dirty="0"/>
              <a:t>Сестры милосердия, награжденные медалью "За оборону Севастополя</a:t>
            </a:r>
            <a:r>
              <a:rPr lang="ru-RU" sz="2800" b="1" dirty="0" smtClean="0"/>
              <a:t>"</a:t>
            </a:r>
            <a:endParaRPr lang="ru-RU" sz="2800" dirty="0"/>
          </a:p>
        </p:txBody>
      </p:sp>
      <p:pic>
        <p:nvPicPr>
          <p:cNvPr id="20482" name="Picture 2" descr="C:\Users\Svetlana\Desktop\za_zashitu_sevastopol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36792"/>
            <a:ext cx="2232248" cy="19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Svetlana\Desktop\za_zashitu_sevastopo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36792"/>
            <a:ext cx="2592288" cy="19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панорама</a:t>
            </a:r>
            <a:endParaRPr lang="ru-RU" dirty="0"/>
          </a:p>
        </p:txBody>
      </p:sp>
      <p:pic>
        <p:nvPicPr>
          <p:cNvPr id="20484" name="Picture 4" descr="C:\Users\Svetlana\Desktop\01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792"/>
            <a:ext cx="23977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092976"/>
            <a:ext cx="230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Панорама “Оборона </a:t>
            </a:r>
            <a:r>
              <a:rPr lang="ru-RU" sz="1400" b="1" dirty="0" smtClean="0"/>
              <a:t>Севастополя»</a:t>
            </a:r>
            <a:endParaRPr lang="ru-RU" sz="1400" b="1" dirty="0"/>
          </a:p>
        </p:txBody>
      </p:sp>
      <p:pic>
        <p:nvPicPr>
          <p:cNvPr id="20485" name="Picture 5" descr="C:\Users\Svetlana\Desktop\1ca9f3d49d1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59" y="3649906"/>
            <a:ext cx="1931762" cy="30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Svetlana\Desktop\23b72df6be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8751"/>
            <a:ext cx="2016224" cy="31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vetlana\Desktop\40c50ba82e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2" y="3649905"/>
            <a:ext cx="3259137" cy="30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vetlana\Desktop\1c9419eca8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6161"/>
            <a:ext cx="2337171" cy="315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4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Положение общин сестер милосердия в начале XX 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Svetlana\Desktop\Otkryt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256"/>
            <a:ext cx="3748460" cy="53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vetlana\Desktop\1001712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6805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51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Система социального обеспечения сестер милосердия в начале XX века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Svetlana\Desktop\130a2d49c7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9610"/>
            <a:ext cx="2699792" cy="50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vetlana\Desktop\4787359d71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6004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Svetlana\Desktop\34a10bb02c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9611"/>
            <a:ext cx="2880320" cy="51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14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920" y="27856"/>
            <a:ext cx="8229600" cy="44881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Условия </a:t>
            </a:r>
            <a:r>
              <a:rPr lang="ru-RU" sz="3200" b="1" dirty="0"/>
              <a:t>работы сестер милосердия в начале XX века...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Svetlana\Desktop\0686e79bb9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4" y="1167705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2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Медицинский </a:t>
            </a:r>
            <a:r>
              <a:rPr lang="ru-RU" sz="2700" b="1" dirty="0"/>
              <a:t>уход сестер милосердия  за больными становится профессией</a:t>
            </a:r>
            <a:r>
              <a:rPr lang="ru-RU" sz="27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Svetlana\Desktop\5e688503d6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959546" cy="50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Svetlana\Desktop\85e4b8a6f9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346651"/>
            <a:ext cx="2369047" cy="50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Svetlana\Desktop\01c6e851cf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340768"/>
            <a:ext cx="3384376" cy="508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43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Праздник Покрова Пресвятой Богородицы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Svetlana\Desktop\2219791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3731"/>
            <a:ext cx="4258816" cy="565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Svetlana\Desktop\5_1350121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43731"/>
            <a:ext cx="4176464" cy="565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90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Стихотворение Николая Николаева «Сестра»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Добрые, кроткие русские лица…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Белый платочек и крест на груди…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Встретишь тебя, дорогая сестрица,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Легче на сердце, светлей впереди.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Молодость, силы и душу живую,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Светлый источник любви и добра, -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Все отдала ты в годину лихую, -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Неутомимая наша сестра!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Тихая, нежная… Скорбные тени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кротких очах глубоко залегли…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Хочется встать пред тобой на колени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И поклониться тебе до земли.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6626" name="Picture 2" descr="C:\Users\Svetlana\Desktop\06083d834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24744"/>
            <a:ext cx="374441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10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/>
              <a:t>ЗАКЛЮЧЕНИЕ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62" y="4149080"/>
            <a:ext cx="8229600" cy="2740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/>
              <a:t>Каждый год </a:t>
            </a:r>
            <a:r>
              <a:rPr lang="ru-RU" sz="2000" b="1" dirty="0"/>
              <a:t>12 мая </a:t>
            </a:r>
            <a:r>
              <a:rPr lang="ru-RU" sz="2000" dirty="0"/>
              <a:t>в мире отмечается </a:t>
            </a:r>
            <a:r>
              <a:rPr lang="ru-RU" sz="2000" b="1" dirty="0"/>
              <a:t>День </a:t>
            </a:r>
            <a:r>
              <a:rPr lang="ru-RU" sz="2000" b="1" dirty="0" smtClean="0"/>
              <a:t>Мед</a:t>
            </a:r>
            <a:r>
              <a:rPr lang="ru-RU" sz="2000" b="1" dirty="0"/>
              <a:t>ицинской Сестры</a:t>
            </a:r>
          </a:p>
          <a:p>
            <a:pPr marL="0" indent="0" algn="ctr">
              <a:buNone/>
            </a:pPr>
            <a:r>
              <a:rPr lang="ru-RU" sz="2000" dirty="0" smtClean="0"/>
              <a:t>СЕСТРЫ милосердия! </a:t>
            </a:r>
            <a:r>
              <a:rPr lang="ru-RU" sz="2000" dirty="0"/>
              <a:t>Медицинские </a:t>
            </a:r>
            <a:r>
              <a:rPr lang="ru-RU" sz="2000" dirty="0" err="1" smtClean="0"/>
              <a:t>сестры.!А</a:t>
            </a:r>
            <a:r>
              <a:rPr lang="ru-RU" sz="2000" dirty="0" smtClean="0"/>
              <a:t> </a:t>
            </a:r>
            <a:r>
              <a:rPr lang="ru-RU" sz="2000" dirty="0"/>
              <a:t>чаще просто "сестрички"... </a:t>
            </a:r>
          </a:p>
          <a:p>
            <a:pPr marL="0" indent="0" algn="ctr">
              <a:buNone/>
            </a:pPr>
            <a:r>
              <a:rPr lang="ru-RU" sz="2000" dirty="0"/>
              <a:t>Сколько людей на протяжении веков были обязаны им своей жизнью!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История движения сестер милосердия чрезвычайно богата. Она продолжает писаться и сегодня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Женщин, которые избрали своей жизненной стезей служение милосердию, можно встретить в любой точке мира, где гремят выстрелы и льется кровь.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7650" name="Picture 2" descr="C:\Users\Svetlana\Desktop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29" y="188640"/>
            <a:ext cx="3357540" cy="393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6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 общин сестер милосердия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vetlana\Desktop\Диана история\Сестры милосердия в 1 мирово\фото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6594"/>
            <a:ext cx="2483768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tlana\Desktop\00ba424f28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6594"/>
            <a:ext cx="3410619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vetlana\Desktop\7b1bcda65d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1386594"/>
            <a:ext cx="3249612" cy="49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0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СПИСОК </a:t>
            </a:r>
            <a:r>
              <a:rPr lang="ru-RU" sz="2800" b="1" dirty="0"/>
              <a:t>ИСПОЛЬЗУЕМОЙ ЛИТЕРАТУРЫ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2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6400" i="1" dirty="0" err="1" smtClean="0">
                <a:latin typeface="Arial" pitchFamily="34" charset="0"/>
                <a:cs typeface="Arial" pitchFamily="34" charset="0"/>
              </a:rPr>
              <a:t>Шибков</a:t>
            </a:r>
            <a:r>
              <a:rPr lang="ru-RU" sz="6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А. А.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Первые женщины России в медицинской школе и на войне до XX в. Л., 1957;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Шибков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А. А. Первые женщины-медики России. Л., 1961.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Власов П.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Обитель милосердия. М., 1991.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Герман Ф. А.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Заслуги женщин в деле ухода за больными и ранеными. Харьков, 1898;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Хечинов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Ю. Ангелы-хранители. Страницы истории Отечества. М., 1993. 316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Бушуев В. Ф.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Н. И. Пирогов и начало женской помощи больным и раненым на войне. Киев, 1908; Суслов В. С. Пирогов и первые медицинские сестры (к 85-летию со дня смерти Н. И. Пирогова) // Медицинская сестра. 1969. № 6. С. 56–57.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Миллер Л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. Святая мученица российская великая княгиня Елизавета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Феодоровна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. М., 1994.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Бураков Ю. Н.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Утоли моя печали // Наука и религия. 1991. № 10. С. 46–51; № 11. С. 24–26; № 12. С. 13–18; 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Головкова Л.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Иверская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община на Большой Полянке // Московский журнал. 1992. № 10. С. 30–32; 1994. № 5. С. 22–31.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Грибанов Э.Д.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Наградные знаки российских сестер милосердия // Медицинская помощь. 1996. № 6. С. 47–51; 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Грибанов Э. Д., </a:t>
            </a:r>
            <a:r>
              <a:rPr lang="ru-RU" sz="6400" i="1" dirty="0" err="1">
                <a:latin typeface="Arial" pitchFamily="34" charset="0"/>
                <a:cs typeface="Arial" pitchFamily="34" charset="0"/>
              </a:rPr>
              <a:t>Потапчук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 Т. Б.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Нагрудные знаки медицинских сестер в России // Медицинская помощь. 1996. № 7. С. 48–53.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6400" i="1" dirty="0" err="1">
                <a:latin typeface="Arial" pitchFamily="34" charset="0"/>
                <a:cs typeface="Arial" pitchFamily="34" charset="0"/>
              </a:rPr>
              <a:t>Илинский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 П. А. 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Русская женщина в войну 1877–1878 гг. СПб., 1879.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 err="1">
                <a:latin typeface="Arial" pitchFamily="34" charset="0"/>
                <a:cs typeface="Arial" pitchFamily="34" charset="0"/>
              </a:rPr>
              <a:t>Шибков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 А. А.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Первые женщины России… С. 16–17.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6400" i="1" dirty="0">
                <a:latin typeface="Arial" pitchFamily="34" charset="0"/>
                <a:cs typeface="Arial" pitchFamily="34" charset="0"/>
              </a:rPr>
              <a:t>Пирогов Н. И.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Письмо к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К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. К.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Зейдлицу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. 16, 17, 19 марта 1855. Севастополь // Пирогов Н. И. Севастопольские письма и воспоминания. М., 1950. С. 106–107;</a:t>
            </a:r>
            <a:r>
              <a:rPr lang="ru-RU" sz="6400" i="1" dirty="0">
                <a:latin typeface="Arial" pitchFamily="34" charset="0"/>
                <a:cs typeface="Arial" pitchFamily="34" charset="0"/>
              </a:rPr>
              <a:t> Бакунина Е. М.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Воспоминания сестры милосердия </a:t>
            </a:r>
            <a:r>
              <a:rPr lang="ru-RU" sz="6400" dirty="0" err="1">
                <a:latin typeface="Arial" pitchFamily="34" charset="0"/>
                <a:cs typeface="Arial" pitchFamily="34" charset="0"/>
              </a:rPr>
              <a:t>Крестовоздвиженской</a:t>
            </a:r>
            <a:r>
              <a:rPr lang="ru-RU" sz="6400" dirty="0">
                <a:latin typeface="Arial" pitchFamily="34" charset="0"/>
                <a:cs typeface="Arial" pitchFamily="34" charset="0"/>
              </a:rPr>
              <a:t> общины (1854–1860) // Вестник Европы. 1898. № 4. С. 538; № 5. С. 60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5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Героическая деятельность женщин в русской истории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vetlana\Desktop\Диана история\Сестры милосердия в 1 мирово\фот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534"/>
            <a:ext cx="496855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lana\Desktop\441ffe257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33534"/>
            <a:ext cx="344338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Первая </a:t>
            </a:r>
            <a:r>
              <a:rPr lang="ru-RU" sz="2700" b="1" dirty="0"/>
              <a:t>в России Свято-Троицкая община  сестер </a:t>
            </a:r>
            <a:r>
              <a:rPr lang="ru-RU" sz="2700" b="1" dirty="0" smtClean="0"/>
              <a:t>милосердия       </a:t>
            </a:r>
            <a:r>
              <a:rPr lang="ru-RU" sz="2400" b="1" dirty="0" smtClean="0"/>
              <a:t>община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"Утоли моя печали"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Софья </a:t>
            </a:r>
            <a:r>
              <a:rPr lang="ru-RU" sz="2700" b="1" dirty="0"/>
              <a:t>Щербатова и  врач Федор </a:t>
            </a:r>
            <a:r>
              <a:rPr lang="ru-RU" sz="2700" b="1" dirty="0" err="1"/>
              <a:t>Гааз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vetlana\Desktop\19ssce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3442"/>
            <a:ext cx="2705962" cy="30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vetlana\Desktop\haas_201017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10" y="1445790"/>
            <a:ext cx="3168352" cy="277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vetlana\Desktop\Dom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38" y="4210050"/>
            <a:ext cx="4953744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0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Никольская </a:t>
            </a:r>
            <a:r>
              <a:rPr lang="ru-RU" sz="2700" b="1" dirty="0" smtClean="0"/>
              <a:t>община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/>
              <a:t>Анастасия Павловна Щербинина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vetlana\Desktop\So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6" y="1700808"/>
            <a:ext cx="2326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vetlana\Desktop\83745268_large_gos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734050" cy="49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vetlana\Desktop\150_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6" y="4077073"/>
            <a:ext cx="2326312" cy="259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9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err="1" smtClean="0"/>
              <a:t>Крестовоздвиженская</a:t>
            </a:r>
            <a:r>
              <a:rPr lang="ru-RU" sz="2400" b="1" dirty="0" smtClean="0"/>
              <a:t> </a:t>
            </a:r>
            <a:r>
              <a:rPr lang="ru-RU" sz="2400" b="1" dirty="0"/>
              <a:t>община сестер </a:t>
            </a:r>
            <a:r>
              <a:rPr lang="ru-RU" sz="2400" b="1" dirty="0" smtClean="0"/>
              <a:t>милосердия</a:t>
            </a:r>
            <a:br>
              <a:rPr lang="ru-RU" sz="2400" b="1" dirty="0" smtClean="0"/>
            </a:br>
            <a:r>
              <a:rPr lang="ru-RU" sz="2400" dirty="0" smtClean="0"/>
              <a:t>хирург </a:t>
            </a:r>
            <a:r>
              <a:rPr lang="ru-RU" sz="2400" b="1" dirty="0"/>
              <a:t>Николай Иванович Пирогов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Svetlana\Desktop\Диана история\Сестры милосердия в 1 мирово\фот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76" y="3284985"/>
            <a:ext cx="3934623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vetlana\Desktop\photo_8-8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5112"/>
            <a:ext cx="4896543" cy="51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vetlana\Desktop\a_30e045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5" y="836827"/>
            <a:ext cx="230822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4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Перечень русских </a:t>
            </a:r>
            <a:r>
              <a:rPr lang="ru-RU" sz="3100" b="1" dirty="0" err="1"/>
              <a:t>сестричеств</a:t>
            </a:r>
            <a:r>
              <a:rPr lang="ru-RU" sz="3100" b="1" dirty="0"/>
              <a:t> перед Русско-турецкой войной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Svetlana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1376"/>
            <a:ext cx="528195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vetlana\Desktop\Диана история\Сестры милосердия в 1 мирово\фото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91" y="1241376"/>
            <a:ext cx="332099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7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Сестры милосердия в Крымскую </a:t>
            </a:r>
            <a:r>
              <a:rPr lang="ru-RU" sz="2800" b="1" dirty="0" smtClean="0"/>
              <a:t>войну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/>
              <a:t>(1854-1855).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  «Даша </a:t>
            </a:r>
            <a:r>
              <a:rPr lang="ru-RU" sz="2800" b="1" dirty="0" smtClean="0"/>
              <a:t>Севастопольская»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vetlana\Desktop\200px-Даша_Севастополь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13384"/>
            <a:ext cx="2540001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vetlana\Desktop\Даша Севастопольская  -даша Михай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7363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vetlana\Desktop\sevastopoljsk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1488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1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787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      Мультимедийная презентация  Сестры милосердия в истории России     Бессарабова Т.В. г. Новороссийск 2019 г. </vt:lpstr>
      <vt:lpstr>Введение. Великая княгиня Мария Федоровна  </vt:lpstr>
      <vt:lpstr>История общин сестер милосердия </vt:lpstr>
      <vt:lpstr>Героическая деятельность женщин в русской истории  </vt:lpstr>
      <vt:lpstr>Первая в России Свято-Троицкая община  сестер милосердия       община  "Утоли моя печали" Софья Щербатова и  врач Федор Гааз</vt:lpstr>
      <vt:lpstr>Никольская община Анастасия Павловна Щербинина</vt:lpstr>
      <vt:lpstr>Крестовоздвиженская община сестер милосердия хирург Николай Иванович Пирогов</vt:lpstr>
      <vt:lpstr>Перечень русских сестричеств перед Русско-турецкой войной </vt:lpstr>
      <vt:lpstr>Сестры милосердия в Крымскую войну  (1854-1855).   «Даша Севастопольская»</vt:lpstr>
      <vt:lpstr>Сестры милосердия </vt:lpstr>
      <vt:lpstr>Николай Иванович Пирогов о мировоззрении, необходимом для сестры милосердия. </vt:lpstr>
      <vt:lpstr>Сестры милосердия  - «женщины своего времени»   </vt:lpstr>
      <vt:lpstr>Основные функции общин сестер милосердия</vt:lpstr>
      <vt:lpstr>Деятельность Сестер  милосердия  в Русско-турецкой войне 1877–1878 гг. </vt:lpstr>
      <vt:lpstr>Российское общество Красного Креста (РОКК) </vt:lpstr>
      <vt:lpstr>Деятельность  великой княгини Елизаветы Федоровны</vt:lpstr>
      <vt:lpstr>Деятельность Сестер  милосердия  в Русско-японской войне 1904–1905 </vt:lpstr>
      <vt:lpstr>Деятельность  Марии Федоровны,  супруги Александра III и матери Николая II  </vt:lpstr>
      <vt:lpstr>ДЕЯТЕЛЬНОСТЬ СЕСТЕР МИЛОСЕРДИЯ В ПЕРВУЮ МИРОВУЮ ВОЙНУ</vt:lpstr>
      <vt:lpstr>  Работа сестер милосердия в особых  комиссиях Красного креста   </vt:lpstr>
      <vt:lpstr>Судьба сестры милосердия Александры Львовны Толстой, дочери Л. Н. Толстого.</vt:lpstr>
      <vt:lpstr>Сестры милосердия, награжденные медалью "За оборону Севастополя"</vt:lpstr>
      <vt:lpstr>Положение общин сестер милосердия в начале XX века</vt:lpstr>
      <vt:lpstr>Система социального обеспечения сестер милосердия в начале XX века</vt:lpstr>
      <vt:lpstr>    Условия работы сестер милосердия в начале XX века...   </vt:lpstr>
      <vt:lpstr> Медицинский уход сестер милосердия  за больными становится профессией  </vt:lpstr>
      <vt:lpstr>Праздник Покрова Пресвятой Богородицы </vt:lpstr>
      <vt:lpstr>Стихотворение Николая Николаева «Сестра» </vt:lpstr>
      <vt:lpstr>ЗАКЛЮЧЕНИЕ  </vt:lpstr>
      <vt:lpstr> СПИСОК ИСПОЛЬЗУЕМОЙ ЛИТЕРАТУРЫ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Мультимедийная презентация «Сестры милосердия в 1 мировой войне в России».     Рудакова Диана Леонидовна  Группа№ 11 г. Новороссийск 2014 г. </dc:title>
  <dc:creator>Svetlana</dc:creator>
  <cp:lastModifiedBy>Пользователь Windows</cp:lastModifiedBy>
  <cp:revision>51</cp:revision>
  <dcterms:created xsi:type="dcterms:W3CDTF">2014-02-20T08:20:14Z</dcterms:created>
  <dcterms:modified xsi:type="dcterms:W3CDTF">2019-12-03T18:26:16Z</dcterms:modified>
</cp:coreProperties>
</file>