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99FF33"/>
    <a:srgbClr val="0000FF"/>
    <a:srgbClr val="CC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49B50-1625-4C43-BEB3-FEC536CBEAE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FCB0E-CCED-4808-8981-9EAF1BCA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8667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 userDrawn="1"/>
        </p:nvSpPr>
        <p:spPr>
          <a:xfrm>
            <a:off x="457200" y="762000"/>
            <a:ext cx="8229600" cy="2590800"/>
          </a:xfrm>
          <a:prstGeom prst="horizontalScroll">
            <a:avLst/>
          </a:prstGeom>
          <a:gradFill>
            <a:gsLst>
              <a:gs pos="0">
                <a:srgbClr val="99FF33">
                  <a:alpha val="26000"/>
                </a:srgbClr>
              </a:gs>
              <a:gs pos="50000">
                <a:schemeClr val="bg1">
                  <a:alpha val="25000"/>
                </a:schemeClr>
              </a:gs>
              <a:gs pos="100000">
                <a:schemeClr val="tx2">
                  <a:lumMod val="60000"/>
                  <a:lumOff val="40000"/>
                  <a:alpha val="31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66800"/>
            <a:ext cx="7848600" cy="1981200"/>
          </a:xfrm>
        </p:spPr>
        <p:txBody>
          <a:bodyPr>
            <a:noAutofit/>
          </a:bodyPr>
          <a:lstStyle>
            <a:lvl1pPr>
              <a:defRPr sz="5400">
                <a:latin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81000" y="1600200"/>
            <a:ext cx="8382000" cy="44958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Diagonal Corner Rectangle 6"/>
          <p:cNvSpPr/>
          <p:nvPr userDrawn="1"/>
        </p:nvSpPr>
        <p:spPr>
          <a:xfrm>
            <a:off x="381000" y="228600"/>
            <a:ext cx="8382000" cy="1219200"/>
          </a:xfrm>
          <a:prstGeom prst="round2DiagRect">
            <a:avLst/>
          </a:prstGeom>
          <a:gradFill>
            <a:gsLst>
              <a:gs pos="0">
                <a:srgbClr val="99FF33">
                  <a:alpha val="26000"/>
                </a:srgbClr>
              </a:gs>
              <a:gs pos="50000">
                <a:schemeClr val="bg1">
                  <a:alpha val="25000"/>
                </a:schemeClr>
              </a:gs>
              <a:gs pos="100000">
                <a:schemeClr val="tx2">
                  <a:lumMod val="60000"/>
                  <a:lumOff val="40000"/>
                  <a:alpha val="31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228600" y="228600"/>
            <a:ext cx="6705600" cy="5029200"/>
          </a:xfrm>
          <a:prstGeom prst="frame">
            <a:avLst/>
          </a:prstGeom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5486400" cy="56673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38199"/>
            <a:ext cx="5486400" cy="3810001"/>
          </a:xfrm>
          <a:gradFill>
            <a:gsLst>
              <a:gs pos="0">
                <a:srgbClr val="99FF33">
                  <a:alpha val="23000"/>
                </a:srgbClr>
              </a:gs>
              <a:gs pos="50000">
                <a:schemeClr val="bg1">
                  <a:alpha val="17000"/>
                </a:schemeClr>
              </a:gs>
              <a:gs pos="100000">
                <a:schemeClr val="tx2">
                  <a:lumMod val="75000"/>
                  <a:alpha val="59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4200" y="381000"/>
            <a:ext cx="2209800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CA28D-2C6C-406E-9C6A-7FA711C763B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1" descr="B_B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5638800"/>
            <a:ext cx="1524000" cy="1143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7" presetClass="entr" presetSubtype="0" fill="hold" nodeType="click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99FF3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Ребусы по информатике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581400"/>
            <a:ext cx="8856984" cy="17526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Презентация по дисциплине: «Информатика и информационно-коммуникационные технологии»</a:t>
            </a:r>
          </a:p>
          <a:p>
            <a:pPr algn="l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1 курса</a:t>
            </a:r>
          </a:p>
          <a:p>
            <a:pPr algn="l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-75585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Новороссийский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колледж строительства и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экономики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5661248"/>
            <a:ext cx="5429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  <a:r>
              <a:rPr lang="ru-RU" sz="3200" dirty="0" smtClean="0">
                <a:solidFill>
                  <a:srgbClr val="FFFF00"/>
                </a:solidFill>
              </a:rPr>
              <a:t>: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Ильичева Т.Е.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1657350"/>
            <a:ext cx="91154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332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909763"/>
            <a:ext cx="88296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051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038" y="2614613"/>
            <a:ext cx="70199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940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488" y="2571750"/>
            <a:ext cx="43910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94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013" y="2624138"/>
            <a:ext cx="58959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21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8" y="2576513"/>
            <a:ext cx="5724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353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3138" y="2647950"/>
            <a:ext cx="46577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198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4025"/>
            <a:ext cx="95535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947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38" y="1938338"/>
            <a:ext cx="69437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1933575"/>
            <a:ext cx="65817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32656"/>
            <a:ext cx="835292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5085184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Клавиатура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1676400"/>
            <a:ext cx="67722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3" y="2309813"/>
            <a:ext cx="60864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0" y="1966913"/>
            <a:ext cx="68961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988" y="1533525"/>
            <a:ext cx="62960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013" y="2090738"/>
            <a:ext cx="74199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1438275"/>
            <a:ext cx="71247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409700"/>
            <a:ext cx="678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83907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91680" y="5085184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Исполнитель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534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1680" y="5085184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Накопитель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9036496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1680" y="5085184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Монитор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96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1296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7704" y="5013176"/>
            <a:ext cx="6948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58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1924050"/>
            <a:ext cx="76009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420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1890713"/>
            <a:ext cx="78009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259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1957388"/>
            <a:ext cx="80200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180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-15_Vis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Anim-15_Vista</Template>
  <TotalTime>181</TotalTime>
  <Words>25</Words>
  <Application>Microsoft Office PowerPoint</Application>
  <PresentationFormat>Экран (4:3)</PresentationFormat>
  <Paragraphs>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Anim-15_Vista</vt:lpstr>
      <vt:lpstr>Ребусы по информатике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Модуляция сигнала</dc:title>
  <dc:subject>Анимированный шаблон</dc:subject>
  <dc:creator>фы</dc:creator>
  <dc:description>http://freeppt.ru/ - презентации по культуре и искусству, шаблоны PowerPoint.</dc:description>
  <cp:lastModifiedBy>user</cp:lastModifiedBy>
  <cp:revision>32</cp:revision>
  <dcterms:created xsi:type="dcterms:W3CDTF">2012-12-11T15:22:51Z</dcterms:created>
  <dcterms:modified xsi:type="dcterms:W3CDTF">2014-04-14T07:39:51Z</dcterms:modified>
</cp:coreProperties>
</file>