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72" r:id="rId10"/>
    <p:sldId id="274" r:id="rId11"/>
    <p:sldId id="275" r:id="rId12"/>
    <p:sldId id="276" r:id="rId13"/>
    <p:sldId id="277" r:id="rId14"/>
    <p:sldId id="278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88" r:id="rId23"/>
    <p:sldId id="289" r:id="rId24"/>
    <p:sldId id="290" r:id="rId25"/>
    <p:sldId id="291" r:id="rId26"/>
    <p:sldId id="292" r:id="rId27"/>
    <p:sldId id="293" r:id="rId28"/>
    <p:sldId id="294" r:id="rId29"/>
    <p:sldId id="295" r:id="rId30"/>
    <p:sldId id="296" r:id="rId31"/>
    <p:sldId id="297" r:id="rId32"/>
    <p:sldId id="298" r:id="rId33"/>
    <p:sldId id="299" r:id="rId34"/>
    <p:sldId id="300" r:id="rId35"/>
    <p:sldId id="301" r:id="rId36"/>
    <p:sldId id="302" r:id="rId37"/>
    <p:sldId id="303" r:id="rId38"/>
    <p:sldId id="304" r:id="rId39"/>
    <p:sldId id="305" r:id="rId40"/>
    <p:sldId id="306" r:id="rId41"/>
    <p:sldId id="307" r:id="rId42"/>
    <p:sldId id="308" r:id="rId43"/>
    <p:sldId id="309" r:id="rId44"/>
    <p:sldId id="310" r:id="rId45"/>
    <p:sldId id="279" r:id="rId46"/>
    <p:sldId id="280" r:id="rId4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Picture 2" descr="D:\Недильской программы\пре\5\slide-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8208911" cy="57214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Недильской программы\пре\5\slide-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9" y="404664"/>
            <a:ext cx="8352928" cy="59766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Недильской программы\пре\5\slide-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9" y="404664"/>
            <a:ext cx="8352928" cy="60486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D:\Недильской программы\пре\5\slide-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7" y="404664"/>
            <a:ext cx="8280920" cy="59766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Недильской программы\пре\5\slide-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5" y="332656"/>
            <a:ext cx="8352928" cy="61926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D:\Недильской программы\пре\5\slide-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9" y="332656"/>
            <a:ext cx="8424936" cy="60486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Недильской программы\пре\5\slide-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8424936" cy="59046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:\Недильской программы\пре\5\slide-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60648"/>
            <a:ext cx="7992888" cy="61206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:\Недильской программы\пре\5\slide-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8352928" cy="59766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:\Недильской программы\пре\5\slide-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8208912" cy="60486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D:\Недильской программы\пре\5\slide-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8280920" cy="61206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 урока:</a:t>
            </a: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ознакомить студентов с темой   </a:t>
            </a:r>
            <a:r>
              <a:rPr lang="ru-RU" b="1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Журналы на строительной площадке </a:t>
            </a:r>
            <a:r>
              <a:rPr lang="ru-RU" b="1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endParaRPr lang="ru-RU" b="1" dirty="0" smtClean="0">
              <a:solidFill>
                <a:srgbClr val="40404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rgbClr val="404040"/>
              </a:solidFill>
              <a:latin typeface="Corbel" pitchFamily="34" charset="0"/>
            </a:endParaRPr>
          </a:p>
          <a:p>
            <a:pPr algn="ctr"/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 урока:</a:t>
            </a:r>
            <a:r>
              <a:rPr lang="ru-RU" b="1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Изучить основные понятия   о методах</a:t>
            </a:r>
          </a:p>
          <a:p>
            <a:pPr algn="ctr"/>
            <a:r>
              <a:rPr lang="ru-RU" b="1" i="1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Ведения журналов на строительной площадке</a:t>
            </a:r>
            <a:r>
              <a:rPr lang="ru-RU" b="1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 smtClean="0">
              <a:solidFill>
                <a:srgbClr val="40404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Закрепить материал с помощью контрольных вопросов.</a:t>
            </a:r>
          </a:p>
          <a:p>
            <a:pPr algn="ctr"/>
            <a:r>
              <a:rPr lang="ru-RU" b="1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Привить интерес к дисциплине и специальности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D:\Недильской программы\пре\5\slide-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8136904" cy="60486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D:\Недильской программы\пре\5\slide-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8352928" cy="60486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D:\Недильской программы\пре\5\slide-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8136904" cy="61206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D:\Недильской программы\пре\5\slide-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8449744" cy="61206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D:\Недильской программы\пре\5\slide-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8280920" cy="62646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D:\Недильской программы\пре\5\slide-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8352928" cy="61206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D:\Недильской программы\пре\5\slide-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8424936" cy="60486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D:\Недильской программы\пре\5\slide-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8424936" cy="60486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D:\Недильской программы\пре\5\slide-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8424936" cy="60486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D:\Недильской программы\пре\5\slide-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4664"/>
            <a:ext cx="8208912" cy="60486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Недильской программы\пре\5\slide-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9" y="260648"/>
            <a:ext cx="8208912" cy="62646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D:\Недильской программы\пре\5\slide-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8352928" cy="60486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D:\Недильской программы\пре\5\slide-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8496944" cy="60486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D:\Недильской программы\пре\5\slide-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8496944" cy="60486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D:\Недильской программы\пре\5\slide-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60648"/>
            <a:ext cx="8064896" cy="61206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D:\Недильской программы\пре\5\slide-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424936" cy="59766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Недильской программы\пре\5\slide-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60648"/>
            <a:ext cx="8136904" cy="61926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D:\Недильской программы\пре\5\slide-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8280920" cy="61206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D:\Недильской программы\пре\5\slide-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424936" cy="62646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D:\Недильской программы\пре\5\slide-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8280920" cy="61206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D:\Недильской программы\пре\5\slide-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76672"/>
            <a:ext cx="8280920" cy="58326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Недильской программы\пре\5\slide-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7" y="332656"/>
            <a:ext cx="8280920" cy="60486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3" descr="D:\Недильской программы\пре\5\slide-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8352928" cy="60486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D:\Недильской программы\пре\5\slide-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8352928" cy="62646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D:\Недильской программы\пре\5\slide-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8352928" cy="59766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D:\Недильской программы\пре\5\slide-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8208912" cy="60486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D:\Недильской программы\пре\5\slide-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8280920" cy="59766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Контрольные вопросы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886003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Какие журналы ведутся на строительной площадке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 Что указывается в журнале инструктажа на рабочем месте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Кто заполняет журнал осмотра строп 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363272" cy="5832648"/>
          </a:xfrm>
        </p:spPr>
        <p:txBody>
          <a:bodyPr>
            <a:normAutofit/>
          </a:bodyPr>
          <a:lstStyle/>
          <a:p>
            <a:endParaRPr lang="ru-RU" altLang="ru-RU" sz="21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4400" dirty="0" smtClean="0">
                <a:latin typeface="Times New Roman" pitchFamily="18" charset="0"/>
                <a:cs typeface="Times New Roman" pitchFamily="18" charset="0"/>
              </a:rPr>
              <a:t>Список литературы</a:t>
            </a: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Исполнительная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документация в строительстве 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Справочное пособие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Санкт-Петербург 2008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Р-ССК-04-2016 Рекомендации о порядке ведения специальных журналов учёта выполнения работ при строительстве, реконструкции, капитальном ремонте объектов капитального строительства (по состоянию на 01.10.2018)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Недильской программы\пре\5\slide-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9" y="404664"/>
            <a:ext cx="8352928" cy="60486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Недильской программы\пре\5\slide-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7" y="404664"/>
            <a:ext cx="8208912" cy="60486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Недильской программы\пре\5\slide-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7" y="260648"/>
            <a:ext cx="8352928" cy="61926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Недильской программы\пре\5\slide-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3" y="476672"/>
            <a:ext cx="8208912" cy="59046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Недильской программы\пре\5\slide-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5" y="332656"/>
            <a:ext cx="8136904" cy="57935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85</Words>
  <Application>Microsoft Office PowerPoint</Application>
  <PresentationFormat>Экран (4:3)</PresentationFormat>
  <Paragraphs>14</Paragraphs>
  <Slides>46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4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Контрольные вопросы</vt:lpstr>
      <vt:lpstr>Слайд 46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Тищенко Светлана Владимировна</dc:creator>
  <cp:lastModifiedBy>tishenko</cp:lastModifiedBy>
  <cp:revision>14</cp:revision>
  <dcterms:created xsi:type="dcterms:W3CDTF">2019-12-05T09:19:14Z</dcterms:created>
  <dcterms:modified xsi:type="dcterms:W3CDTF">2020-01-14T13:26:16Z</dcterms:modified>
</cp:coreProperties>
</file>