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ГАПОУ КК «Новороссийский колледж строительства и экономики»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Дисциплина: «Банковское регулирование и надзор»</a:t>
            </a:r>
          </a:p>
          <a:p>
            <a:pPr algn="ctr"/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Тема: «Уставный капитал кредитной организации»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Уставный капитал кредитной организации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342900" algn="just">
              <a:spcBef>
                <a:spcPts val="0"/>
              </a:spcBef>
              <a:buNone/>
            </a:pPr>
            <a:endParaRPr lang="ru-RU" b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Уставный капитал кредитной организации составляется из величины вкладов ее участников и определяет минимальный размер имущества, гарантирующего интересы ее кредиторов.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b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Минимальный размер уставного капитала на день подачи ходатайства о государственной регистрации и выдаче лицензии на осуществление банковских операций устанавливается в сумме: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b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1) 1 миллиард рублей - для вновь регистрируемого банка с универсальной лицензией;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2) 300 миллионов рублей - для вновь регистрируемого банка с базовой лицензией;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3) 90 миллионов рублей - для вновь регистрируемой небанковской кредитной организации, за исключением минимального размера уставного капитала вновь регистрируемой небанковской кредитной организации - центрального контрагента;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4) 300 миллионов рублей - для вновь регистрируемой небанковской кредитной организации - центрального контрагента.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Уставный капитал кредитной организации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Банк России устанавливает предельный размер имущественных (</a:t>
            </a:r>
            <a:r>
              <a:rPr lang="ru-RU" b="1" dirty="0" err="1" smtClean="0"/>
              <a:t>неденежных</a:t>
            </a:r>
            <a:r>
              <a:rPr lang="ru-RU" b="1" dirty="0" smtClean="0"/>
              <a:t>) вкладов в уставный капитал кредитной организации, а также перечень видов имущества в </a:t>
            </a:r>
            <a:r>
              <a:rPr lang="ru-RU" b="1" dirty="0" err="1" smtClean="0"/>
              <a:t>неденежной</a:t>
            </a:r>
            <a:r>
              <a:rPr lang="ru-RU" b="1" dirty="0" smtClean="0"/>
              <a:t> форме, которое может быть внесено в оплату уставного капитала.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Не могут быть использованы для формирования уставного капитала кредитной организации привлеченные денежные средства. 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Оплата уставного капитала кредитной организации при увеличении ее уставного капитала путем зачета требований к кредитной организации не допускается, за исключением денежных требований о выплате объявленных дивидендов в денежной форме. Банк России устанавливает порядок и категории оценки финансового положения учредителей (участников) кредитной организации.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Уставный капитал кредитной организации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b="1" dirty="0" smtClean="0"/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Средства федерального бюджета и государственных внебюджетных фондов, свободные денежные средства и иные объекты собственности, находящиеся в ведении федеральных органов государственной власти, не могут быть использованы для формирования уставного капитала кредитной организации, за исключением случаев, предусмотренных федеральными законами.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Средства бюджетов субъектов Российской Федерации, местных бюджетов, свободные денежные средства и иные объекты собственности, находящиеся в ведении органов государственной власти субъектов Российской Федерации и органов местного самоуправления, могут быть использованы для формирования уставного капитала кредитной организации на основании соответственно законодательного акта субъекта Российской Федерации или решения органа местного самоуправления в порядке, предусмотренном настоящим Федеральным законом и другими федеральными законами.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b="1" dirty="0" smtClean="0"/>
              <a:t>Уставный капитал кредитной организации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Если иное не установлено федеральными законами, приобретение (за исключением случая, если акции (доли) приобретаются при учреждении кредитной организации), в том числе в результате пожертвования, и (или) получение в доверительное управление (далее - приобретение) в результате осуществления одной сделки или нескольких сделок одним юридическим либо физическим лицом более одного процента акций (долей) кредитной организации требуют уведомления Банка России, а более 10 процентов - предварительного согласия Банка России.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Установленные настоящей статьей требования распространяются также на случаи приобретения более одного процента акций (долей) кредитной организации, более 10 процентов акций (долей) кредитной организации группой лиц, определяемой в соответствии с Федеральным законом от 26 июля 2006 года № 135-ФЗ "О защите конкуренции" (далее - группа лиц).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Уставный капитал кредитной организации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Получение предварительного согласия Банка России в порядке, установленном настоящей статьей, требуется также в случае приобретения: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b="1" dirty="0" smtClean="0"/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1) более 10 процентов акций, но не более 25 процентов акций кредитной организации;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2) более 10 процентов долей, но не более одной трети долей кредитной организации;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3) более 25 процентов акций кредитной организации, но не более 50 процентов акций;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4) более одной трети долей кредитной организации, но не более 50 процентов долей;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5) более 50 процентов акций кредитной организации, но не более 75 процентов акций;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6) более 50 процентов долей кредитной организации, но не более двух третей долей;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7) более 75 процентов акций кредитной организации;</a:t>
            </a:r>
          </a:p>
          <a:p>
            <a:pPr marL="0" indent="3429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8) более двух третей долей кредитной организации.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Уставный капитал кредитной организации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3429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800" b="1" dirty="0" smtClean="0"/>
          </a:p>
          <a:p>
            <a:pPr marL="0" indent="3429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b="1" dirty="0" smtClean="0"/>
              <a:t>Предварительного согласия Банка России требует также установление юридическим или физическим лицом в результате осуществления одной сделки или нескольких сделок прямого либо косвенного (через третьих лиц) контроля в отношении акционеров (участников) кредитной организации, владеющих более чем 10 процентами акций (долей) кредитной организации (далее - установление контроля в отношении акционеров (участников) кредитной организации).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Уставный капитал кредитной организации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3429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b="1" dirty="0" smtClean="0"/>
              <a:t>Банк России не позднее 30 дней со дня получения ходатайства о согласии Банка России на совершение сделки (сделок), направленной на приобретение более 10 процентов акций (долей) кредитной организации и (или) на установление контроля в отношении акционеров (участников) кредитной организации, сообщает заявителю в письменной форме о своем решении - о согласии или об отказе. В случае, если Банк России не сообщил о принятом решении в течение указанного срока, соответствующая сделка (сделки) считается согласованной.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Уставный капитал кредитной организации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3429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800" b="1" dirty="0" smtClean="0"/>
          </a:p>
          <a:p>
            <a:pPr marL="0" indent="3429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b="1" dirty="0" smtClean="0"/>
              <a:t>Уведомление о приобретении более одного процента акций (долей) кредитной организации и (или) об установлении контроля в отношении акционеров (участников) кредитной организации направляется в Банк России не позднее 30 дней со дня приобретения акций (долей) кредитной организации и (или) совершения сделки (сделок), направленной на установление контроля в отношении акционеров (участников) кредитной организации.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770</Words>
  <Application>Microsoft Office PowerPoint</Application>
  <PresentationFormat>Экран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ГАПОУ КК «Новороссийский колледж строительства и экономики»</vt:lpstr>
      <vt:lpstr>Уставный капитал кредитной организации</vt:lpstr>
      <vt:lpstr>Уставный капитал кредитной организации</vt:lpstr>
      <vt:lpstr>Уставный капитал кредитной организации</vt:lpstr>
      <vt:lpstr>Уставный капитал кредитной организации</vt:lpstr>
      <vt:lpstr>Уставный капитал кредитной организации</vt:lpstr>
      <vt:lpstr>Уставный капитал кредитной организации</vt:lpstr>
      <vt:lpstr>Уставный капитал кредитной организации</vt:lpstr>
      <vt:lpstr>Уставный капитал кредитной организации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ГАПОУ КК «Новороссийский колледж строительства и экономики»</dc:title>
  <dc:creator>Шевелева Юлия Александровна</dc:creator>
  <cp:lastModifiedBy>sheveleva</cp:lastModifiedBy>
  <cp:revision>9</cp:revision>
  <dcterms:created xsi:type="dcterms:W3CDTF">2019-11-05T05:46:23Z</dcterms:created>
  <dcterms:modified xsi:type="dcterms:W3CDTF">2020-02-28T14:00:44Z</dcterms:modified>
</cp:coreProperties>
</file>