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6779" y="505496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Пропорции и масштабность в цветочном оформлении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44744" y="4996320"/>
            <a:ext cx="3365164" cy="1126283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/>
              <a:t>Преподаватель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ГАПОУ КК «НКСЭ»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Орехова М.В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210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3522" y="640080"/>
            <a:ext cx="8911687" cy="2411141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Вопросы для самоконтроля: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Что такое пропорциональность?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Назовите принципы «золотого сечения»?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Что такое масштабность?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Что такое симметрия, асимметрия,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диссимметрия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Какие бывают типы ритмов в ландшафтном проектировании?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052781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Список литературы: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95006" y="2259874"/>
            <a:ext cx="664899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 Горбатова, В.И.Основы садово-паркового искусства: Учебник для студ. учреждений сред. проф. образования / 3-е изд. стер. - М.: Академия, 2019. - 208 с. </a:t>
            </a:r>
          </a:p>
          <a:p>
            <a:pPr fontAlgn="base" hangingPunct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Гостев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В.Ф. Проектирование садов и парков: Учебник /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Юскевич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Н.Н.- 5-е изд., стер. - СПб.: Лань, 2018. - 344 с.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 Курицына, Т.А.Озеленение и благоустройство различных территорий : Учебник для студ. учреждений сред. проф. образования /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Ермолович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Е.Л.,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Авксентьева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Е.Ю. - М. : Академия, 2017. - 240 с.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4731" y="167425"/>
            <a:ext cx="6262911" cy="623337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Пропорциональность</a:t>
            </a:r>
            <a:r>
              <a:rPr lang="ru-RU" dirty="0"/>
              <a:t> - это соразмерность, т. е. правильное соотношение частей композиции друг с другом и со всей композицией в целом. Большинство пропорций ландшафтных композиций сводятся к так называемому </a:t>
            </a:r>
            <a:r>
              <a:rPr lang="ru-RU" b="1" dirty="0"/>
              <a:t>"золотому сечению",</a:t>
            </a:r>
            <a:r>
              <a:rPr lang="ru-RU" dirty="0"/>
              <a:t> по принципам которого построены многие природные формы.</a:t>
            </a:r>
          </a:p>
          <a:p>
            <a:r>
              <a:rPr lang="ru-RU" dirty="0"/>
              <a:t>Оно заключается в том, что при делении любой линии на две пропорциональные части короткая соотносится с длинной так же, как последняя со всей линией или как сторона квадрата с его диагональю. Иначе говоря, чтобы разделить отрезок на две пропорциональные части, они должны соотноситься между собой как, например, </a:t>
            </a:r>
            <a:r>
              <a:rPr lang="ru-RU" b="1" dirty="0"/>
              <a:t>21:34, </a:t>
            </a:r>
            <a:r>
              <a:rPr lang="ru-RU" dirty="0"/>
              <a:t>что наиболее приближено к значению золотого сечения. Чаще вместо иррациональных чисел прибегают к приближенным значениям, например,</a:t>
            </a:r>
            <a:r>
              <a:rPr lang="ru-RU" b="1" dirty="0"/>
              <a:t> 3:5</a:t>
            </a:r>
            <a:r>
              <a:rPr lang="ru-RU" dirty="0"/>
              <a:t> или </a:t>
            </a:r>
            <a:r>
              <a:rPr lang="ru-RU" b="1" dirty="0"/>
              <a:t>5:8</a:t>
            </a:r>
            <a:r>
              <a:rPr lang="ru-RU" b="1" dirty="0" smtClean="0"/>
              <a:t>.</a:t>
            </a:r>
          </a:p>
          <a:p>
            <a:r>
              <a:rPr lang="ru-RU" dirty="0"/>
              <a:t>Таким образом, пропорциональность подразумевает гармоничное соотношение частей композиции между собой и каждого ее элемента к целому. Это означает, что сад должен быть </a:t>
            </a:r>
            <a:r>
              <a:rPr lang="ru-RU" b="1" dirty="0"/>
              <a:t>пропорционален дому</a:t>
            </a:r>
            <a:r>
              <a:rPr lang="ru-RU" dirty="0"/>
              <a:t>, площадь газона - саду, цветник - газону и т.д.</a:t>
            </a:r>
          </a:p>
          <a:p>
            <a:r>
              <a:rPr lang="ru-RU" dirty="0"/>
              <a:t>Чтобы добиться такого соответствия, необходимо для каждого сада найти, некую константу, иными словами точку отсчета, с помощью которой можно определить относительные размеры элементов сада. Обычно за такую величину принимают размеры дома, а точнее, конструктивную сетку, заложенную в его архитектуру, например, 3x3 или 6x6 м.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19" y="1339404"/>
            <a:ext cx="4286250" cy="491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1261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34851"/>
            <a:ext cx="8915400" cy="589852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Пропорции малого сада и его элементов одновременно должны отвечать понятию масштабности ландшафтных композиций. Как уже отмечалось, </a:t>
            </a:r>
            <a:r>
              <a:rPr lang="ru-RU" b="1" dirty="0"/>
              <a:t>масштабностью</a:t>
            </a:r>
            <a:r>
              <a:rPr lang="ru-RU" dirty="0"/>
              <a:t> называют соответствие всех элементов сада высоте человеческой фигуры.</a:t>
            </a:r>
          </a:p>
          <a:p>
            <a:r>
              <a:rPr lang="ru-RU" dirty="0"/>
              <a:t>Соблюдение правил </a:t>
            </a:r>
            <a:r>
              <a:rPr lang="ru-RU" b="1" dirty="0"/>
              <a:t>масштабности </a:t>
            </a:r>
            <a:r>
              <a:rPr lang="ru-RU" dirty="0"/>
              <a:t>не является особенностью ландшафтной архитектуры. Этим же требованиям подчинена работа архитектора зданий, модельеров, оформителей интерьера, т. е. профессий, так или иначе связанных с созданием комфортной для человека среды.</a:t>
            </a:r>
          </a:p>
          <a:p>
            <a:r>
              <a:rPr lang="ru-RU" dirty="0"/>
              <a:t>Тем не менее, в ландшафтном дизайне есть свои особенности. Одна и та же семья прекрасно разместится вокруг обеденного стола в малогабаритной кухне, но на садовой площадке отдыха такой же площади она будет испытывать неудобства от тесноты. Все дело в том, что объем внутренних помещений ограничен стенами, а в саду таких ограничений нет. Поэтому те же самые площади, которые в интерьере воспринимаются как просторные, в саду, в сравнении с окружающим ландшафтом, кажутся тесными.</a:t>
            </a:r>
          </a:p>
          <a:p>
            <a:r>
              <a:rPr lang="ru-RU" dirty="0"/>
              <a:t>Отсюда проистекает правило масштабности ландшафтных композиций, запрещающее переносить размеры внутренних помещений дома в пространство сада.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44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4052" y="193182"/>
            <a:ext cx="6477514" cy="666481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Мощеные площадки для отдыха должны иметь площадь из расчета не менее 4 м2 на человека. Расчет площади мощеных площадок нужно производить с учетом возможности отодвинуть стул от стола и без помех обойти вокруг стола с сидящими за ним людьми, не рискуя шагнуть на газон или в цветник.</a:t>
            </a:r>
          </a:p>
          <a:p>
            <a:r>
              <a:rPr lang="ru-RU" dirty="0"/>
              <a:t>Ширина дверных проемов в интерьере - 70-90 см. В саду комфортная ширина калитки или декоративной арки не менее 120-150 см.</a:t>
            </a:r>
          </a:p>
          <a:p>
            <a:r>
              <a:rPr lang="ru-RU" dirty="0"/>
              <a:t>Удобны дорожки шириной 75-100 см. Интенсивно используемые дорожки лучше сделать шириной 100 см, хозяйственные, второстепенные, дублирующие - 60, а парадную дорожку от калитки к входной двери - 150-200 см. Если в качестве дорожки используется </a:t>
            </a:r>
            <a:r>
              <a:rPr lang="ru-RU" dirty="0" err="1"/>
              <a:t>отмостка</a:t>
            </a:r>
            <a:r>
              <a:rPr lang="ru-RU" dirty="0"/>
              <a:t> дома, ее ширина должна быть не менее 100 см, а лучше 120, особенно если у дома есть выступы - карнизы, входы в подвал и т.п.</a:t>
            </a:r>
          </a:p>
          <a:p>
            <a:r>
              <a:rPr lang="ru-RU" dirty="0"/>
              <a:t>Общепринятая высота беседок, садовых павильонов, навесов и </a:t>
            </a:r>
            <a:r>
              <a:rPr lang="ru-RU" dirty="0" err="1"/>
              <a:t>пергол</a:t>
            </a:r>
            <a:r>
              <a:rPr lang="ru-RU" dirty="0"/>
              <a:t> не менее 230-250 см.</a:t>
            </a:r>
          </a:p>
          <a:p>
            <a:r>
              <a:rPr lang="ru-RU" dirty="0"/>
              <a:t>Узкие дорожки, тесные площадки, неудобные развязки сводят на нет всю работу по благоустройству участка. Огрехи планировки не скрасят самые яркие цветники. Сад, независимо от его площади, может и должен быть удобным и комфортным, лишь в этом случае можно получить удовольствие от его красоты.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66" y="1010991"/>
            <a:ext cx="428625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5534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5792" y="141669"/>
            <a:ext cx="6481852" cy="659398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Единство формы и содержания выражается не только в соподчинении форм, принятых в искусстве вообще, но и в соответствии их экологическим условиям. В каждом объекте это единство решается по-своему: чем больше он оторван от природной среды, тем более активно в его композиции  участвуют  искусственные  формы, тем свободнее мастер в решении </a:t>
            </a:r>
            <a:r>
              <a:rPr lang="ru-RU" dirty="0" err="1"/>
              <a:t>геопластических</a:t>
            </a:r>
            <a:r>
              <a:rPr lang="ru-RU" dirty="0"/>
              <a:t> форм рельефа, подборе ассортимента, выборе строительного материала. Например, формирование парковых объектов с преобладанием функций  активного отдыха.  Создание  парков на </a:t>
            </a:r>
            <a:r>
              <a:rPr lang="ru-RU" dirty="0" err="1"/>
              <a:t>рекультивируемых</a:t>
            </a:r>
            <a:r>
              <a:rPr lang="ru-RU" dirty="0"/>
              <a:t> территориях или в окружении плотной застройки часто направлено не на воспроизведение естественной природы, а на создание новых парковых форм. И наоборот, чем более объект связан с природой, тем очевиднее необходимость выразить его природные достоинства. В этих случаях внешние проявления парка (его форма) в виде древесно-кустарниковых и цветочных растений, форм рельефа и водоемов подчинены экологическим возможностям их формирования (содержанию), т. е. гидрологическим, геологическим и почвенным условиям. Наиболее ярко такая взаимосвязь проявляется в лесопарках и национальных парках — объектах ландшафтного искусства, более других сохранивших свои природные комплексы.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92" y="2292440"/>
            <a:ext cx="4762500" cy="394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9865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3183"/>
            <a:ext cx="8915400" cy="571803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Главная аллея, являющаяся основной композиционной осью, обычно характеризуется по сравнению с другими аллеями большей шириной, более разнообразным составом древесных, кустарниковых и цветочных посадок, более сложным декоративным оформлением элементов паркового оборудования.</a:t>
            </a:r>
          </a:p>
          <a:p>
            <a:r>
              <a:rPr lang="ru-RU" dirty="0"/>
              <a:t>Композиционные оси следует располагать так, чтобы они вели к какому-либо объекту, при этом главная ось, как правило, направляется к композиционному центру. Не рекомендуется также размещать композиционные оси под прямым углом.</a:t>
            </a:r>
          </a:p>
          <a:p>
            <a:r>
              <a:rPr lang="ru-RU" dirty="0"/>
              <a:t>Контраст в композиции представляет собой резкое противопоставление каких-либо качеств, например, большого и малого объекта, светлых и темных пятен и т.д. Противоположные качества, будучи сопоставленными, воспринимаются еще более ярко и напряженно. В сущности, в любой композиции так или иначе присутствует контрастное начало, появляющееся в сопоставлении различающихся между собой форм, величин, масс, фактур, оттенков и пр. Если противопоставление выражено активно, то композиция может быть названа контрастной. Если же различие элементов композиции проявляется мало, то можно сказать, что она построена на нюансах.</a:t>
            </a:r>
          </a:p>
        </p:txBody>
      </p:sp>
    </p:spTree>
    <p:extLst>
      <p:ext uri="{BB962C8B-B14F-4D97-AF65-F5344CB8AC3E}">
        <p14:creationId xmlns:p14="http://schemas.microsoft.com/office/powerpoint/2010/main" val="148232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0874" y="437882"/>
            <a:ext cx="8915400" cy="5318794"/>
          </a:xfrm>
        </p:spPr>
        <p:txBody>
          <a:bodyPr>
            <a:normAutofit/>
          </a:bodyPr>
          <a:lstStyle/>
          <a:p>
            <a:r>
              <a:rPr lang="ru-RU" dirty="0"/>
              <a:t>Асимметричное распределение элементов выглядит более свободным, непреднамеренным; при создании ландшафтных композиций асимметричность придает им большую естественность и вызывает ощущение близости к природе. Симметричный план характерен для парков регулярной планировки, и, соответственно, асимметричный – для парков, выполненных в пейзажном стиле. Как правило, пространственная симметрия наиболее ясно просматривается в центральной части садово-парковых ансамблей, а на периферийной территории планировка является более свободной. При этом даже в центральной части ландшафта, выполненного в регулярном стиле, строгая симметрия обычно немного нарушается, чтобы симметричная однообразность не утомляла посетителя. Для обозначения неполной симметрии существует понятие </a:t>
            </a:r>
            <a:r>
              <a:rPr lang="ru-RU" dirty="0" err="1"/>
              <a:t>дисимметрии</a:t>
            </a:r>
            <a:r>
              <a:rPr lang="ru-RU" dirty="0"/>
              <a:t>. Ярким примером парка, планировочная структура которого выполнена по принципу </a:t>
            </a:r>
            <a:r>
              <a:rPr lang="ru-RU" dirty="0" err="1"/>
              <a:t>дисимметрии</a:t>
            </a:r>
            <a:r>
              <a:rPr lang="ru-RU" dirty="0"/>
              <a:t>, может служить Версальский парк.</a:t>
            </a:r>
          </a:p>
        </p:txBody>
      </p:sp>
    </p:spTree>
    <p:extLst>
      <p:ext uri="{BB962C8B-B14F-4D97-AF65-F5344CB8AC3E}">
        <p14:creationId xmlns:p14="http://schemas.microsoft.com/office/powerpoint/2010/main" val="19576119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866" y="1270716"/>
            <a:ext cx="8915400" cy="3056585"/>
          </a:xfrm>
        </p:spPr>
        <p:txBody>
          <a:bodyPr/>
          <a:lstStyle/>
          <a:p>
            <a:r>
              <a:rPr lang="ru-RU" dirty="0"/>
              <a:t>Элементы любой композиции и, в частности, ландшафтной композиции имеют визуальную «массу»; при этом, как правило, чем крупнее объект, тем он выглядит «тяжелее». В этой связи важно, чтобы все составные части композиции были зрительно уравновешены, в противном случае она производит неприятное впечатление. К примеру, очевидно, что если в проектируемом ландшафте по одну сторону главной композиционной оси поместить рощу, а по другую оставить открытое пространство, то такое расположение будет производить впечатление неуравновешенности</a:t>
            </a:r>
            <a:r>
              <a:rPr lang="ru-RU" dirty="0" smtClean="0"/>
              <a:t>.</a:t>
            </a:r>
            <a:r>
              <a:rPr lang="ru-RU" b="1" dirty="0"/>
              <a:t> динамическое.</a:t>
            </a:r>
            <a:endParaRPr lang="ru-RU" dirty="0"/>
          </a:p>
          <a:p>
            <a:r>
              <a:rPr lang="ru-RU" dirty="0"/>
              <a:t>Равновесие принято разделять на </a:t>
            </a:r>
            <a:r>
              <a:rPr lang="ru-RU" b="1" dirty="0"/>
              <a:t>статическое</a:t>
            </a:r>
            <a:r>
              <a:rPr lang="ru-RU" dirty="0"/>
              <a:t> </a:t>
            </a:r>
            <a:r>
              <a:rPr lang="ru-RU" dirty="0" smtClean="0"/>
              <a:t>и</a:t>
            </a:r>
            <a:endParaRPr lang="ru-RU" b="1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4" y="4958366"/>
            <a:ext cx="8873543" cy="143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515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1445" y="253285"/>
            <a:ext cx="8915400" cy="2399763"/>
          </a:xfrm>
        </p:spPr>
        <p:txBody>
          <a:bodyPr/>
          <a:lstStyle/>
          <a:p>
            <a:r>
              <a:rPr lang="ru-RU" dirty="0"/>
              <a:t>В ландшафтном проектировании принято различать природный и художественный (искусственный) типы ритмов. Природный ритм проявляется в особенностях внешнего облика растений, прежде всего в ветвлении и листорасположении - например, в зимнее время очень красиво может смотреться ритмический узор ветвей сбросивших листву деревьев. Художественный ритм, в свою очередь, определяется расположением растений и прочих элементов композиции.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327" y="3026535"/>
            <a:ext cx="7593169" cy="3503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19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</TotalTime>
  <Words>842</Words>
  <Application>Microsoft Office PowerPoint</Application>
  <PresentationFormat>Широкоэкранный</PresentationFormat>
  <Paragraphs>28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Легкий дым</vt:lpstr>
      <vt:lpstr>Пропорции и масштабность в цветочном оформлении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 для самоконтроля:  1. Что такое пропорциональность? 2. Назовите принципы «золотого сечения»? 3. Что такое масштабность? 4. Что такое симметрия, асимметрия, диссимметрия? 5. Какие бывают типы ритмов в ландшафтном проектировании?  </vt:lpstr>
      <vt:lpstr>   Список литературы: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anastasiya_7398@mail.ru</dc:creator>
  <cp:lastModifiedBy>днс</cp:lastModifiedBy>
  <cp:revision>13</cp:revision>
  <dcterms:created xsi:type="dcterms:W3CDTF">2019-10-24T20:49:38Z</dcterms:created>
  <dcterms:modified xsi:type="dcterms:W3CDTF">2020-05-06T09:45:58Z</dcterms:modified>
</cp:coreProperties>
</file>