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4" r:id="rId14"/>
    <p:sldId id="275" r:id="rId15"/>
    <p:sldId id="272" r:id="rId16"/>
    <p:sldId id="273" r:id="rId17"/>
    <p:sldId id="270" r:id="rId18"/>
    <p:sldId id="271" r:id="rId19"/>
    <p:sldId id="268" r:id="rId20"/>
    <p:sldId id="26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60864E0-0AA9-459B-ABC6-EC57D9FE5713}" type="datetimeFigureOut">
              <a:rPr lang="ru-RU" smtClean="0"/>
              <a:pPr/>
              <a:t>11.06.2020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455B1E-4046-44A4-9204-2761DE1788E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2130425"/>
            <a:ext cx="8358246" cy="3727467"/>
          </a:xfrm>
        </p:spPr>
        <p:txBody>
          <a:bodyPr>
            <a:noAutofit/>
          </a:bodyPr>
          <a:lstStyle/>
          <a:p>
            <a:r>
              <a:rPr lang="ru-RU" sz="7200" dirty="0" smtClean="0"/>
              <a:t>Презентация на тему: «Сечение </a:t>
            </a:r>
            <a:r>
              <a:rPr lang="ru-RU" sz="7200" dirty="0"/>
              <a:t>поверхности </a:t>
            </a:r>
            <a:r>
              <a:rPr lang="ru-RU" sz="7200" dirty="0" smtClean="0"/>
              <a:t>плоскостью»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5786454"/>
            <a:ext cx="8215370" cy="78581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Преподаватель Инженерной графики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Гомозова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Л.Н.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79512" y="1115621"/>
            <a:ext cx="871296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Решаем эту задачу путем нахождения точек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встречи ребер призмы с плоскостью 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Для этого: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- заключаем ребра призмы в горизонтально-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проецирующие плоскости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γ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γ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,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γ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и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γ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;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- находим линии пересечения этих плоскостей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с плоскостью 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(прямые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1, 2; 3, 4; 5, 6; 7, 8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);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- отмечаем точки пересечения этих прямых с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соответствующими ребрами призмы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K", L", M" и N"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Cambria Math" pitchFamily="18" charset="0"/>
              </a:rPr>
              <a:t>⇒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 K`, L`, M` и N";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- найденные точки соединяем прямыми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линиями и получаем искомое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сечение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призмы плоскостью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68760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При пересечении плоскостью поверхности вращения (цилиндра, конуса и др.) фигура сечения часто ограничена кривой линией. Точки этой кривой находят при помощи вспомогательных линий – прямых или окружностей, взятых на поверхности. </a:t>
            </a:r>
            <a:endParaRPr lang="ru-RU" sz="2800" dirty="0" smtClean="0"/>
          </a:p>
          <a:p>
            <a:pPr algn="just"/>
            <a:r>
              <a:rPr lang="ru-RU" sz="2800" dirty="0" smtClean="0"/>
              <a:t>Точки </a:t>
            </a:r>
            <a:r>
              <a:rPr lang="ru-RU" sz="2800" dirty="0"/>
              <a:t>пересечения этих линий с секущей плоскостью будут искомыми точками контура криволинейного сечения.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6. Построение линии пересечения поверхности плоскостью частного ..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00174"/>
            <a:ext cx="8538447" cy="4572032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14282" y="0"/>
            <a:ext cx="93583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FC000"/>
                </a:solidFill>
              </a:rPr>
              <a:t>Линия пересечения цилиндра с проецирующей плоскостью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900115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Построение 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проекции линии пересечения цилиндра фронтально-проецирующей плоскостью.</a:t>
            </a:r>
          </a:p>
          <a:p>
            <a:pPr algn="just"/>
            <a:r>
              <a:rPr lang="ru-RU" sz="2800" dirty="0"/>
              <a:t>На рисунке </a:t>
            </a:r>
            <a:r>
              <a:rPr lang="ru-RU" sz="2800" dirty="0" smtClean="0"/>
              <a:t>секущая </a:t>
            </a:r>
            <a:r>
              <a:rPr lang="ru-RU" sz="2800" dirty="0"/>
              <a:t>плоскость не перпендикулярна оси цилиндра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800" dirty="0" smtClean="0"/>
              <a:t> </a:t>
            </a:r>
            <a:r>
              <a:rPr lang="ru-RU" sz="2800" dirty="0"/>
              <a:t>Линия сечения – эллипс.</a:t>
            </a:r>
          </a:p>
          <a:p>
            <a:pPr algn="just"/>
            <a:r>
              <a:rPr lang="ru-RU" sz="2800" dirty="0"/>
              <a:t>На </a:t>
            </a:r>
            <a:r>
              <a:rPr lang="ru-RU" sz="2800" i="1" dirty="0"/>
              <a:t>П2</a:t>
            </a:r>
            <a:r>
              <a:rPr lang="ru-RU" sz="2800" dirty="0"/>
              <a:t> эллипс проецируется в отрезок </a:t>
            </a:r>
            <a:r>
              <a:rPr lang="ru-RU" sz="2800" i="1" dirty="0"/>
              <a:t>А2В2</a:t>
            </a:r>
            <a:r>
              <a:rPr lang="ru-RU" sz="2800" dirty="0"/>
              <a:t>, на </a:t>
            </a:r>
            <a:r>
              <a:rPr lang="ru-RU" sz="2800" i="1" dirty="0"/>
              <a:t>П1</a:t>
            </a:r>
            <a:r>
              <a:rPr lang="ru-RU" sz="2800" dirty="0"/>
              <a:t> – в окружность, совпадающую с горизонтальной проекцией цилиндра; на </a:t>
            </a:r>
            <a:r>
              <a:rPr lang="ru-RU" sz="2800" i="1" dirty="0"/>
              <a:t>П3</a:t>
            </a:r>
            <a:r>
              <a:rPr lang="ru-RU" sz="2800" dirty="0"/>
              <a:t> – в эллипс. Точка </a:t>
            </a:r>
            <a:r>
              <a:rPr lang="ru-RU" sz="2800" i="1" dirty="0"/>
              <a:t>А</a:t>
            </a:r>
            <a:r>
              <a:rPr lang="ru-RU" sz="2800" dirty="0"/>
              <a:t> – высшая; </a:t>
            </a:r>
            <a:r>
              <a:rPr lang="ru-RU" sz="2800" i="1" dirty="0"/>
              <a:t>В</a:t>
            </a:r>
            <a:r>
              <a:rPr lang="ru-RU" sz="2800" dirty="0"/>
              <a:t> – низшая. Точки </a:t>
            </a:r>
            <a:r>
              <a:rPr lang="ru-RU" sz="2800" i="1" dirty="0"/>
              <a:t>С</a:t>
            </a:r>
            <a:r>
              <a:rPr lang="ru-RU" sz="2800" dirty="0"/>
              <a:t> и </a:t>
            </a:r>
            <a:r>
              <a:rPr lang="ru-RU" sz="2800" i="1" dirty="0"/>
              <a:t>D</a:t>
            </a:r>
            <a:r>
              <a:rPr lang="ru-RU" sz="2800" dirty="0"/>
              <a:t> очерковые относительно </a:t>
            </a:r>
            <a:r>
              <a:rPr lang="ru-RU" sz="2800" i="1" dirty="0"/>
              <a:t>П3.</a:t>
            </a:r>
            <a:r>
              <a:rPr lang="ru-RU" sz="2800" dirty="0"/>
              <a:t> Также точки </a:t>
            </a:r>
            <a:r>
              <a:rPr lang="ru-RU" sz="2800" i="1" dirty="0"/>
              <a:t>С</a:t>
            </a:r>
            <a:r>
              <a:rPr lang="ru-RU" sz="2800" dirty="0"/>
              <a:t> и </a:t>
            </a:r>
            <a:r>
              <a:rPr lang="ru-RU" sz="2800" i="1" dirty="0"/>
              <a:t>D</a:t>
            </a:r>
            <a:r>
              <a:rPr lang="ru-RU" sz="2800" dirty="0"/>
              <a:t> являются точками смены видимости на </a:t>
            </a:r>
            <a:r>
              <a:rPr lang="ru-RU" sz="2800" i="1" dirty="0"/>
              <a:t>П3</a:t>
            </a:r>
            <a:r>
              <a:rPr lang="ru-RU" sz="2800" dirty="0"/>
              <a:t>. Точки </a:t>
            </a:r>
            <a:r>
              <a:rPr lang="ru-RU" sz="2800" i="1" dirty="0"/>
              <a:t>1</a:t>
            </a:r>
            <a:r>
              <a:rPr lang="ru-RU" sz="2800" dirty="0"/>
              <a:t> и </a:t>
            </a:r>
            <a:r>
              <a:rPr lang="ru-RU" sz="2800" i="1" dirty="0"/>
              <a:t>2</a:t>
            </a:r>
            <a:r>
              <a:rPr lang="ru-RU" sz="2800" dirty="0"/>
              <a:t> – произвольные.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1. Сечение поверхности цилиндра. Начертательная геометрия ..."/>
          <p:cNvPicPr>
            <a:picLocks noChangeAspect="1" noChangeArrowheads="1"/>
          </p:cNvPicPr>
          <p:nvPr/>
        </p:nvPicPr>
        <p:blipFill>
          <a:blip r:embed="rId2" cstate="print"/>
          <a:srcRect b="19355"/>
          <a:stretch>
            <a:fillRect/>
          </a:stretch>
        </p:blipFill>
        <p:spPr bwMode="auto">
          <a:xfrm>
            <a:off x="0" y="2643182"/>
            <a:ext cx="9027989" cy="407196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48" y="142852"/>
            <a:ext cx="81439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FFFF00"/>
                </a:solidFill>
              </a:rPr>
              <a:t>Сечение </a:t>
            </a:r>
            <a:r>
              <a:rPr lang="ru-RU" sz="4000" b="1" dirty="0" smtClean="0">
                <a:solidFill>
                  <a:srgbClr val="FFFF00"/>
                </a:solidFill>
              </a:rPr>
              <a:t>поверхности цилиндра </a:t>
            </a:r>
            <a:r>
              <a:rPr lang="ru-RU" sz="4000" b="1" dirty="0">
                <a:solidFill>
                  <a:srgbClr val="FFFF00"/>
                </a:solidFill>
              </a:rPr>
              <a:t>плоскостью</a:t>
            </a:r>
            <a:r>
              <a:rPr lang="ru-RU" sz="4000" dirty="0">
                <a:solidFill>
                  <a:srgbClr val="FFFF00"/>
                </a:solidFill>
              </a:rPr>
              <a:t> </a:t>
            </a:r>
            <a:r>
              <a:rPr lang="ru-RU" sz="4000" dirty="0" smtClean="0">
                <a:solidFill>
                  <a:srgbClr val="FFFF00"/>
                </a:solidFill>
              </a:rPr>
              <a:t>: а- окружность;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 </a:t>
            </a:r>
            <a:r>
              <a:rPr lang="ru-RU" sz="4000" dirty="0" err="1" smtClean="0">
                <a:solidFill>
                  <a:srgbClr val="FFFF00"/>
                </a:solidFill>
              </a:rPr>
              <a:t>б-эллипс</a:t>
            </a:r>
            <a:r>
              <a:rPr lang="ru-RU" sz="4000" dirty="0" smtClean="0">
                <a:solidFill>
                  <a:srgbClr val="FFFF00"/>
                </a:solidFill>
              </a:rPr>
              <a:t>; 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в - пара прямых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836711"/>
            <a:ext cx="91440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Линия пересечения поверхности вращения проецирующей плоскостью представляет собой плоскую замкнутую кривую. </a:t>
            </a:r>
            <a:endParaRPr lang="ru-RU" sz="2800" dirty="0" smtClean="0"/>
          </a:p>
          <a:p>
            <a:pPr algn="just"/>
            <a:r>
              <a:rPr lang="ru-RU" sz="2800" dirty="0" smtClean="0"/>
              <a:t>Для </a:t>
            </a:r>
            <a:r>
              <a:rPr lang="ru-RU" sz="2800" dirty="0"/>
              <a:t>построения этой кривой определяем точки пересечения ряда образующих поверхности с секущей плоскостью</a:t>
            </a:r>
            <a:r>
              <a:rPr lang="ru-RU" sz="2800" dirty="0" smtClean="0"/>
              <a:t>.</a:t>
            </a:r>
          </a:p>
          <a:p>
            <a:pPr algn="just"/>
            <a:r>
              <a:rPr lang="ru-RU" sz="2800" dirty="0" smtClean="0"/>
              <a:t> </a:t>
            </a:r>
            <a:r>
              <a:rPr lang="ru-RU" sz="2800" dirty="0"/>
              <a:t>Среди точек пересечения имеются такие, которые особенно расположены по отношению к плоскостям проекций или занимают особые места на кривой. Такие точки называются опорными, и при построении сечения эти точки в первую очередь определяются и строятся.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96752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К опорным точкам относятся: экстремальные (высшая и низшая, ближняя и дальняя, левая и правая) и очерковые. В рассматриваемых задачах очерковые точки являются и точками смены видимости.</a:t>
            </a:r>
          </a:p>
          <a:p>
            <a:pPr algn="just"/>
            <a:r>
              <a:rPr lang="ru-RU" sz="2800" dirty="0" smtClean="0"/>
              <a:t>После определения опорных точек, для того чтобы точнее определить характер линии, определяется ряд случайных точек. Случайные точки – это точки, которые взяты произвольно. Чем больше найдено таких точек, тем точнее построено сечение.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 descr="https://konspekta.net/studopediainfo/baza1/440299852553.files/image18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" name="Рисунок 2" descr="https://konspekta.net/studopediainfo/baza1/440299852553.files/image18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285860"/>
            <a:ext cx="8286808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539007" y="3244334"/>
            <a:ext cx="4065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Типы сечений конической поверхности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4285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C000"/>
                </a:solidFill>
              </a:rPr>
              <a:t>Типы сечений конической поверхности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646331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Times New Roman" pitchFamily="18" charset="0"/>
              </a:rPr>
              <a:t>Конус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– поверхность, в которой получается пять видов различных сечений: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- секущая плоскость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(Г)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 проходит через вершину конуса, в сечении получается треугольник (все линии прямые);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- секущая плоскость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(S)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 расположена под непрямым углом к основанию и не параллельна ни одной из образующих, в сечении получается эллипс;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- секущая плоскость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(D)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 параллельна какой-либо одной образующей конуса, в сечении получается парабола;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- секущая плоскость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(Г¢)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 параллельна оси вращения конуса, в сечении получается гипербола;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- секущая плоскость 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(Г</a:t>
            </a:r>
            <a:r>
              <a:rPr kumimoji="0" lang="ru-RU" sz="2400" b="0" i="1" u="none" strike="noStrike" cap="none" normalizeH="0" baseline="-3000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 параллельна основанию и в прямом конусе перпендикулярна оси, в сечении получается окружность, радиус её измеряется от оси до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imes New Roman" pitchFamily="18" charset="0"/>
              </a:rPr>
              <a:t>очерка.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2852"/>
            <a:ext cx="91440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FF00"/>
                </a:solidFill>
              </a:rPr>
              <a:t>КОНТРОЛЬНЫЕ ВОПРОСЫ </a:t>
            </a:r>
          </a:p>
          <a:p>
            <a:pPr algn="ctr"/>
            <a:endParaRPr lang="ru-RU" sz="2800" b="1" dirty="0" smtClean="0">
              <a:solidFill>
                <a:srgbClr val="FFFF00"/>
              </a:solidFill>
            </a:endParaRPr>
          </a:p>
          <a:p>
            <a:pPr marL="514350" indent="-514350" algn="just">
              <a:buAutoNum type="arabicPeriod"/>
            </a:pPr>
            <a:r>
              <a:rPr lang="ru-RU" sz="3200" dirty="0" smtClean="0"/>
              <a:t>Укажите общую схему определения точек линии пересечения поверхности плоскостью. </a:t>
            </a:r>
          </a:p>
          <a:p>
            <a:pPr marL="514350" indent="-514350" algn="just">
              <a:buAutoNum type="arabicPeriod"/>
            </a:pPr>
            <a:r>
              <a:rPr lang="ru-RU" sz="3200" dirty="0" smtClean="0"/>
              <a:t>Какие точки линии пересечения поверхности плоскостью называют главными (опорными)? </a:t>
            </a:r>
          </a:p>
          <a:p>
            <a:pPr marL="514350" indent="-514350" algn="just">
              <a:buAutoNum type="arabicPeriod"/>
            </a:pPr>
            <a:r>
              <a:rPr lang="ru-RU" sz="3200" dirty="0" smtClean="0"/>
              <a:t>В каких случаях плоскость пересекает поверхность прямого кругового конуса: по двум пересекающимся прямым; по окружности, эллипсу, параболе, гиперболе?</a:t>
            </a:r>
          </a:p>
          <a:p>
            <a:pPr marL="514350" indent="-514350" algn="just">
              <a:buAutoNum type="arabicPeriod"/>
            </a:pPr>
            <a:r>
              <a:rPr lang="ru-RU" sz="3200" dirty="0" smtClean="0"/>
              <a:t>Как определяется на эпюре действительный вид сечения?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571480"/>
            <a:ext cx="86439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>
                <a:solidFill>
                  <a:srgbClr val="FFC000"/>
                </a:solidFill>
              </a:rPr>
              <a:t>Цель</a:t>
            </a:r>
            <a:r>
              <a:rPr lang="ru-RU" sz="4000" dirty="0" smtClean="0"/>
              <a:t>: Усвоение  построения проекций точек пересечения прямой линии с поверхностями различных геометрических тел.</a:t>
            </a:r>
          </a:p>
          <a:p>
            <a:pPr algn="just"/>
            <a:r>
              <a:rPr lang="ru-RU" sz="4000" dirty="0" smtClean="0"/>
              <a:t>Выполнение чертежей на построение проекций сечений поверхности плоскостью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52"/>
            <a:ext cx="864399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СПИСОК ЛИТЕРАТУРЫ </a:t>
            </a:r>
          </a:p>
          <a:p>
            <a:pPr marL="342900" indent="-342900" algn="just">
              <a:buAutoNum type="arabicPeriod"/>
            </a:pPr>
            <a:r>
              <a:rPr lang="ru-RU" sz="2800" dirty="0" smtClean="0"/>
              <a:t>Гордон </a:t>
            </a:r>
            <a:r>
              <a:rPr lang="ru-RU" sz="2800" dirty="0" err="1" smtClean="0"/>
              <a:t>В.О.,Семенцев-Огиевский</a:t>
            </a:r>
            <a:r>
              <a:rPr lang="ru-RU" sz="2800" dirty="0" smtClean="0"/>
              <a:t> </a:t>
            </a:r>
            <a:r>
              <a:rPr lang="ru-RU" sz="2400" dirty="0" smtClean="0"/>
              <a:t>М.А. Курс начертательной геометрии: </a:t>
            </a:r>
            <a:r>
              <a:rPr lang="ru-RU" sz="2400" dirty="0" err="1" smtClean="0"/>
              <a:t>Учеб.пособие</a:t>
            </a:r>
            <a:r>
              <a:rPr lang="ru-RU" sz="2400" dirty="0" smtClean="0"/>
              <a:t> / Под ред. Ю.Б. Иванова. – 23-е изд., </a:t>
            </a:r>
            <a:r>
              <a:rPr lang="ru-RU" sz="2400" dirty="0" err="1" smtClean="0"/>
              <a:t>перераб</a:t>
            </a:r>
            <a:r>
              <a:rPr lang="ru-RU" sz="2400" dirty="0" smtClean="0"/>
              <a:t>. – М.: Наука. Гл. ред. физ.-мат. лит., 1988 </a:t>
            </a:r>
          </a:p>
          <a:p>
            <a:pPr marL="342900" indent="-342900" algn="just">
              <a:buAutoNum type="arabicPeriod"/>
            </a:pPr>
            <a:r>
              <a:rPr lang="ru-RU" sz="2400" dirty="0" smtClean="0"/>
              <a:t>2. Гордон В.О., Иванов Ю.Б., Солнцева Т.Е. Сборник задач по курсу начертательной геометрии. –М.: Наука, 1989 </a:t>
            </a:r>
          </a:p>
          <a:p>
            <a:pPr marL="342900" indent="-342900" algn="just">
              <a:buAutoNum type="arabicPeriod"/>
            </a:pPr>
            <a:r>
              <a:rPr lang="ru-RU" sz="2400" dirty="0" smtClean="0"/>
              <a:t>3. Фролов С.А. Начертательная геометрия: Учебник для втузов. – 2-е изд., </a:t>
            </a:r>
            <a:r>
              <a:rPr lang="ru-RU" sz="2400" dirty="0" err="1" smtClean="0"/>
              <a:t>перераб</a:t>
            </a:r>
            <a:r>
              <a:rPr lang="ru-RU" sz="2400" dirty="0" smtClean="0"/>
              <a:t>. и доп. – М.: Машиностроение, 1983 </a:t>
            </a:r>
          </a:p>
          <a:p>
            <a:pPr marL="342900" indent="-342900" algn="just">
              <a:buAutoNum type="arabicPeriod"/>
            </a:pPr>
            <a:r>
              <a:rPr lang="ru-RU" sz="2400" dirty="0" smtClean="0"/>
              <a:t>4. Фролов С.А. Сборник задач по начертательной геометрии: Учебник для студентов машиностроительных и приборостроительных специальностей вузов. – 2-е изд., </a:t>
            </a:r>
            <a:r>
              <a:rPr lang="ru-RU" sz="2400" dirty="0" err="1" smtClean="0"/>
              <a:t>перераб</a:t>
            </a:r>
            <a:r>
              <a:rPr lang="ru-RU" sz="2400" dirty="0" smtClean="0"/>
              <a:t>. и доп. – М.: Машиностроение, 1986 </a:t>
            </a:r>
          </a:p>
          <a:p>
            <a:pPr marL="342900" indent="-342900" algn="just">
              <a:buAutoNum type="arabicPeriod"/>
            </a:pPr>
            <a:r>
              <a:rPr lang="ru-RU" sz="2400" dirty="0" smtClean="0"/>
              <a:t>5. Крылов Н.Н. Начертательная геометрия. – М.: Высшая школа, 1990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060848"/>
            <a:ext cx="850112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Сечение поверхности плоскостью представляет собой плоскую фигуру, ограниченную замкнутой линией, все точки которой принадлежат как секущей плоскости, так и поверхности.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12776"/>
            <a:ext cx="90011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При пересечении плоскостью многогранника (например призмы, пирамиды и т.д.) в сечении получается многоугольник с вершинами, расположенными на ребрах многогранника. Проекциями сечения многогранников, в общем случае, являются многоугольники, вершины которых принадлежат ребрам, а стороны - граням многогранника.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628800"/>
            <a:ext cx="864399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Задачу </a:t>
            </a:r>
            <a:r>
              <a:rPr lang="ru-RU" sz="2800" dirty="0"/>
              <a:t>по определению сечения многогранника можно свести к многократному решению задачи по определению точки встречи прямой (ребер многогранника) с секущей плоскостью или к задаче по нахождению линии пересечения двух плоскостей (грани многогранника и секущей плоскости).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12776"/>
            <a:ext cx="9144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Первый путь решения называют способом ребер, второй – способом </a:t>
            </a:r>
            <a:r>
              <a:rPr lang="ru-RU" sz="2800" dirty="0" smtClean="0"/>
              <a:t>граней.</a:t>
            </a:r>
          </a:p>
          <a:p>
            <a:pPr algn="just"/>
            <a:r>
              <a:rPr lang="ru-RU" sz="2800" dirty="0"/>
              <a:t>Первый способ предпочтителен, если некоторые ребра многогранника являются проецирующими, второй – если некоторые грани многогранника являются проецирующими плоскостями. В ряде случаев целесообразно комбинированное применение обоих способов.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Сечение призмы плоскостью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1285860"/>
            <a:ext cx="5000660" cy="542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1"/>
            <a:ext cx="8929718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Сечение призмы плоскостью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рассмотрим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примере сечения пятигранной призмы ABCDE, ребра 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которой 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перпендикулярны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горизонтальной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плоскости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проекции,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 секущая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плоскость </a:t>
            </a:r>
            <a:r>
              <a:rPr kumimoji="0" lang="ru-RU" sz="36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общего положения задана</a:t>
            </a:r>
          </a:p>
          <a:p>
            <a:pPr marL="0" marR="0" lvl="0" indent="0" algn="l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следами.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" y="1477327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Ребра призмы - проецирующие прямые к плоскости проекций H. В данном случае, чтобы найти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сечение призмы плоскостью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необходимо найти точки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встречи каждой проецирующей прямой с плоскостью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Через ребра призмы проводим плоскости уровня параллельные фронтальной плоскости проекций: γ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γ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γ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γ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γ</a:t>
            </a:r>
            <a:r>
              <a:rPr kumimoji="0" lang="ru-RU" sz="2400" b="0" i="0" u="none" strike="noStrike" cap="none" normalizeH="0" baseline="-3000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Линии пересечения данных плоскостей с секущей плоскостью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фронтальные </a:t>
            </a:r>
          </a:p>
          <a:p>
            <a:pPr marL="0" marR="0" lvl="0" indent="0" algn="just" defTabSz="914400" rtl="0" eaLnBrk="1" fontAlgn="t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прямые.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340768"/>
            <a:ext cx="857256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t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Пересечение фронтальных прямых с </a:t>
            </a:r>
          </a:p>
          <a:p>
            <a:pPr lvl="0" algn="just" fontAlgn="t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ребрами призмы определит точки пересечения последних с плоскостью 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1", 2", 3", 4" и 5". </a:t>
            </a:r>
          </a:p>
          <a:p>
            <a:pPr lvl="0" algn="just" fontAlgn="t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Соединив, которые прямыми линиями, получим искомое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сечение призмы плоскостью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t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Определить 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сечение призмы плоскостью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lvl="0" algn="just" eaLnBrk="0" fontAlgn="t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общего положения 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заданной параллельными прямыми 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и </a:t>
            </a:r>
            <a:r>
              <a:rPr kumimoji="0" lang="ru-RU" sz="2800" b="0" i="1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161</TotalTime>
  <Words>675</Words>
  <Application>Microsoft Office PowerPoint</Application>
  <PresentationFormat>Экран (4:3)</PresentationFormat>
  <Paragraphs>73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Апекс</vt:lpstr>
      <vt:lpstr>Презентация на тему: «Сечение поверхности плоскостью»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«Сечение поверхности плоскостью»</dc:title>
  <dc:creator>Marina</dc:creator>
  <cp:lastModifiedBy>avanesyan</cp:lastModifiedBy>
  <cp:revision>18</cp:revision>
  <dcterms:created xsi:type="dcterms:W3CDTF">2020-06-10T09:06:58Z</dcterms:created>
  <dcterms:modified xsi:type="dcterms:W3CDTF">2020-06-11T06:06:09Z</dcterms:modified>
</cp:coreProperties>
</file>