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4660"/>
  </p:normalViewPr>
  <p:slideViewPr>
    <p:cSldViewPr>
      <p:cViewPr varScale="1">
        <p:scale>
          <a:sx n="86" d="100"/>
          <a:sy n="86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64906BC-E20F-47F2-BAE8-D044BD25E82F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14678" y="533400"/>
            <a:ext cx="5257590" cy="3467104"/>
          </a:xfrm>
        </p:spPr>
        <p:txBody>
          <a:bodyPr>
            <a:prstTxWarp prst="textChevronInverted">
              <a:avLst/>
            </a:prstTxWarp>
          </a:bodyPr>
          <a:lstStyle/>
          <a:p>
            <a:pPr algn="ctr"/>
            <a:r>
              <a:rPr lang="ru-RU" dirty="0"/>
              <a:t>Формы бухгалтерского учета</a:t>
            </a:r>
          </a:p>
        </p:txBody>
      </p:sp>
      <p:pic>
        <p:nvPicPr>
          <p:cNvPr id="22532" name="Picture 4" descr="Картинки по запросу учеб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92892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Горизонтальный свиток 5"/>
          <p:cNvSpPr/>
          <p:nvPr/>
        </p:nvSpPr>
        <p:spPr>
          <a:xfrm>
            <a:off x="0" y="857232"/>
            <a:ext cx="8572528" cy="6215106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cap="none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Автоматизированная форма бухгалтерского учета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2571744"/>
            <a:ext cx="8501122" cy="3929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Компьютеры относительно просты в эксплуатации, что позволяет оснащать ими рабочие места бухгалтеров и на их основе создавать автоматизированные рабочие места (АРМ) бухгалтера.</a:t>
            </a:r>
          </a:p>
          <a:p>
            <a:r>
              <a:rPr lang="ru-RU" sz="2000" dirty="0"/>
              <a:t>Применение машинно-ориентированных форм учета обеспечивает: механизацию и во многом автоматизацию учетного процесса; высокую точность учетных данных; оперативность данных учета; повышение производительности учетных работников, освобождение их от выполнения простых технических функций и предоставление большей возможности заниматься контролем и анализом хозяйственной деятельности; увязку всех видов учета и планирования, поскольку они используют одни и те же носители информации.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571612"/>
            <a:ext cx="88582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 настоящее время организации интенсивно оснащаются многофункциональными проблемно-ориентированными мини-ЭВМ – компьютерами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Бухгалтерский учёт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714488"/>
            <a:ext cx="85011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упорядоченная система сбора, регистрации и обобщения информации в денежном выражении о состоянии имущества, обязательствах организации и их изменении путём сплошного, непрерывного и документального учёта всех хозяйственных операций</a:t>
            </a:r>
          </a:p>
        </p:txBody>
      </p:sp>
      <p:pic>
        <p:nvPicPr>
          <p:cNvPr id="11268" name="Picture 4" descr="Картинки по запросу бухучет э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4357694"/>
            <a:ext cx="4786346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751638"/>
          </a:xfrm>
        </p:spPr>
        <p:txBody>
          <a:bodyPr>
            <a:noAutofit/>
          </a:bodyPr>
          <a:lstStyle/>
          <a:p>
            <a:pPr algn="ctr"/>
            <a:r>
              <a:rPr lang="ru-RU" sz="4000" cap="none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Формы бухгалтерского учета</a:t>
            </a:r>
            <a:br>
              <a:rPr lang="ru-RU" sz="4000" cap="none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endParaRPr lang="ru-RU" sz="4000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86050" y="1643050"/>
            <a:ext cx="635795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Форма учета определяется следующими признаками: количеством, структурой и внешним видом учетных регистров, последовательностью связи между документами и регистрами, а также между самими регистрами и способом записи в них, т. е. использованием тех или иных технических средств. Следовательно, под формой бухгалтерского учета следует понимать совокупность различных учетных регистров с установленным порядком и способом записи в них.</a:t>
            </a:r>
          </a:p>
        </p:txBody>
      </p:sp>
      <p:pic>
        <p:nvPicPr>
          <p:cNvPr id="10242" name="Picture 2" descr="Картинки по запросу учеб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71612"/>
            <a:ext cx="2752697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8215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 настоящее время в организациях наиболее распространены мемориально-ордерная, журнально-ордерная и автоматизированная формы учета</a:t>
            </a:r>
          </a:p>
        </p:txBody>
      </p:sp>
      <p:pic>
        <p:nvPicPr>
          <p:cNvPr id="1026" name="Picture 2" descr="C:\Users\user\Desktop\image0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285860"/>
            <a:ext cx="8501122" cy="52864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7242048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Мемориально-ордерная форма бухгалтерского учета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000240"/>
            <a:ext cx="77426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При мемориально-ордерной форме учета по данным первичных или накопительных документов составляют мемориальные ордера, которые записываются в регистрационный журнал и затем в Главную книгу (регистр синтетического учета). Аналитический учет ведется в карточках, записи в которые делают на основании первичных или сводных документов. По данным синтетических и аналитических счетов по окончании месяца составляют оборотные ведомости, которые сверяются между собой.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-571536" y="0"/>
            <a:ext cx="9715536" cy="714377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85720" y="714356"/>
            <a:ext cx="835824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Недостатками мемориально-ордерной формы учета являются: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</a:rPr>
              <a:t>трудоемкость учета, вызываемая прежде всего многократным дублированием одних и тех же записей (в мемориальном ордере, регистрационном журнале, синтетических и аналитических регистрах);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</a:rPr>
              <a:t>отрыв аналитического учета от синтетического, громоздкость аналитического учета (он часто отстает от синтетического учета);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</a:rPr>
              <a:t>формы регистров аналитического учета зачастую не содержат показателей, необходимых для контроля, анализа хозяйственной деятельности и составления отчетности.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4500570"/>
            <a:ext cx="80724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  <a:r>
              <a:rPr lang="ru-RU" sz="2000" dirty="0">
                <a:solidFill>
                  <a:schemeClr val="bg1"/>
                </a:solidFill>
              </a:rPr>
              <a:t>настоящее время мемориально-ордерная форма учета применяется в сравнительно небольших организациях.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cap="none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Журнально-ордерная форма бухгалтерского учета.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714488"/>
            <a:ext cx="77426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Применение журнально-ордерной формы бухгалтерского учета позволяет значительно уменьшить трудоемкость учета. Это достигается за счет совмещения в одном регистре синтетического и аналитического учета, систематических и хронологических записей, отмены ряда регистров (мемориальных ордеров, регистрационного журнала, оборотной ведомости по синтетическим счетам, ряда оборотных ведомостей по аналитическим счетам).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14290"/>
            <a:ext cx="821537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Основными особенностями журнально-ордерной формы учета являются:</a:t>
            </a:r>
          </a:p>
          <a:p>
            <a:r>
              <a:rPr lang="ru-RU" sz="2000" dirty="0"/>
              <a:t>применение для учета хозяйственных операций журналов-ордеров, запись в которых ведется только по кредитовому признаку;</a:t>
            </a:r>
          </a:p>
          <a:p>
            <a:r>
              <a:rPr lang="ru-RU" sz="2000" dirty="0"/>
              <a:t>совмещение в ряде журналов-ордеров синтетического и аналитического учета;</a:t>
            </a:r>
          </a:p>
          <a:p>
            <a:r>
              <a:rPr lang="ru-RU" sz="2000" dirty="0"/>
              <a:t>объединение в журналах-ордерах систематической записи с хронологической;</a:t>
            </a:r>
          </a:p>
          <a:p>
            <a:r>
              <a:rPr lang="ru-RU" sz="2000" dirty="0"/>
              <a:t>отражение в журналах-ордерах хозяйственных операций в разрезе показателей, необходимых для контроля и составления отчетности;</a:t>
            </a:r>
          </a:p>
          <a:p>
            <a:r>
              <a:rPr lang="ru-RU" sz="2000" dirty="0"/>
              <a:t>сокращение количества записей благодаря рациональному построению журналов-ордеров и Главной книги</a:t>
            </a:r>
          </a:p>
        </p:txBody>
      </p:sp>
      <p:pic>
        <p:nvPicPr>
          <p:cNvPr id="3076" name="Picture 4" descr="Картинки по запросу деньг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4857760"/>
            <a:ext cx="5286412" cy="200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grandars.ru/images/1/review/id/556/09396a55f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071546"/>
            <a:ext cx="6858048" cy="35719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00034" y="285728"/>
            <a:ext cx="8286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rgbClr val="FF0000"/>
                </a:solidFill>
              </a:rPr>
              <a:t>Общая схема записей при журнально-ордерной форме учета представлена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4857760"/>
            <a:ext cx="79296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К недостаткам журнально-ордерной формы учета следует отнести сложность и громоздкость построения журналов-ордеров, ориентированных на ручное заполнение данных и затрудняющих механизацию учета.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142</TotalTime>
  <Words>513</Words>
  <Application>Microsoft Office PowerPoint</Application>
  <PresentationFormat>Экран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Формы бухгалтерского учета</vt:lpstr>
      <vt:lpstr>Бухгалтерский учёт</vt:lpstr>
      <vt:lpstr>Формы бухгалтерского учета </vt:lpstr>
      <vt:lpstr>Слайд 4</vt:lpstr>
      <vt:lpstr>Мемориально-ордерная форма бухгалтерского учета</vt:lpstr>
      <vt:lpstr>Слайд 6</vt:lpstr>
      <vt:lpstr>Журнально-ордерная форма бухгалтерского учета.</vt:lpstr>
      <vt:lpstr>Слайд 8</vt:lpstr>
      <vt:lpstr>Слайд 9</vt:lpstr>
      <vt:lpstr> Автоматизированная форма бухгалтерского учета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rostomova</cp:lastModifiedBy>
  <cp:revision>13</cp:revision>
  <dcterms:created xsi:type="dcterms:W3CDTF">2015-12-08T15:47:31Z</dcterms:created>
  <dcterms:modified xsi:type="dcterms:W3CDTF">2020-10-20T06:33:49Z</dcterms:modified>
</cp:coreProperties>
</file>