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8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E791DF6-F985-4D0D-B4C3-3E4C1207B9B9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44F51F9-EE34-4D6D-8355-6370EF44B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996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1DF6-F985-4D0D-B4C3-3E4C1207B9B9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51F9-EE34-4D6D-8355-6370EF44B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0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1DF6-F985-4D0D-B4C3-3E4C1207B9B9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51F9-EE34-4D6D-8355-6370EF44B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4985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1DF6-F985-4D0D-B4C3-3E4C1207B9B9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51F9-EE34-4D6D-8355-6370EF44B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5644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1DF6-F985-4D0D-B4C3-3E4C1207B9B9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51F9-EE34-4D6D-8355-6370EF44B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437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1DF6-F985-4D0D-B4C3-3E4C1207B9B9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51F9-EE34-4D6D-8355-6370EF44B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4071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1DF6-F985-4D0D-B4C3-3E4C1207B9B9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51F9-EE34-4D6D-8355-6370EF44B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5409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E791DF6-F985-4D0D-B4C3-3E4C1207B9B9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51F9-EE34-4D6D-8355-6370EF44B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0338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E791DF6-F985-4D0D-B4C3-3E4C1207B9B9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51F9-EE34-4D6D-8355-6370EF44B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759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1DF6-F985-4D0D-B4C3-3E4C1207B9B9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51F9-EE34-4D6D-8355-6370EF44B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615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1DF6-F985-4D0D-B4C3-3E4C1207B9B9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51F9-EE34-4D6D-8355-6370EF44B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959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1DF6-F985-4D0D-B4C3-3E4C1207B9B9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51F9-EE34-4D6D-8355-6370EF44B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044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1DF6-F985-4D0D-B4C3-3E4C1207B9B9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51F9-EE34-4D6D-8355-6370EF44B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913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1DF6-F985-4D0D-B4C3-3E4C1207B9B9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51F9-EE34-4D6D-8355-6370EF44B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643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1DF6-F985-4D0D-B4C3-3E4C1207B9B9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51F9-EE34-4D6D-8355-6370EF44B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6327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1DF6-F985-4D0D-B4C3-3E4C1207B9B9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51F9-EE34-4D6D-8355-6370EF44B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36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1DF6-F985-4D0D-B4C3-3E4C1207B9B9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51F9-EE34-4D6D-8355-6370EF44B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144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E791DF6-F985-4D0D-B4C3-3E4C1207B9B9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44F51F9-EE34-4D6D-8355-6370EF44B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821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1662" y="1185333"/>
            <a:ext cx="10632830" cy="2677648"/>
          </a:xfrm>
        </p:spPr>
        <p:txBody>
          <a:bodyPr/>
          <a:lstStyle/>
          <a:p>
            <a:pPr algn="ctr"/>
            <a:r>
              <a:rPr lang="ru-RU" dirty="0"/>
              <a:t>Настройка и установка </a:t>
            </a:r>
            <a:r>
              <a:rPr lang="en-US" dirty="0"/>
              <a:t>DHCP-</a:t>
            </a:r>
            <a:r>
              <a:rPr lang="ru-RU" dirty="0"/>
              <a:t>сервера в </a:t>
            </a:r>
            <a:r>
              <a:rPr lang="en-US" dirty="0"/>
              <a:t>Linux </a:t>
            </a:r>
            <a:r>
              <a:rPr lang="en-US" dirty="0" err="1"/>
              <a:t>Ubuntu</a:t>
            </a:r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5976" y="4977076"/>
            <a:ext cx="8825658" cy="624937"/>
          </a:xfrm>
        </p:spPr>
        <p:txBody>
          <a:bodyPr/>
          <a:lstStyle/>
          <a:p>
            <a:r>
              <a:rPr lang="ru-RU" dirty="0" smtClean="0"/>
              <a:t>Преподаватель: </a:t>
            </a:r>
            <a:r>
              <a:rPr lang="ru-RU" dirty="0" err="1" smtClean="0"/>
              <a:t>Мижева</a:t>
            </a:r>
            <a:r>
              <a:rPr lang="ru-RU" dirty="0" smtClean="0"/>
              <a:t> Ф.К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040262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Глобальная конфигурация </a:t>
            </a:r>
            <a:r>
              <a:rPr lang="en-US" b="1" dirty="0"/>
              <a:t>DHCP</a:t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92263"/>
            <a:ext cx="12192000" cy="456573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	Вот основные шаги, которые нам нужны в Чтобы настроить глобальные параметры для настройки DHCP-сервера. </a:t>
            </a:r>
          </a:p>
          <a:p>
            <a:pPr marL="0" indent="0" algn="just">
              <a:buNone/>
            </a:pPr>
            <a:r>
              <a:rPr lang="ru-RU" dirty="0"/>
              <a:t>	1. Чтобы указать максимальное и максимальное время аренды, найдите в файле конфигурации параметры </a:t>
            </a:r>
            <a:r>
              <a:rPr lang="ru-RU" b="1" dirty="0" err="1"/>
              <a:t>default-lease-time</a:t>
            </a:r>
            <a:r>
              <a:rPr lang="ru-RU" dirty="0"/>
              <a:t> и </a:t>
            </a:r>
            <a:r>
              <a:rPr lang="ru-RU" b="1" dirty="0" err="1"/>
              <a:t>max-lease-time</a:t>
            </a:r>
            <a:r>
              <a:rPr lang="ru-RU" dirty="0"/>
              <a:t> и измените их значения. </a:t>
            </a:r>
          </a:p>
          <a:p>
            <a:pPr algn="just"/>
            <a:r>
              <a:rPr lang="ru-RU" b="1" dirty="0" err="1"/>
              <a:t>default-lease-time</a:t>
            </a:r>
            <a:r>
              <a:rPr lang="ru-RU" b="1" dirty="0"/>
              <a:t> 600; </a:t>
            </a:r>
          </a:p>
          <a:p>
            <a:pPr algn="just"/>
            <a:r>
              <a:rPr lang="ru-RU" b="1" dirty="0" err="1"/>
              <a:t>max-lease-time</a:t>
            </a:r>
            <a:r>
              <a:rPr lang="ru-RU" b="1" dirty="0"/>
              <a:t> 7200; </a:t>
            </a:r>
          </a:p>
        </p:txBody>
      </p:sp>
    </p:spTree>
    <p:extLst>
      <p:ext uri="{BB962C8B-B14F-4D97-AF65-F5344CB8AC3E}">
        <p14:creationId xmlns:p14="http://schemas.microsoft.com/office/powerpoint/2010/main" xmlns="" val="3308597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02874"/>
            <a:ext cx="12192000" cy="455512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	2. Если у вас несколько интерфейсов, вам необходимо определить, какой интерфейс должен использовать сервер DHCP для обслуживания запросов DHCP.В файле конфигурации найдите и измените значение </a:t>
            </a:r>
            <a:r>
              <a:rPr lang="ru-RU" b="1" dirty="0"/>
              <a:t>INTERFACESv4</a:t>
            </a:r>
            <a:r>
              <a:rPr lang="ru-RU" dirty="0"/>
              <a:t> и измените его в соответствии с интерфейсом, который мы хотим обрабатывать. </a:t>
            </a:r>
          </a:p>
          <a:p>
            <a:pPr algn="just"/>
            <a:r>
              <a:rPr lang="ru-RU" b="1" dirty="0"/>
              <a:t>INTERFACESv4="eth0" </a:t>
            </a:r>
          </a:p>
          <a:p>
            <a:pPr marL="0" indent="0" algn="just">
              <a:buNone/>
            </a:pPr>
            <a:r>
              <a:rPr lang="ru-RU" dirty="0"/>
              <a:t>	3. Чтобы сделать DHCP-сервер официальным DHCP-сервером для клиентов, </a:t>
            </a:r>
            <a:r>
              <a:rPr lang="ru-RU" dirty="0" err="1"/>
              <a:t>раскомментируйте</a:t>
            </a:r>
            <a:r>
              <a:rPr lang="ru-RU" dirty="0"/>
              <a:t> следующую строку в файле конфигурации (удалив символ # ):</a:t>
            </a:r>
          </a:p>
          <a:p>
            <a:pPr algn="just"/>
            <a:r>
              <a:rPr lang="ru-RU" b="1" dirty="0"/>
              <a:t> $ </a:t>
            </a:r>
            <a:r>
              <a:rPr lang="ru-RU" b="1" dirty="0" err="1"/>
              <a:t>authoritative</a:t>
            </a:r>
            <a:r>
              <a:rPr lang="ru-RU" b="1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xmlns="" val="3959082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8331"/>
            <a:ext cx="12186835" cy="5714334"/>
          </a:xfrm>
        </p:spPr>
      </p:pic>
      <p:sp>
        <p:nvSpPr>
          <p:cNvPr id="5" name="Прямоугольник 4"/>
          <p:cNvSpPr/>
          <p:nvPr/>
        </p:nvSpPr>
        <p:spPr>
          <a:xfrm>
            <a:off x="-2583" y="5895666"/>
            <a:ext cx="12194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Это базовая конфигурация, которая нам нужно для того, чтобы запустить сервер DHCP. После этого сохраните и закройте файл конфигурации.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1058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службами </a:t>
            </a:r>
            <a:r>
              <a:rPr lang="en-US" dirty="0"/>
              <a:t>DHCP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3500"/>
            <a:ext cx="12192000" cy="34163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	После завершения настройки вы можете использовать следующие команды для управления сервером DHCP: Чтобы проверить, служба работает нормально, проверьте состояние службы DHCP, выполнив в терминале следующую команду: </a:t>
            </a:r>
          </a:p>
          <a:p>
            <a:pPr algn="just"/>
            <a:r>
              <a:rPr lang="ru-RU" b="1" dirty="0"/>
              <a:t>$ </a:t>
            </a:r>
            <a:r>
              <a:rPr lang="ru-RU" b="1" dirty="0" err="1"/>
              <a:t>sudo</a:t>
            </a:r>
            <a:r>
              <a:rPr lang="ru-RU" b="1" dirty="0"/>
              <a:t> </a:t>
            </a:r>
            <a:r>
              <a:rPr lang="ru-RU" b="1" dirty="0" err="1"/>
              <a:t>systemctl</a:t>
            </a:r>
            <a:r>
              <a:rPr lang="ru-RU" b="1" dirty="0"/>
              <a:t> </a:t>
            </a:r>
            <a:r>
              <a:rPr lang="ru-RU" b="1" dirty="0" err="1"/>
              <a:t>status</a:t>
            </a:r>
            <a:r>
              <a:rPr lang="ru-RU" b="1" dirty="0"/>
              <a:t> </a:t>
            </a:r>
            <a:r>
              <a:rPr lang="ru-RU" b="1" dirty="0" err="1"/>
              <a:t>isc-dhcp-server.service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418179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462" y="475988"/>
            <a:ext cx="11223321" cy="157827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2400" dirty="0">
                <a:solidFill>
                  <a:schemeClr val="bg1"/>
                </a:solidFill>
              </a:rPr>
              <a:t>Ниже приведен снимок экрана, показывающий состояние сервера DHCP. Вы можете видеть, что </a:t>
            </a:r>
            <a:r>
              <a:rPr lang="ru-RU" sz="2400" dirty="0" err="1">
                <a:solidFill>
                  <a:schemeClr val="bg1"/>
                </a:solidFill>
              </a:rPr>
              <a:t>active</a:t>
            </a:r>
            <a:r>
              <a:rPr lang="ru-RU" sz="2400" dirty="0">
                <a:solidFill>
                  <a:schemeClr val="bg1"/>
                </a:solidFill>
              </a:rPr>
              <a:t> (выполняется) выделен зеленым цветом, подтверждая, что DHCP-сервер работает нормально: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8909" y="2200275"/>
            <a:ext cx="797242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6026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40244"/>
            <a:ext cx="12192000" cy="46177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2000" dirty="0"/>
              <a:t>Есть еще несколько команд, которые мы можем использовать для запуска, остановки и перезапуска службы </a:t>
            </a:r>
            <a:r>
              <a:rPr lang="en-US" sz="2000" dirty="0"/>
              <a:t>DHCP. 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	Чтобы запустить службу </a:t>
            </a:r>
            <a:r>
              <a:rPr lang="en-US" sz="2000" dirty="0"/>
              <a:t>DHCP, </a:t>
            </a:r>
            <a:r>
              <a:rPr lang="ru-RU" sz="2000" dirty="0"/>
              <a:t>выполните следующую команду в Терминале:</a:t>
            </a:r>
          </a:p>
          <a:p>
            <a:pPr marL="0" indent="0" algn="just">
              <a:buNone/>
            </a:pPr>
            <a:r>
              <a:rPr lang="ru-RU" sz="2000" dirty="0"/>
              <a:t> </a:t>
            </a:r>
            <a:r>
              <a:rPr lang="ru-RU" sz="2000" b="1" dirty="0"/>
              <a:t>$ </a:t>
            </a:r>
            <a:r>
              <a:rPr lang="en-US" sz="2000" b="1" dirty="0" err="1"/>
              <a:t>sudo</a:t>
            </a:r>
            <a:r>
              <a:rPr lang="en-US" sz="2000" b="1" dirty="0"/>
              <a:t> </a:t>
            </a:r>
            <a:r>
              <a:rPr lang="en-US" sz="2000" b="1" dirty="0" err="1"/>
              <a:t>systemctl</a:t>
            </a:r>
            <a:r>
              <a:rPr lang="en-US" sz="2000" b="1" dirty="0"/>
              <a:t> start </a:t>
            </a:r>
            <a:r>
              <a:rPr lang="en-US" sz="2000" b="1" dirty="0" err="1"/>
              <a:t>isc-dhcp-server.service</a:t>
            </a:r>
            <a:r>
              <a:rPr lang="en-US" sz="2000" b="1" dirty="0"/>
              <a:t> </a:t>
            </a:r>
            <a:endParaRPr lang="ru-RU" sz="2000" b="1" dirty="0"/>
          </a:p>
          <a:p>
            <a:pPr marL="0" indent="0" algn="just">
              <a:buNone/>
            </a:pPr>
            <a:r>
              <a:rPr lang="ru-RU" sz="2000" dirty="0"/>
              <a:t>	Чтобы остановить службу </a:t>
            </a:r>
            <a:r>
              <a:rPr lang="en-US" sz="2000" dirty="0"/>
              <a:t>DHCP, </a:t>
            </a:r>
            <a:r>
              <a:rPr lang="ru-RU" sz="2000" dirty="0"/>
              <a:t>выполните следующую команду в Терминале:</a:t>
            </a:r>
          </a:p>
          <a:p>
            <a:pPr marL="0" indent="0" algn="just">
              <a:buNone/>
            </a:pPr>
            <a:r>
              <a:rPr lang="ru-RU" sz="2000" b="1" dirty="0"/>
              <a:t> $ </a:t>
            </a:r>
            <a:r>
              <a:rPr lang="en-US" sz="2000" b="1" dirty="0" err="1"/>
              <a:t>sudo</a:t>
            </a:r>
            <a:r>
              <a:rPr lang="en-US" sz="2000" b="1" dirty="0"/>
              <a:t> </a:t>
            </a:r>
            <a:r>
              <a:rPr lang="en-US" sz="2000" b="1" dirty="0" err="1"/>
              <a:t>systemctl</a:t>
            </a:r>
            <a:r>
              <a:rPr lang="en-US" sz="2000" b="1" dirty="0"/>
              <a:t> stop </a:t>
            </a:r>
            <a:r>
              <a:rPr lang="en-US" sz="2000" b="1" dirty="0" err="1"/>
              <a:t>isc-dhcp-server.service</a:t>
            </a:r>
            <a:r>
              <a:rPr lang="en-US" sz="2000" b="1" dirty="0"/>
              <a:t> </a:t>
            </a:r>
            <a:endParaRPr lang="ru-RU" sz="2000" b="1" dirty="0"/>
          </a:p>
          <a:p>
            <a:pPr marL="0" indent="0" algn="just">
              <a:buNone/>
            </a:pPr>
            <a:r>
              <a:rPr lang="ru-RU" sz="2000" dirty="0"/>
              <a:t>	Чтобы перезапустить службу </a:t>
            </a:r>
            <a:r>
              <a:rPr lang="en-US" sz="2000" dirty="0"/>
              <a:t>DHCP, </a:t>
            </a:r>
            <a:r>
              <a:rPr lang="ru-RU" sz="2000" dirty="0"/>
              <a:t>запустите следующая команда в терминале:</a:t>
            </a:r>
          </a:p>
          <a:p>
            <a:pPr marL="0" indent="0" algn="just">
              <a:buNone/>
            </a:pPr>
            <a:r>
              <a:rPr lang="ru-RU" sz="2000" dirty="0"/>
              <a:t> </a:t>
            </a:r>
            <a:r>
              <a:rPr lang="ru-RU" sz="2000" b="1" dirty="0"/>
              <a:t>$ </a:t>
            </a:r>
            <a:r>
              <a:rPr lang="en-US" sz="2000" b="1" dirty="0" err="1"/>
              <a:t>sudo</a:t>
            </a:r>
            <a:r>
              <a:rPr lang="en-US" sz="2000" b="1" dirty="0"/>
              <a:t> </a:t>
            </a:r>
            <a:r>
              <a:rPr lang="en-US" sz="2000" b="1" dirty="0" err="1"/>
              <a:t>systemctl</a:t>
            </a:r>
            <a:r>
              <a:rPr lang="en-US" sz="2000" b="1" dirty="0"/>
              <a:t> restart </a:t>
            </a:r>
            <a:r>
              <a:rPr lang="en-US" sz="2000" b="1" dirty="0" err="1"/>
              <a:t>isc-dhcp-server.service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4001060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Настройка </a:t>
            </a:r>
            <a:r>
              <a:rPr lang="en-US" b="1" dirty="0"/>
              <a:t>DHCP-</a:t>
            </a:r>
            <a:r>
              <a:rPr lang="ru-RU" b="1" dirty="0"/>
              <a:t>клиента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77615"/>
            <a:ext cx="12192000" cy="34163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	Нам потребуется настроить сетевые параметры на клиентском компьютере, чтобы получить IP-адрес от DHCP-сервера. Здесь мы будем использовать другую </a:t>
            </a:r>
            <a:r>
              <a:rPr lang="ru-RU" dirty="0" err="1"/>
              <a:t>Ubuntu</a:t>
            </a:r>
            <a:r>
              <a:rPr lang="ru-RU" dirty="0"/>
              <a:t> 18.04 LTS в качестве клиентского компьютера.</a:t>
            </a:r>
          </a:p>
          <a:p>
            <a:pPr marL="0" indent="0" algn="just">
              <a:buNone/>
            </a:pPr>
            <a:r>
              <a:rPr lang="ru-RU" dirty="0"/>
              <a:t>На клиентском компьютере откройте приложение </a:t>
            </a:r>
            <a:r>
              <a:rPr lang="ru-RU" dirty="0" err="1"/>
              <a:t>Settings</a:t>
            </a:r>
            <a:r>
              <a:rPr lang="ru-RU" dirty="0"/>
              <a:t> из меню </a:t>
            </a:r>
            <a:r>
              <a:rPr lang="ru-RU" dirty="0" err="1"/>
              <a:t>Dash</a:t>
            </a:r>
            <a:r>
              <a:rPr lang="ru-RU" dirty="0"/>
              <a:t> </a:t>
            </a:r>
            <a:r>
              <a:rPr lang="ru-RU" dirty="0" err="1"/>
              <a:t>Ubuntu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9501" y="3584058"/>
            <a:ext cx="8116866" cy="327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5793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27719"/>
            <a:ext cx="12192000" cy="3416300"/>
          </a:xfrm>
        </p:spPr>
        <p:txBody>
          <a:bodyPr/>
          <a:lstStyle/>
          <a:p>
            <a:r>
              <a:rPr lang="ru-RU" dirty="0"/>
              <a:t>Затем выберите </a:t>
            </a:r>
            <a:r>
              <a:rPr lang="ru-RU" dirty="0" err="1"/>
              <a:t>Network</a:t>
            </a:r>
            <a:r>
              <a:rPr lang="ru-RU" dirty="0"/>
              <a:t> вкладка на левой панели приложения Настройки. Затем откройте настройки адаптера, нажав на значок шестеренки перед ним. Убедитесь, что он включен.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2055" y="2821226"/>
            <a:ext cx="7371966" cy="400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4308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65297"/>
            <a:ext cx="12192000" cy="34163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Откроется окно настроек адаптера. Выберите вкладку IPv4 в верхнем меню. Затем выберите параметр Автоматически (DHCP) . Затем нажмите </a:t>
            </a:r>
            <a:r>
              <a:rPr lang="ru-RU" dirty="0" err="1"/>
              <a:t>Apply</a:t>
            </a:r>
            <a:r>
              <a:rPr lang="ru-RU" dirty="0"/>
              <a:t> , чтобы сохранить изменения.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6787" y="2981325"/>
            <a:ext cx="4541711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0102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27719"/>
            <a:ext cx="12192000" cy="34163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Затем перезапустите сетевые службы, выполнив в терминале следующую команду:</a:t>
            </a:r>
          </a:p>
          <a:p>
            <a:r>
              <a:rPr lang="ru-RU" dirty="0"/>
              <a:t>$ </a:t>
            </a:r>
            <a:r>
              <a:rPr lang="ru-RU" dirty="0" err="1"/>
              <a:t>sudo</a:t>
            </a:r>
            <a:r>
              <a:rPr lang="ru-RU" dirty="0"/>
              <a:t> </a:t>
            </a:r>
            <a:r>
              <a:rPr lang="ru-RU" dirty="0" err="1"/>
              <a:t>systemctl</a:t>
            </a:r>
            <a:r>
              <a:rPr lang="ru-RU" dirty="0"/>
              <a:t> </a:t>
            </a:r>
            <a:r>
              <a:rPr lang="ru-RU" dirty="0" err="1"/>
              <a:t>restart</a:t>
            </a:r>
            <a:r>
              <a:rPr lang="ru-RU" dirty="0"/>
              <a:t> </a:t>
            </a:r>
            <a:r>
              <a:rPr lang="ru-RU" dirty="0" err="1"/>
              <a:t>NetworkManager.service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	Теперь запустите терминал и введите следующую команду, чтобы найдите IP-адрес системы. </a:t>
            </a:r>
          </a:p>
          <a:p>
            <a:r>
              <a:rPr lang="ru-RU" dirty="0"/>
              <a:t>$ </a:t>
            </a:r>
            <a:r>
              <a:rPr lang="ru-RU" dirty="0" err="1"/>
              <a:t>ip</a:t>
            </a:r>
            <a:r>
              <a:rPr lang="ru-RU" dirty="0"/>
              <a:t> a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8998" y="3672823"/>
            <a:ext cx="7493324" cy="18366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08559" y="5679621"/>
            <a:ext cx="12300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 увидите IP-адрес, который будет из диапазона, который мы определили в конфигурации DHCP-сервера. Если клиент по-прежнему не получает IP-адрес от сервера DHCP, перезапустите систему. </a:t>
            </a:r>
          </a:p>
        </p:txBody>
      </p:sp>
    </p:spTree>
    <p:extLst>
      <p:ext uri="{BB962C8B-B14F-4D97-AF65-F5344CB8AC3E}">
        <p14:creationId xmlns:p14="http://schemas.microsoft.com/office/powerpoint/2010/main" xmlns="" val="1652895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DHCP-</a:t>
            </a:r>
            <a:r>
              <a:rPr lang="ru-RU" dirty="0"/>
              <a:t>сервер в </a:t>
            </a:r>
            <a:r>
              <a:rPr lang="en-US" dirty="0"/>
              <a:t>Ubuntu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DHCP ( D </a:t>
            </a:r>
            <a:r>
              <a:rPr lang="ru-RU" dirty="0" err="1"/>
              <a:t>ynamic</a:t>
            </a:r>
            <a:r>
              <a:rPr lang="ru-RU" dirty="0"/>
              <a:t> H </a:t>
            </a:r>
            <a:r>
              <a:rPr lang="ru-RU" dirty="0" err="1"/>
              <a:t>ost</a:t>
            </a:r>
            <a:r>
              <a:rPr lang="ru-RU" dirty="0"/>
              <a:t> C </a:t>
            </a:r>
            <a:r>
              <a:rPr lang="ru-RU" dirty="0" err="1"/>
              <a:t>ontrol</a:t>
            </a:r>
            <a:r>
              <a:rPr lang="ru-RU" dirty="0"/>
              <a:t> P </a:t>
            </a:r>
            <a:r>
              <a:rPr lang="ru-RU" dirty="0" err="1"/>
              <a:t>rotocol</a:t>
            </a:r>
            <a:r>
              <a:rPr lang="ru-RU" dirty="0"/>
              <a:t>), как вы все знаете, это сетевой протокол, который автоматически назначает IP-адреса клиентским компьютерам в сети. Это устраняет утомительную работу по ручному назначению IP-адреса для каждой машины в большой сети. Кроме того, он устраняет конфликт, возникающий из-за ошибочного назначения одного и того же IP-адреса нескольким машинам. Мы можем определить диапазоны IP-адресов в конфигурации DHCP-сервера. Наряду с IP-адресом мы также можем определить другую информацию, такую ​​как маска подсети, шлюз по умолчанию, информация о DNS-сервере и т. Д., И затем эта информация будет распространяться на клиентские машины по сети. https://ubuntos.ru/kak-nastroit-dhcp-server-v-ubuntu</a:t>
            </a:r>
          </a:p>
        </p:txBody>
      </p:sp>
    </p:spTree>
    <p:extLst>
      <p:ext uri="{BB962C8B-B14F-4D97-AF65-F5344CB8AC3E}">
        <p14:creationId xmlns:p14="http://schemas.microsoft.com/office/powerpoint/2010/main" xmlns="" val="4193984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арендованных адресов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77823"/>
            <a:ext cx="12192000" cy="34163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	Чтобы узнать, какие адреса были назначены клиентам сервером DHCP, откройте машину, которая у вас есть. настроенный как сервер DHCP, и введите следующую команду в Терминале:</a:t>
            </a:r>
          </a:p>
          <a:p>
            <a:pPr algn="just"/>
            <a:r>
              <a:rPr lang="ru-RU" dirty="0"/>
              <a:t> </a:t>
            </a:r>
            <a:r>
              <a:rPr lang="ru-RU" b="1" dirty="0"/>
              <a:t>$ </a:t>
            </a:r>
            <a:r>
              <a:rPr lang="ru-RU" b="1" dirty="0" err="1"/>
              <a:t>dhcp-lease-list</a:t>
            </a:r>
            <a:r>
              <a:rPr lang="ru-RU" b="1" dirty="0"/>
              <a:t> </a:t>
            </a:r>
          </a:p>
          <a:p>
            <a:pPr marL="0" indent="0" algn="just">
              <a:buNone/>
            </a:pPr>
            <a:r>
              <a:rPr lang="ru-RU" dirty="0"/>
              <a:t>	Срок аренды - это период времени, в течение которого IP-адрес назначается компьютеру.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5264" y="3863299"/>
            <a:ext cx="9669958" cy="11401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044517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С этого момента список, вы можете проверить наш DHCP-клиент с MAC: 00: 0c: 29: d4: </a:t>
            </a:r>
            <a:r>
              <a:rPr lang="ru-RU" dirty="0" err="1"/>
              <a:t>cf</a:t>
            </a:r>
            <a:r>
              <a:rPr lang="ru-RU" dirty="0"/>
              <a:t>: 69 предоставил IP-адрес 192.168.110.5 с DHCP-сервера.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	Теперь настройка завершена, и у нас есть DHCP сервер запущен и работает. Теперь мы можем использовать этот DHCP-сервер для назначения IP-адресов.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1900467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Установка </a:t>
            </a:r>
            <a:r>
              <a:rPr lang="en-US" dirty="0"/>
              <a:t>DHCP-</a:t>
            </a:r>
            <a:r>
              <a:rPr lang="ru-RU" dirty="0"/>
              <a:t>сервера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	Прежде чем приступить к установке DHCP-сервера, сначала обновите пакеты, выполнив в терминале следующую команду: </a:t>
            </a:r>
          </a:p>
          <a:p>
            <a:pPr algn="just"/>
            <a:r>
              <a:rPr lang="ru-RU" b="1" dirty="0"/>
              <a:t>$ </a:t>
            </a:r>
            <a:r>
              <a:rPr lang="ru-RU" b="1" dirty="0" err="1"/>
              <a:t>sudo</a:t>
            </a:r>
            <a:r>
              <a:rPr lang="ru-RU" b="1" dirty="0"/>
              <a:t> </a:t>
            </a:r>
            <a:r>
              <a:rPr lang="ru-RU" b="1" dirty="0" err="1"/>
              <a:t>apt</a:t>
            </a:r>
            <a:r>
              <a:rPr lang="ru-RU" b="1" dirty="0"/>
              <a:t> </a:t>
            </a:r>
            <a:r>
              <a:rPr lang="ru-RU" b="1" dirty="0" err="1"/>
              <a:t>get</a:t>
            </a:r>
            <a:r>
              <a:rPr lang="ru-RU" b="1" dirty="0"/>
              <a:t> </a:t>
            </a:r>
            <a:r>
              <a:rPr lang="ru-RU" b="1" dirty="0" err="1"/>
              <a:t>update</a:t>
            </a:r>
            <a:r>
              <a:rPr lang="ru-RU" b="1" dirty="0"/>
              <a:t> </a:t>
            </a:r>
          </a:p>
          <a:p>
            <a:pPr marL="0" indent="0" algn="just">
              <a:buNone/>
            </a:pPr>
            <a:r>
              <a:rPr lang="ru-RU" b="1" dirty="0"/>
              <a:t>	</a:t>
            </a:r>
            <a:r>
              <a:rPr lang="ru-RU" dirty="0"/>
              <a:t>Затем введите в терминале следующую команду для установки сервера DCHP: </a:t>
            </a:r>
          </a:p>
          <a:p>
            <a:pPr algn="just"/>
            <a:r>
              <a:rPr lang="ru-RU" b="1" dirty="0"/>
              <a:t>$ </a:t>
            </a:r>
            <a:r>
              <a:rPr lang="ru-RU" b="1" dirty="0" err="1"/>
              <a:t>sudo</a:t>
            </a:r>
            <a:r>
              <a:rPr lang="ru-RU" b="1" dirty="0"/>
              <a:t> </a:t>
            </a:r>
            <a:r>
              <a:rPr lang="ru-RU" b="1" dirty="0" err="1"/>
              <a:t>apt-get</a:t>
            </a:r>
            <a:r>
              <a:rPr lang="ru-RU" b="1" dirty="0"/>
              <a:t> </a:t>
            </a:r>
            <a:r>
              <a:rPr lang="ru-RU" b="1" dirty="0" err="1"/>
              <a:t>install</a:t>
            </a:r>
            <a:r>
              <a:rPr lang="ru-RU" b="1" dirty="0"/>
              <a:t> </a:t>
            </a:r>
            <a:r>
              <a:rPr lang="ru-RU" b="1" dirty="0" err="1"/>
              <a:t>isc-dhcp-server</a:t>
            </a:r>
            <a:r>
              <a:rPr lang="ru-RU" b="1" dirty="0"/>
              <a:t> -y</a:t>
            </a:r>
          </a:p>
        </p:txBody>
      </p:sp>
    </p:spTree>
    <p:extLst>
      <p:ext uri="{BB962C8B-B14F-4D97-AF65-F5344CB8AC3E}">
        <p14:creationId xmlns:p14="http://schemas.microsoft.com/office/powerpoint/2010/main" xmlns="" val="8000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6" y="0"/>
            <a:ext cx="12187944" cy="4747364"/>
          </a:xfrm>
        </p:spPr>
      </p:pic>
      <p:sp>
        <p:nvSpPr>
          <p:cNvPr id="5" name="Прямоугольник 4"/>
          <p:cNvSpPr/>
          <p:nvPr/>
        </p:nvSpPr>
        <p:spPr>
          <a:xfrm>
            <a:off x="-1" y="4895735"/>
            <a:ext cx="8906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Подождите некоторое время, пока установка не будет завершена.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3417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Настройка </a:t>
            </a:r>
            <a:r>
              <a:rPr lang="en-US" b="1" dirty="0"/>
              <a:t>DHCP-</a:t>
            </a:r>
            <a:r>
              <a:rPr lang="ru-RU" b="1" dirty="0"/>
              <a:t>сервера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90141"/>
            <a:ext cx="12192000" cy="139230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	После установки DHCP-сервер завершен, мы перейдем к его настройке. IP-адрес нашего DHCP-сервера - 192.168.110.1. Чтобы узнать IP-адрес вашего DHCP-сервера, введите в Терминале следующую команду: </a:t>
            </a:r>
          </a:p>
          <a:p>
            <a:r>
              <a:rPr lang="ru-RU" b="1" dirty="0"/>
              <a:t>$ </a:t>
            </a:r>
            <a:r>
              <a:rPr lang="ru-RU" b="1" dirty="0" err="1"/>
              <a:t>ip</a:t>
            </a:r>
            <a:r>
              <a:rPr lang="ru-RU" b="1" dirty="0"/>
              <a:t> a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441" y="3656495"/>
            <a:ext cx="10885118" cy="320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3006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441700"/>
            <a:ext cx="12192000" cy="34163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	Файл конфигурации </a:t>
            </a:r>
            <a:r>
              <a:rPr lang="en-US" dirty="0"/>
              <a:t>DHCP </a:t>
            </a:r>
            <a:r>
              <a:rPr lang="ru-RU" dirty="0"/>
              <a:t>находится по адресу / </a:t>
            </a:r>
            <a:r>
              <a:rPr lang="en-US" dirty="0" err="1"/>
              <a:t>etc</a:t>
            </a:r>
            <a:r>
              <a:rPr lang="en-US" dirty="0"/>
              <a:t> / </a:t>
            </a:r>
            <a:r>
              <a:rPr lang="en-US" dirty="0" err="1"/>
              <a:t>dhcp</a:t>
            </a:r>
            <a:r>
              <a:rPr lang="en-US" dirty="0"/>
              <a:t> / </a:t>
            </a:r>
            <a:r>
              <a:rPr lang="en-US" dirty="0" err="1"/>
              <a:t>dhcpd.conf</a:t>
            </a:r>
            <a:r>
              <a:rPr lang="en-US" dirty="0"/>
              <a:t>. </a:t>
            </a:r>
            <a:r>
              <a:rPr lang="ru-RU" dirty="0"/>
              <a:t>Мы можем откройте этот файл, выполнив следующую команду в терминале </a:t>
            </a:r>
          </a:p>
          <a:p>
            <a:pPr algn="just"/>
            <a:r>
              <a:rPr lang="ru-RU" b="1" dirty="0"/>
              <a:t>$ </a:t>
            </a:r>
            <a:r>
              <a:rPr lang="en-US" b="1" dirty="0" err="1"/>
              <a:t>sudo</a:t>
            </a:r>
            <a:r>
              <a:rPr lang="en-US" b="1" dirty="0"/>
              <a:t> </a:t>
            </a:r>
            <a:r>
              <a:rPr lang="en-US" b="1" dirty="0" err="1"/>
              <a:t>nano</a:t>
            </a:r>
            <a:r>
              <a:rPr lang="en-US" b="1" dirty="0"/>
              <a:t> /</a:t>
            </a:r>
            <a:r>
              <a:rPr lang="en-US" b="1" dirty="0" err="1"/>
              <a:t>etc</a:t>
            </a:r>
            <a:r>
              <a:rPr lang="en-US" b="1" dirty="0"/>
              <a:t>/</a:t>
            </a:r>
            <a:r>
              <a:rPr lang="en-US" b="1" dirty="0" err="1"/>
              <a:t>dhcp</a:t>
            </a:r>
            <a:r>
              <a:rPr lang="en-US" b="1" dirty="0"/>
              <a:t>/</a:t>
            </a:r>
            <a:r>
              <a:rPr lang="en-US" b="1" dirty="0" err="1"/>
              <a:t>dhcpd.conf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867617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3500"/>
            <a:ext cx="12192000" cy="42545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Добавьте следующие строки в файл конфигурации, чтобы определить подсеть, диапазон IP-адресов, серверы доменов и доменных имен, как показано ниже: </a:t>
            </a:r>
          </a:p>
          <a:p>
            <a:pPr marL="0" indent="0" algn="just">
              <a:buNone/>
            </a:pPr>
            <a:r>
              <a:rPr lang="ru-RU" dirty="0"/>
              <a:t>	Чтобы определить подсеть, добавьте следующие строки:</a:t>
            </a:r>
          </a:p>
          <a:p>
            <a:pPr marL="0" indent="0" algn="just">
              <a:buNone/>
            </a:pPr>
            <a:r>
              <a:rPr lang="ru-RU" b="1" dirty="0"/>
              <a:t>	</a:t>
            </a:r>
            <a:r>
              <a:rPr lang="ru-RU" b="1" dirty="0" err="1"/>
              <a:t>subnet</a:t>
            </a:r>
            <a:r>
              <a:rPr lang="ru-RU" b="1" dirty="0"/>
              <a:t> 192.168.110.0 </a:t>
            </a:r>
            <a:r>
              <a:rPr lang="ru-RU" b="1" dirty="0" err="1"/>
              <a:t>netmask</a:t>
            </a:r>
            <a:r>
              <a:rPr lang="ru-RU" b="1" dirty="0"/>
              <a:t> 255.255.255.0 { </a:t>
            </a:r>
          </a:p>
          <a:p>
            <a:pPr marL="0" indent="0" algn="just">
              <a:buNone/>
            </a:pPr>
            <a:r>
              <a:rPr lang="ru-RU" dirty="0"/>
              <a:t>	При определении информации о подсети (диапазон, шлюз по умолчанию, сервер доменных имен) обязательно заканчивайте строки точкой с запятой </a:t>
            </a:r>
          </a:p>
          <a:p>
            <a:pPr marL="0" indent="0" algn="just">
              <a:buNone/>
            </a:pPr>
            <a:r>
              <a:rPr lang="ru-RU" b="1" dirty="0"/>
              <a:t>	(; ) </a:t>
            </a:r>
          </a:p>
          <a:p>
            <a:pPr marL="0" indent="0" algn="just">
              <a:buNone/>
            </a:pPr>
            <a:r>
              <a:rPr lang="ru-RU" dirty="0"/>
              <a:t>	и заключите их в фигурные скобки </a:t>
            </a:r>
          </a:p>
          <a:p>
            <a:pPr marL="0" indent="0">
              <a:buNone/>
            </a:pPr>
            <a:r>
              <a:rPr lang="ru-RU" b="1" dirty="0"/>
              <a:t>	{}</a:t>
            </a:r>
          </a:p>
        </p:txBody>
      </p:sp>
    </p:spTree>
    <p:extLst>
      <p:ext uri="{BB962C8B-B14F-4D97-AF65-F5344CB8AC3E}">
        <p14:creationId xmlns:p14="http://schemas.microsoft.com/office/powerpoint/2010/main" xmlns="" val="50690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90349"/>
            <a:ext cx="12192000" cy="42545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	Чтобы указать диапазон выделенных адресов, добавьте следующую строку. </a:t>
            </a:r>
            <a:r>
              <a:rPr lang="ru-RU" b="1" dirty="0" err="1"/>
              <a:t>range</a:t>
            </a:r>
            <a:r>
              <a:rPr lang="ru-RU" dirty="0"/>
              <a:t> определяет набор пулов IP-адресов, из которых IP-адреса выделяются клиентам DHCP. </a:t>
            </a:r>
          </a:p>
          <a:p>
            <a:pPr algn="just"/>
            <a:r>
              <a:rPr lang="ru-RU" b="1" dirty="0" err="1"/>
              <a:t>range</a:t>
            </a:r>
            <a:r>
              <a:rPr lang="ru-RU" b="1" dirty="0"/>
              <a:t> 192.168.110.5 192.168.1.10; </a:t>
            </a:r>
          </a:p>
          <a:p>
            <a:pPr marL="0" indent="0" algn="just">
              <a:buNone/>
            </a:pPr>
            <a:r>
              <a:rPr lang="ru-RU" dirty="0"/>
              <a:t>	Чтобы указать шлюз по умолчанию, добавьте следующую строку: </a:t>
            </a:r>
          </a:p>
          <a:p>
            <a:pPr algn="just"/>
            <a:r>
              <a:rPr lang="ru-RU" b="1" dirty="0" err="1"/>
              <a:t>option</a:t>
            </a:r>
            <a:r>
              <a:rPr lang="ru-RU" b="1" dirty="0"/>
              <a:t> </a:t>
            </a:r>
            <a:r>
              <a:rPr lang="ru-RU" b="1" dirty="0" err="1"/>
              <a:t>routers</a:t>
            </a:r>
            <a:r>
              <a:rPr lang="ru-RU" b="1" dirty="0"/>
              <a:t> 192.168.110.1;</a:t>
            </a:r>
          </a:p>
          <a:p>
            <a:pPr marL="0" indent="0" algn="just">
              <a:buNone/>
            </a:pPr>
            <a:r>
              <a:rPr lang="ru-RU" dirty="0"/>
              <a:t>	Чтобы указать серверы доменных имен, добавьте следующую строку: </a:t>
            </a:r>
          </a:p>
          <a:p>
            <a:pPr algn="just"/>
            <a:r>
              <a:rPr lang="ru-RU" b="1" dirty="0" err="1"/>
              <a:t>option</a:t>
            </a:r>
            <a:r>
              <a:rPr lang="ru-RU" b="1" dirty="0"/>
              <a:t> </a:t>
            </a:r>
            <a:r>
              <a:rPr lang="ru-RU" b="1" dirty="0" err="1"/>
              <a:t>domain-name-servers</a:t>
            </a:r>
            <a:r>
              <a:rPr lang="ru-RU" b="1" dirty="0"/>
              <a:t> 8.8.8.8, 8.8.4.4; </a:t>
            </a:r>
          </a:p>
        </p:txBody>
      </p:sp>
    </p:spTree>
    <p:extLst>
      <p:ext uri="{BB962C8B-B14F-4D97-AF65-F5344CB8AC3E}">
        <p14:creationId xmlns:p14="http://schemas.microsoft.com/office/powerpoint/2010/main" xmlns="" val="1357067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27718"/>
            <a:ext cx="12192000" cy="4630281"/>
          </a:xfrm>
        </p:spPr>
        <p:txBody>
          <a:bodyPr/>
          <a:lstStyle/>
          <a:p>
            <a:pPr algn="just"/>
            <a:r>
              <a:rPr lang="ru-RU" dirty="0"/>
              <a:t>Внесите изменения в соответствии со значениями вашей сети.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4825" y="2677047"/>
            <a:ext cx="7821669" cy="4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9245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44</TotalTime>
  <Words>249</Words>
  <Application>Microsoft Office PowerPoint</Application>
  <PresentationFormat>Произвольный</PresentationFormat>
  <Paragraphs>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Совет директоров</vt:lpstr>
      <vt:lpstr>Настройка и установка DHCP-сервера в Linux Ubuntu </vt:lpstr>
      <vt:lpstr>DHCP-сервер в Ubuntu</vt:lpstr>
      <vt:lpstr>Установка DHCP-сервера</vt:lpstr>
      <vt:lpstr>Слайд 4</vt:lpstr>
      <vt:lpstr>Настройка DHCP-сервера </vt:lpstr>
      <vt:lpstr>Слайд 6</vt:lpstr>
      <vt:lpstr>Слайд 7</vt:lpstr>
      <vt:lpstr>Слайд 8</vt:lpstr>
      <vt:lpstr>Слайд 9</vt:lpstr>
      <vt:lpstr>Глобальная конфигурация DHCP </vt:lpstr>
      <vt:lpstr>Слайд 11</vt:lpstr>
      <vt:lpstr>Слайд 12</vt:lpstr>
      <vt:lpstr>Управление службами DHCP</vt:lpstr>
      <vt:lpstr>Слайд 14</vt:lpstr>
      <vt:lpstr>Слайд 15</vt:lpstr>
      <vt:lpstr>Настройка DHCP-клиента </vt:lpstr>
      <vt:lpstr>Слайд 17</vt:lpstr>
      <vt:lpstr>Слайд 18</vt:lpstr>
      <vt:lpstr>Слайд 19</vt:lpstr>
      <vt:lpstr>Список арендованных адресов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Мижева Фатима Канчаубиевна</dc:creator>
  <cp:lastModifiedBy>rostomova</cp:lastModifiedBy>
  <cp:revision>8</cp:revision>
  <dcterms:created xsi:type="dcterms:W3CDTF">2020-09-30T15:06:37Z</dcterms:created>
  <dcterms:modified xsi:type="dcterms:W3CDTF">2020-10-20T05:53:50Z</dcterms:modified>
</cp:coreProperties>
</file>