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60" r:id="rId2"/>
    <p:sldId id="257" r:id="rId3"/>
    <p:sldId id="256" r:id="rId4"/>
    <p:sldId id="258" r:id="rId5"/>
    <p:sldId id="259" r:id="rId6"/>
    <p:sldId id="261" r:id="rId7"/>
    <p:sldId id="273" r:id="rId8"/>
    <p:sldId id="263" r:id="rId9"/>
    <p:sldId id="266" r:id="rId10"/>
    <p:sldId id="267" r:id="rId11"/>
    <p:sldId id="268" r:id="rId12"/>
    <p:sldId id="265" r:id="rId13"/>
    <p:sldId id="262" r:id="rId14"/>
    <p:sldId id="264" r:id="rId15"/>
    <p:sldId id="272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BAF0"/>
    <a:srgbClr val="97B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33681A-C12A-43A6-A9E4-4F12E7D80A91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558C91-BFCA-4011-9B22-0B7AEF6D8FE0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EA8B9796-0ECA-4518-838F-BD4B9A1194C6}" type="parTrans" cxnId="{18D50E16-EEE5-47D4-B7ED-7F9F1971901D}">
      <dgm:prSet/>
      <dgm:spPr/>
      <dgm:t>
        <a:bodyPr/>
        <a:lstStyle/>
        <a:p>
          <a:endParaRPr lang="ru-RU"/>
        </a:p>
      </dgm:t>
    </dgm:pt>
    <dgm:pt modelId="{F4E0063F-F4F6-46D2-BB51-D81D38E9CAE8}" type="sibTrans" cxnId="{18D50E16-EEE5-47D4-B7ED-7F9F1971901D}">
      <dgm:prSet/>
      <dgm:spPr/>
      <dgm:t>
        <a:bodyPr/>
        <a:lstStyle/>
        <a:p>
          <a:endParaRPr lang="ru-RU"/>
        </a:p>
      </dgm:t>
    </dgm:pt>
    <dgm:pt modelId="{7896C18C-BBC8-41A6-AB3E-2FBC6693534B}">
      <dgm:prSet phldrT="[Текст]"/>
      <dgm:spPr/>
      <dgm:t>
        <a:bodyPr/>
        <a:lstStyle/>
        <a:p>
          <a:r>
            <a:rPr lang="ru-RU" dirty="0" smtClean="0"/>
            <a:t>Используется в небольших </a:t>
          </a:r>
          <a:r>
            <a:rPr lang="ru-RU" dirty="0" err="1" smtClean="0"/>
            <a:t>одноранговых</a:t>
          </a:r>
          <a:r>
            <a:rPr lang="ru-RU" dirty="0" smtClean="0"/>
            <a:t> сетях (3–10 компьютеров)</a:t>
          </a:r>
          <a:endParaRPr lang="ru-RU" dirty="0"/>
        </a:p>
      </dgm:t>
    </dgm:pt>
    <dgm:pt modelId="{A03EFDE3-1E03-4180-AA58-36B59EE3B731}" type="parTrans" cxnId="{896AAA5B-0991-4163-8EAC-72B874CD5B16}">
      <dgm:prSet/>
      <dgm:spPr/>
      <dgm:t>
        <a:bodyPr/>
        <a:lstStyle/>
        <a:p>
          <a:endParaRPr lang="ru-RU"/>
        </a:p>
      </dgm:t>
    </dgm:pt>
    <dgm:pt modelId="{F09E00E8-25AC-4DE7-8889-430E99F2B736}" type="sibTrans" cxnId="{896AAA5B-0991-4163-8EAC-72B874CD5B16}">
      <dgm:prSet/>
      <dgm:spPr/>
      <dgm:t>
        <a:bodyPr/>
        <a:lstStyle/>
        <a:p>
          <a:endParaRPr lang="ru-RU"/>
        </a:p>
      </dgm:t>
    </dgm:pt>
    <dgm:pt modelId="{2ABD187C-7651-4044-97B0-4A2D50569642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FA52DF94-B61B-4A65-A494-2F6AA91248BB}" type="parTrans" cxnId="{FA515DC2-3A0A-4199-88C1-FA727479D764}">
      <dgm:prSet/>
      <dgm:spPr/>
      <dgm:t>
        <a:bodyPr/>
        <a:lstStyle/>
        <a:p>
          <a:endParaRPr lang="ru-RU"/>
        </a:p>
      </dgm:t>
    </dgm:pt>
    <dgm:pt modelId="{25CE8E79-5444-439C-8F18-CE2E4DF6379C}" type="sibTrans" cxnId="{FA515DC2-3A0A-4199-88C1-FA727479D764}">
      <dgm:prSet/>
      <dgm:spPr/>
      <dgm:t>
        <a:bodyPr/>
        <a:lstStyle/>
        <a:p>
          <a:endParaRPr lang="ru-RU"/>
        </a:p>
      </dgm:t>
    </dgm:pt>
    <dgm:pt modelId="{6A5CBFE5-8FBD-4279-8F34-58C6A22842BC}">
      <dgm:prSet phldrT="[Текст]"/>
      <dgm:spPr/>
      <dgm:t>
        <a:bodyPr/>
        <a:lstStyle/>
        <a:p>
          <a:r>
            <a:rPr lang="ru-RU" dirty="0" smtClean="0"/>
            <a:t>Каждый компьютер в сети имеет свою собственную локальную базу данных учетных записей</a:t>
          </a:r>
          <a:endParaRPr lang="ru-RU" dirty="0"/>
        </a:p>
      </dgm:t>
    </dgm:pt>
    <dgm:pt modelId="{EB4D0085-EC02-44C7-9529-A9FD4FE5C782}" type="parTrans" cxnId="{C299F9A2-51CD-458C-8CF8-99FFF6293E04}">
      <dgm:prSet/>
      <dgm:spPr/>
      <dgm:t>
        <a:bodyPr/>
        <a:lstStyle/>
        <a:p>
          <a:endParaRPr lang="ru-RU"/>
        </a:p>
      </dgm:t>
    </dgm:pt>
    <dgm:pt modelId="{060EE48F-3C5A-4227-94EA-A6798F292FA1}" type="sibTrans" cxnId="{C299F9A2-51CD-458C-8CF8-99FFF6293E04}">
      <dgm:prSet/>
      <dgm:spPr/>
      <dgm:t>
        <a:bodyPr/>
        <a:lstStyle/>
        <a:p>
          <a:endParaRPr lang="ru-RU"/>
        </a:p>
      </dgm:t>
    </dgm:pt>
    <dgm:pt modelId="{CB528817-CA77-4282-AFC1-F0713906358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7A36C44-B91A-40EC-8708-8624988DA70C}" type="parTrans" cxnId="{4A190DDF-A1E8-4045-AD2B-5C913475D887}">
      <dgm:prSet/>
      <dgm:spPr/>
      <dgm:t>
        <a:bodyPr/>
        <a:lstStyle/>
        <a:p>
          <a:endParaRPr lang="ru-RU"/>
        </a:p>
      </dgm:t>
    </dgm:pt>
    <dgm:pt modelId="{D0AC4005-0AEE-4E9D-A349-093F483965FD}" type="sibTrans" cxnId="{4A190DDF-A1E8-4045-AD2B-5C913475D887}">
      <dgm:prSet/>
      <dgm:spPr/>
      <dgm:t>
        <a:bodyPr/>
        <a:lstStyle/>
        <a:p>
          <a:endParaRPr lang="ru-RU"/>
        </a:p>
      </dgm:t>
    </dgm:pt>
    <dgm:pt modelId="{3552E6F4-EADB-4648-B9B6-157AA933F12C}">
      <dgm:prSet phldrT="[Текст]"/>
      <dgm:spPr/>
      <dgm:t>
        <a:bodyPr/>
        <a:lstStyle/>
        <a:p>
          <a:r>
            <a:rPr lang="ru-RU" smtClean="0"/>
            <a:t>Базы данных отдельных компьютеров полностью изолированы друг от друга и никак не связаны между собой</a:t>
          </a:r>
          <a:endParaRPr lang="ru-RU"/>
        </a:p>
      </dgm:t>
    </dgm:pt>
    <dgm:pt modelId="{1B8E6F07-23B7-4643-985A-4F5DDF507948}" type="parTrans" cxnId="{1C1FF12C-26B6-4932-8005-8F98D66F3F7A}">
      <dgm:prSet/>
      <dgm:spPr/>
      <dgm:t>
        <a:bodyPr/>
        <a:lstStyle/>
        <a:p>
          <a:endParaRPr lang="ru-RU"/>
        </a:p>
      </dgm:t>
    </dgm:pt>
    <dgm:pt modelId="{802460AB-E92E-42EB-B382-C08D4DD78440}" type="sibTrans" cxnId="{1C1FF12C-26B6-4932-8005-8F98D66F3F7A}">
      <dgm:prSet/>
      <dgm:spPr/>
      <dgm:t>
        <a:bodyPr/>
        <a:lstStyle/>
        <a:p>
          <a:endParaRPr lang="ru-RU"/>
        </a:p>
      </dgm:t>
    </dgm:pt>
    <dgm:pt modelId="{07A82301-B7A0-4A76-99B6-4592CD970A2F}" type="pres">
      <dgm:prSet presAssocID="{6B33681A-C12A-43A6-A9E4-4F12E7D80A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F35A27-E5C6-4283-BB11-167967806E04}" type="pres">
      <dgm:prSet presAssocID="{E1558C91-BFCA-4011-9B22-0B7AEF6D8FE0}" presName="composite" presStyleCnt="0"/>
      <dgm:spPr/>
      <dgm:t>
        <a:bodyPr/>
        <a:lstStyle/>
        <a:p>
          <a:endParaRPr lang="ru-RU"/>
        </a:p>
      </dgm:t>
    </dgm:pt>
    <dgm:pt modelId="{8BBAE41C-CC6D-4BF4-97A9-3DF15749D5C8}" type="pres">
      <dgm:prSet presAssocID="{E1558C91-BFCA-4011-9B22-0B7AEF6D8FE0}" presName="parentText" presStyleLbl="alignNode1" presStyleIdx="0" presStyleCnt="3" custLinFactNeighborX="2277" custLinFactNeighborY="-38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4143E3-CCF0-46CF-93CA-EC1D5035305C}" type="pres">
      <dgm:prSet presAssocID="{E1558C91-BFCA-4011-9B22-0B7AEF6D8FE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C6FFEA-F469-428B-9277-FECE6BD8C8F5}" type="pres">
      <dgm:prSet presAssocID="{F4E0063F-F4F6-46D2-BB51-D81D38E9CAE8}" presName="sp" presStyleCnt="0"/>
      <dgm:spPr/>
      <dgm:t>
        <a:bodyPr/>
        <a:lstStyle/>
        <a:p>
          <a:endParaRPr lang="ru-RU"/>
        </a:p>
      </dgm:t>
    </dgm:pt>
    <dgm:pt modelId="{D8F3FE5D-81C5-4FE4-823B-90B4066AA703}" type="pres">
      <dgm:prSet presAssocID="{2ABD187C-7651-4044-97B0-4A2D50569642}" presName="composite" presStyleCnt="0"/>
      <dgm:spPr/>
      <dgm:t>
        <a:bodyPr/>
        <a:lstStyle/>
        <a:p>
          <a:endParaRPr lang="ru-RU"/>
        </a:p>
      </dgm:t>
    </dgm:pt>
    <dgm:pt modelId="{54125942-C8D8-40D8-8EF8-22C4D2436324}" type="pres">
      <dgm:prSet presAssocID="{2ABD187C-7651-4044-97B0-4A2D5056964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771F2-A2C6-4E81-8211-12F4E4ED528D}" type="pres">
      <dgm:prSet presAssocID="{2ABD187C-7651-4044-97B0-4A2D5056964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D7C251-130B-4B6A-BD6B-EC6CBF68C42A}" type="pres">
      <dgm:prSet presAssocID="{25CE8E79-5444-439C-8F18-CE2E4DF6379C}" presName="sp" presStyleCnt="0"/>
      <dgm:spPr/>
      <dgm:t>
        <a:bodyPr/>
        <a:lstStyle/>
        <a:p>
          <a:endParaRPr lang="ru-RU"/>
        </a:p>
      </dgm:t>
    </dgm:pt>
    <dgm:pt modelId="{E5521405-5705-47A6-A46C-50F24F9FF403}" type="pres">
      <dgm:prSet presAssocID="{CB528817-CA77-4282-AFC1-F0713906358D}" presName="composite" presStyleCnt="0"/>
      <dgm:spPr/>
      <dgm:t>
        <a:bodyPr/>
        <a:lstStyle/>
        <a:p>
          <a:endParaRPr lang="ru-RU"/>
        </a:p>
      </dgm:t>
    </dgm:pt>
    <dgm:pt modelId="{5EEE37E4-E3F6-4E92-ADE2-C8034FEEBADD}" type="pres">
      <dgm:prSet presAssocID="{CB528817-CA77-4282-AFC1-F0713906358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DEBB2F-4CE6-441D-A39F-6BDBCD6316C4}" type="pres">
      <dgm:prSet presAssocID="{CB528817-CA77-4282-AFC1-F0713906358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9FC46B-0AC3-4A0C-8EAD-E6D7FBF2B7F6}" type="presOf" srcId="{CB528817-CA77-4282-AFC1-F0713906358D}" destId="{5EEE37E4-E3F6-4E92-ADE2-C8034FEEBADD}" srcOrd="0" destOrd="0" presId="urn:microsoft.com/office/officeart/2005/8/layout/chevron2"/>
    <dgm:cxn modelId="{4A190DDF-A1E8-4045-AD2B-5C913475D887}" srcId="{6B33681A-C12A-43A6-A9E4-4F12E7D80A91}" destId="{CB528817-CA77-4282-AFC1-F0713906358D}" srcOrd="2" destOrd="0" parTransId="{47A36C44-B91A-40EC-8708-8624988DA70C}" sibTransId="{D0AC4005-0AEE-4E9D-A349-093F483965FD}"/>
    <dgm:cxn modelId="{A4B0A703-3A03-4840-B748-C02F8F21BBF4}" type="presOf" srcId="{3552E6F4-EADB-4648-B9B6-157AA933F12C}" destId="{ECDEBB2F-4CE6-441D-A39F-6BDBCD6316C4}" srcOrd="0" destOrd="0" presId="urn:microsoft.com/office/officeart/2005/8/layout/chevron2"/>
    <dgm:cxn modelId="{D6450524-6286-4FCC-90FF-36F9A6F01939}" type="presOf" srcId="{6A5CBFE5-8FBD-4279-8F34-58C6A22842BC}" destId="{855771F2-A2C6-4E81-8211-12F4E4ED528D}" srcOrd="0" destOrd="0" presId="urn:microsoft.com/office/officeart/2005/8/layout/chevron2"/>
    <dgm:cxn modelId="{FA515DC2-3A0A-4199-88C1-FA727479D764}" srcId="{6B33681A-C12A-43A6-A9E4-4F12E7D80A91}" destId="{2ABD187C-7651-4044-97B0-4A2D50569642}" srcOrd="1" destOrd="0" parTransId="{FA52DF94-B61B-4A65-A494-2F6AA91248BB}" sibTransId="{25CE8E79-5444-439C-8F18-CE2E4DF6379C}"/>
    <dgm:cxn modelId="{D1175FE7-79B1-4909-B789-874B16B36051}" type="presOf" srcId="{E1558C91-BFCA-4011-9B22-0B7AEF6D8FE0}" destId="{8BBAE41C-CC6D-4BF4-97A9-3DF15749D5C8}" srcOrd="0" destOrd="0" presId="urn:microsoft.com/office/officeart/2005/8/layout/chevron2"/>
    <dgm:cxn modelId="{18D50E16-EEE5-47D4-B7ED-7F9F1971901D}" srcId="{6B33681A-C12A-43A6-A9E4-4F12E7D80A91}" destId="{E1558C91-BFCA-4011-9B22-0B7AEF6D8FE0}" srcOrd="0" destOrd="0" parTransId="{EA8B9796-0ECA-4518-838F-BD4B9A1194C6}" sibTransId="{F4E0063F-F4F6-46D2-BB51-D81D38E9CAE8}"/>
    <dgm:cxn modelId="{FDF57C3B-E46B-4DAC-8315-C1430DEB8D97}" type="presOf" srcId="{6B33681A-C12A-43A6-A9E4-4F12E7D80A91}" destId="{07A82301-B7A0-4A76-99B6-4592CD970A2F}" srcOrd="0" destOrd="0" presId="urn:microsoft.com/office/officeart/2005/8/layout/chevron2"/>
    <dgm:cxn modelId="{14712205-B8CA-44C2-95C4-1DE0C2B1E092}" type="presOf" srcId="{7896C18C-BBC8-41A6-AB3E-2FBC6693534B}" destId="{F84143E3-CCF0-46CF-93CA-EC1D5035305C}" srcOrd="0" destOrd="0" presId="urn:microsoft.com/office/officeart/2005/8/layout/chevron2"/>
    <dgm:cxn modelId="{C299F9A2-51CD-458C-8CF8-99FFF6293E04}" srcId="{2ABD187C-7651-4044-97B0-4A2D50569642}" destId="{6A5CBFE5-8FBD-4279-8F34-58C6A22842BC}" srcOrd="0" destOrd="0" parTransId="{EB4D0085-EC02-44C7-9529-A9FD4FE5C782}" sibTransId="{060EE48F-3C5A-4227-94EA-A6798F292FA1}"/>
    <dgm:cxn modelId="{1C1FF12C-26B6-4932-8005-8F98D66F3F7A}" srcId="{CB528817-CA77-4282-AFC1-F0713906358D}" destId="{3552E6F4-EADB-4648-B9B6-157AA933F12C}" srcOrd="0" destOrd="0" parTransId="{1B8E6F07-23B7-4643-985A-4F5DDF507948}" sibTransId="{802460AB-E92E-42EB-B382-C08D4DD78440}"/>
    <dgm:cxn modelId="{896AAA5B-0991-4163-8EAC-72B874CD5B16}" srcId="{E1558C91-BFCA-4011-9B22-0B7AEF6D8FE0}" destId="{7896C18C-BBC8-41A6-AB3E-2FBC6693534B}" srcOrd="0" destOrd="0" parTransId="{A03EFDE3-1E03-4180-AA58-36B59EE3B731}" sibTransId="{F09E00E8-25AC-4DE7-8889-430E99F2B736}"/>
    <dgm:cxn modelId="{56C1B4E4-2CD9-4454-B179-C479B274C78D}" type="presOf" srcId="{2ABD187C-7651-4044-97B0-4A2D50569642}" destId="{54125942-C8D8-40D8-8EF8-22C4D2436324}" srcOrd="0" destOrd="0" presId="urn:microsoft.com/office/officeart/2005/8/layout/chevron2"/>
    <dgm:cxn modelId="{EF9C3B2D-7DBE-4C91-82DF-3FA48FE19B8A}" type="presParOf" srcId="{07A82301-B7A0-4A76-99B6-4592CD970A2F}" destId="{EFF35A27-E5C6-4283-BB11-167967806E04}" srcOrd="0" destOrd="0" presId="urn:microsoft.com/office/officeart/2005/8/layout/chevron2"/>
    <dgm:cxn modelId="{8814AC2E-1119-4142-9A08-318687CF846E}" type="presParOf" srcId="{EFF35A27-E5C6-4283-BB11-167967806E04}" destId="{8BBAE41C-CC6D-4BF4-97A9-3DF15749D5C8}" srcOrd="0" destOrd="0" presId="urn:microsoft.com/office/officeart/2005/8/layout/chevron2"/>
    <dgm:cxn modelId="{EFA61CBA-E214-4C3B-8A77-6A7288745B87}" type="presParOf" srcId="{EFF35A27-E5C6-4283-BB11-167967806E04}" destId="{F84143E3-CCF0-46CF-93CA-EC1D5035305C}" srcOrd="1" destOrd="0" presId="urn:microsoft.com/office/officeart/2005/8/layout/chevron2"/>
    <dgm:cxn modelId="{2BD03739-558F-4C3C-AFAB-7862DB0A372C}" type="presParOf" srcId="{07A82301-B7A0-4A76-99B6-4592CD970A2F}" destId="{B5C6FFEA-F469-428B-9277-FECE6BD8C8F5}" srcOrd="1" destOrd="0" presId="urn:microsoft.com/office/officeart/2005/8/layout/chevron2"/>
    <dgm:cxn modelId="{46850E66-0F0C-443F-8F52-4EB6CB6811DB}" type="presParOf" srcId="{07A82301-B7A0-4A76-99B6-4592CD970A2F}" destId="{D8F3FE5D-81C5-4FE4-823B-90B4066AA703}" srcOrd="2" destOrd="0" presId="urn:microsoft.com/office/officeart/2005/8/layout/chevron2"/>
    <dgm:cxn modelId="{EAC1B067-E0CD-4FC8-B7D6-E29F808F59BB}" type="presParOf" srcId="{D8F3FE5D-81C5-4FE4-823B-90B4066AA703}" destId="{54125942-C8D8-40D8-8EF8-22C4D2436324}" srcOrd="0" destOrd="0" presId="urn:microsoft.com/office/officeart/2005/8/layout/chevron2"/>
    <dgm:cxn modelId="{B09A6232-2846-48A6-8866-27BF80A1E90C}" type="presParOf" srcId="{D8F3FE5D-81C5-4FE4-823B-90B4066AA703}" destId="{855771F2-A2C6-4E81-8211-12F4E4ED528D}" srcOrd="1" destOrd="0" presId="urn:microsoft.com/office/officeart/2005/8/layout/chevron2"/>
    <dgm:cxn modelId="{F08275E9-D7F9-48BB-9D1A-F39F7CE7FFA0}" type="presParOf" srcId="{07A82301-B7A0-4A76-99B6-4592CD970A2F}" destId="{BCD7C251-130B-4B6A-BD6B-EC6CBF68C42A}" srcOrd="3" destOrd="0" presId="urn:microsoft.com/office/officeart/2005/8/layout/chevron2"/>
    <dgm:cxn modelId="{489CFD16-6B58-487A-B490-9730CF5F14FD}" type="presParOf" srcId="{07A82301-B7A0-4A76-99B6-4592CD970A2F}" destId="{E5521405-5705-47A6-A46C-50F24F9FF403}" srcOrd="4" destOrd="0" presId="urn:microsoft.com/office/officeart/2005/8/layout/chevron2"/>
    <dgm:cxn modelId="{3BFC6E93-CC89-468F-B443-C95C136BCCA9}" type="presParOf" srcId="{E5521405-5705-47A6-A46C-50F24F9FF403}" destId="{5EEE37E4-E3F6-4E92-ADE2-C8034FEEBADD}" srcOrd="0" destOrd="0" presId="urn:microsoft.com/office/officeart/2005/8/layout/chevron2"/>
    <dgm:cxn modelId="{CD8BE4F0-4B0A-4600-BCA8-B98D91D51F6D}" type="presParOf" srcId="{E5521405-5705-47A6-A46C-50F24F9FF403}" destId="{ECDEBB2F-4CE6-441D-A39F-6BDBCD6316C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489A81-850D-4BAB-8FA4-E91F5C57F880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AA49E1-B4A5-4A8B-ADA4-5C101B8B750E}">
      <dgm:prSet/>
      <dgm:spPr/>
      <dgm:t>
        <a:bodyPr/>
        <a:lstStyle/>
        <a:p>
          <a:endParaRPr lang="ru-RU"/>
        </a:p>
      </dgm:t>
    </dgm:pt>
    <dgm:pt modelId="{A1C4E39B-8522-446B-87D0-2967DF8996C6}" type="parTrans" cxnId="{59C895C4-2806-4907-A965-F07C54D877B2}">
      <dgm:prSet/>
      <dgm:spPr/>
      <dgm:t>
        <a:bodyPr/>
        <a:lstStyle/>
        <a:p>
          <a:endParaRPr lang="ru-RU"/>
        </a:p>
      </dgm:t>
    </dgm:pt>
    <dgm:pt modelId="{A8B42087-8D1D-4742-A8BF-1CCF39912254}" type="sibTrans" cxnId="{59C895C4-2806-4907-A965-F07C54D877B2}">
      <dgm:prSet/>
      <dgm:spPr/>
      <dgm:t>
        <a:bodyPr/>
        <a:lstStyle/>
        <a:p>
          <a:endParaRPr lang="ru-RU"/>
        </a:p>
      </dgm:t>
    </dgm:pt>
    <dgm:pt modelId="{FB752C32-945A-4A59-9499-D21B5FD21667}">
      <dgm:prSet/>
      <dgm:spPr/>
      <dgm:t>
        <a:bodyPr/>
        <a:lstStyle/>
        <a:p>
          <a:endParaRPr lang="ru-RU"/>
        </a:p>
      </dgm:t>
    </dgm:pt>
    <dgm:pt modelId="{FD42068B-B259-42D1-96D7-4B3378B2EAC7}" type="parTrans" cxnId="{80A9156E-3865-471C-96EC-0E41B206EEEC}">
      <dgm:prSet/>
      <dgm:spPr/>
      <dgm:t>
        <a:bodyPr/>
        <a:lstStyle/>
        <a:p>
          <a:endParaRPr lang="ru-RU"/>
        </a:p>
      </dgm:t>
    </dgm:pt>
    <dgm:pt modelId="{B9007D5C-8C57-4426-8DBE-7ED3EFAF56AE}" type="sibTrans" cxnId="{80A9156E-3865-471C-96EC-0E41B206EEEC}">
      <dgm:prSet/>
      <dgm:spPr/>
      <dgm:t>
        <a:bodyPr/>
        <a:lstStyle/>
        <a:p>
          <a:endParaRPr lang="ru-RU"/>
        </a:p>
      </dgm:t>
    </dgm:pt>
    <dgm:pt modelId="{E62563C8-06AE-4B2D-B9A8-BCF532CE6754}">
      <dgm:prSet/>
      <dgm:spPr/>
      <dgm:t>
        <a:bodyPr/>
        <a:lstStyle/>
        <a:p>
          <a:endParaRPr lang="ru-RU"/>
        </a:p>
      </dgm:t>
    </dgm:pt>
    <dgm:pt modelId="{0682E8FD-0FD3-41D9-96D8-5352D38F1B93}" type="parTrans" cxnId="{C1AB6BFB-18EF-4C8E-9CA2-75858D73C049}">
      <dgm:prSet/>
      <dgm:spPr/>
      <dgm:t>
        <a:bodyPr/>
        <a:lstStyle/>
        <a:p>
          <a:endParaRPr lang="ru-RU"/>
        </a:p>
      </dgm:t>
    </dgm:pt>
    <dgm:pt modelId="{4C90852A-F54E-4125-A08D-72CEB9268753}" type="sibTrans" cxnId="{C1AB6BFB-18EF-4C8E-9CA2-75858D73C049}">
      <dgm:prSet/>
      <dgm:spPr/>
      <dgm:t>
        <a:bodyPr/>
        <a:lstStyle/>
        <a:p>
          <a:endParaRPr lang="ru-RU"/>
        </a:p>
      </dgm:t>
    </dgm:pt>
    <dgm:pt modelId="{A56EC39B-1993-4E81-9D6B-6CCAC5490597}">
      <dgm:prSet/>
      <dgm:spPr/>
      <dgm:t>
        <a:bodyPr/>
        <a:lstStyle/>
        <a:p>
          <a:endParaRPr lang="ru-RU"/>
        </a:p>
      </dgm:t>
    </dgm:pt>
    <dgm:pt modelId="{8AD48C29-A8C2-4059-8E6E-C77489AA80F8}" type="parTrans" cxnId="{EFDA87EC-0C35-4E1E-8154-F50B631D2E11}">
      <dgm:prSet/>
      <dgm:spPr/>
      <dgm:t>
        <a:bodyPr/>
        <a:lstStyle/>
        <a:p>
          <a:endParaRPr lang="ru-RU"/>
        </a:p>
      </dgm:t>
    </dgm:pt>
    <dgm:pt modelId="{3B25B35B-CE4F-4F32-9F80-B9EF2060C1E3}" type="sibTrans" cxnId="{EFDA87EC-0C35-4E1E-8154-F50B631D2E11}">
      <dgm:prSet/>
      <dgm:spPr/>
      <dgm:t>
        <a:bodyPr/>
        <a:lstStyle/>
        <a:p>
          <a:endParaRPr lang="ru-RU"/>
        </a:p>
      </dgm:t>
    </dgm:pt>
    <dgm:pt modelId="{F21F3DC7-9455-4671-A032-F152D87C5EFC}">
      <dgm:prSet/>
      <dgm:spPr/>
      <dgm:t>
        <a:bodyPr/>
        <a:lstStyle/>
        <a:p>
          <a:endParaRPr lang="ru-RU"/>
        </a:p>
      </dgm:t>
    </dgm:pt>
    <dgm:pt modelId="{0B0E098C-2BD8-4040-BBD6-E037790945BE}" type="parTrans" cxnId="{CF65798F-A61D-48ED-B0D9-3D58290EB6AD}">
      <dgm:prSet/>
      <dgm:spPr/>
      <dgm:t>
        <a:bodyPr/>
        <a:lstStyle/>
        <a:p>
          <a:endParaRPr lang="ru-RU"/>
        </a:p>
      </dgm:t>
    </dgm:pt>
    <dgm:pt modelId="{67153FE6-3C04-4768-9CD7-D89734A09C81}" type="sibTrans" cxnId="{CF65798F-A61D-48ED-B0D9-3D58290EB6AD}">
      <dgm:prSet/>
      <dgm:spPr/>
      <dgm:t>
        <a:bodyPr/>
        <a:lstStyle/>
        <a:p>
          <a:endParaRPr lang="ru-RU"/>
        </a:p>
      </dgm:t>
    </dgm:pt>
    <dgm:pt modelId="{23D92A58-73BA-474D-87DD-CB9D6EF7ED6E}">
      <dgm:prSet/>
      <dgm:spPr/>
      <dgm:t>
        <a:bodyPr/>
        <a:lstStyle/>
        <a:p>
          <a:endParaRPr lang="ru-RU"/>
        </a:p>
      </dgm:t>
    </dgm:pt>
    <dgm:pt modelId="{3BE14B61-8C7B-432F-94B6-93137FC65D7C}" type="parTrans" cxnId="{9A85AEC5-51EF-40FA-9B58-987503D2AB7F}">
      <dgm:prSet/>
      <dgm:spPr/>
      <dgm:t>
        <a:bodyPr/>
        <a:lstStyle/>
        <a:p>
          <a:endParaRPr lang="ru-RU"/>
        </a:p>
      </dgm:t>
    </dgm:pt>
    <dgm:pt modelId="{0D0B78F1-CF87-4D92-B8BD-E5E69D0D32F8}" type="sibTrans" cxnId="{9A85AEC5-51EF-40FA-9B58-987503D2AB7F}">
      <dgm:prSet/>
      <dgm:spPr/>
      <dgm:t>
        <a:bodyPr/>
        <a:lstStyle/>
        <a:p>
          <a:endParaRPr lang="ru-RU"/>
        </a:p>
      </dgm:t>
    </dgm:pt>
    <dgm:pt modelId="{F0717A32-4EEA-4A81-830F-2EC34CF707CF}">
      <dgm:prSet/>
      <dgm:spPr/>
      <dgm:t>
        <a:bodyPr/>
        <a:lstStyle/>
        <a:p>
          <a:endParaRPr lang="ru-RU"/>
        </a:p>
      </dgm:t>
    </dgm:pt>
    <dgm:pt modelId="{D41E8FE4-DE53-49FC-A7CF-CC1FDBB06DBA}" type="parTrans" cxnId="{1A36C04C-AE8D-486B-A09B-7EDAE894BFD2}">
      <dgm:prSet/>
      <dgm:spPr/>
      <dgm:t>
        <a:bodyPr/>
        <a:lstStyle/>
        <a:p>
          <a:endParaRPr lang="ru-RU"/>
        </a:p>
      </dgm:t>
    </dgm:pt>
    <dgm:pt modelId="{C704A724-1D0B-48EF-BB93-D308CD8A8BC8}" type="sibTrans" cxnId="{1A36C04C-AE8D-486B-A09B-7EDAE894BFD2}">
      <dgm:prSet/>
      <dgm:spPr/>
      <dgm:t>
        <a:bodyPr/>
        <a:lstStyle/>
        <a:p>
          <a:endParaRPr lang="ru-RU"/>
        </a:p>
      </dgm:t>
    </dgm:pt>
    <dgm:pt modelId="{7AAA0664-0D68-47D0-AB1C-783A862E08D2}">
      <dgm:prSet/>
      <dgm:spPr/>
      <dgm:t>
        <a:bodyPr/>
        <a:lstStyle/>
        <a:p>
          <a:r>
            <a:rPr lang="ru-RU" smtClean="0"/>
            <a:t>Единая регистрация в сети</a:t>
          </a:r>
          <a:endParaRPr lang="ru-RU"/>
        </a:p>
      </dgm:t>
    </dgm:pt>
    <dgm:pt modelId="{3CDA8049-3AB5-440D-B0F2-BAE89065A0B7}" type="parTrans" cxnId="{187D6499-2A49-45B0-A986-162610D470AA}">
      <dgm:prSet/>
      <dgm:spPr/>
      <dgm:t>
        <a:bodyPr/>
        <a:lstStyle/>
        <a:p>
          <a:endParaRPr lang="ru-RU"/>
        </a:p>
      </dgm:t>
    </dgm:pt>
    <dgm:pt modelId="{A9398B76-DA7F-474B-B4C6-10DF78F4A4D7}" type="sibTrans" cxnId="{187D6499-2A49-45B0-A986-162610D470AA}">
      <dgm:prSet/>
      <dgm:spPr/>
      <dgm:t>
        <a:bodyPr/>
        <a:lstStyle/>
        <a:p>
          <a:endParaRPr lang="ru-RU"/>
        </a:p>
      </dgm:t>
    </dgm:pt>
    <dgm:pt modelId="{47710E0B-C693-4C26-B35C-82637DA72FE6}">
      <dgm:prSet/>
      <dgm:spPr/>
      <dgm:t>
        <a:bodyPr/>
        <a:lstStyle/>
        <a:p>
          <a:r>
            <a:rPr lang="ru-RU" smtClean="0"/>
            <a:t>Централизованное управление</a:t>
          </a:r>
          <a:endParaRPr lang="ru-RU"/>
        </a:p>
      </dgm:t>
    </dgm:pt>
    <dgm:pt modelId="{7CE09559-AD46-43F9-B788-598971322EF1}" type="parTrans" cxnId="{8FF2FCD7-3030-4D4C-BC04-99CED028CA11}">
      <dgm:prSet/>
      <dgm:spPr/>
      <dgm:t>
        <a:bodyPr/>
        <a:lstStyle/>
        <a:p>
          <a:endParaRPr lang="ru-RU"/>
        </a:p>
      </dgm:t>
    </dgm:pt>
    <dgm:pt modelId="{E3D8C844-3EB4-4534-A866-615EE4542615}" type="sibTrans" cxnId="{8FF2FCD7-3030-4D4C-BC04-99CED028CA11}">
      <dgm:prSet/>
      <dgm:spPr/>
      <dgm:t>
        <a:bodyPr/>
        <a:lstStyle/>
        <a:p>
          <a:endParaRPr lang="ru-RU"/>
        </a:p>
      </dgm:t>
    </dgm:pt>
    <dgm:pt modelId="{823BC59A-35DC-481F-9E4C-B6BC8B13C8BF}">
      <dgm:prSet/>
      <dgm:spPr/>
      <dgm:t>
        <a:bodyPr/>
        <a:lstStyle/>
        <a:p>
          <a:r>
            <a:rPr lang="ru-RU" smtClean="0"/>
            <a:t>Масштабируемость</a:t>
          </a:r>
          <a:endParaRPr lang="ru-RU"/>
        </a:p>
      </dgm:t>
    </dgm:pt>
    <dgm:pt modelId="{C189B490-AAD0-43DF-9B78-8A339C13A434}" type="parTrans" cxnId="{6F413443-EFF4-433E-A332-F11AE8BCF1EC}">
      <dgm:prSet/>
      <dgm:spPr/>
      <dgm:t>
        <a:bodyPr/>
        <a:lstStyle/>
        <a:p>
          <a:endParaRPr lang="ru-RU"/>
        </a:p>
      </dgm:t>
    </dgm:pt>
    <dgm:pt modelId="{91099B7C-DACB-4134-8306-B49B56A3EF3C}" type="sibTrans" cxnId="{6F413443-EFF4-433E-A332-F11AE8BCF1EC}">
      <dgm:prSet/>
      <dgm:spPr/>
      <dgm:t>
        <a:bodyPr/>
        <a:lstStyle/>
        <a:p>
          <a:endParaRPr lang="ru-RU"/>
        </a:p>
      </dgm:t>
    </dgm:pt>
    <dgm:pt modelId="{38CAF764-CAD7-41D5-BF92-E0F44BF801EB}">
      <dgm:prSet/>
      <dgm:spPr/>
      <dgm:t>
        <a:bodyPr/>
        <a:lstStyle/>
        <a:p>
          <a:r>
            <a:rPr lang="ru-RU" smtClean="0"/>
            <a:t>Репликация информации</a:t>
          </a:r>
          <a:endParaRPr lang="ru-RU"/>
        </a:p>
      </dgm:t>
    </dgm:pt>
    <dgm:pt modelId="{09096AD1-864C-4888-8E55-90E3C33A99F8}" type="parTrans" cxnId="{15877639-88C9-4485-8496-C68EF2E5F9C2}">
      <dgm:prSet/>
      <dgm:spPr/>
      <dgm:t>
        <a:bodyPr/>
        <a:lstStyle/>
        <a:p>
          <a:endParaRPr lang="ru-RU"/>
        </a:p>
      </dgm:t>
    </dgm:pt>
    <dgm:pt modelId="{A36F3E59-223E-4085-AE80-739469FDBAD9}" type="sibTrans" cxnId="{15877639-88C9-4485-8496-C68EF2E5F9C2}">
      <dgm:prSet/>
      <dgm:spPr/>
      <dgm:t>
        <a:bodyPr/>
        <a:lstStyle/>
        <a:p>
          <a:endParaRPr lang="ru-RU"/>
        </a:p>
      </dgm:t>
    </dgm:pt>
    <dgm:pt modelId="{28B19F4D-802C-45C6-82C5-C3D07F0A876E}">
      <dgm:prSet/>
      <dgm:spPr/>
      <dgm:t>
        <a:bodyPr/>
        <a:lstStyle/>
        <a:p>
          <a:r>
            <a:rPr lang="ru-RU" smtClean="0"/>
            <a:t>Гибкость запросов к каталогу</a:t>
          </a:r>
          <a:endParaRPr lang="ru-RU"/>
        </a:p>
      </dgm:t>
    </dgm:pt>
    <dgm:pt modelId="{22ABF42C-2539-4463-81CA-D3B8A37F5FF3}" type="parTrans" cxnId="{F4F6D440-1E3C-4A90-A20C-490A16C95716}">
      <dgm:prSet/>
      <dgm:spPr/>
      <dgm:t>
        <a:bodyPr/>
        <a:lstStyle/>
        <a:p>
          <a:endParaRPr lang="ru-RU"/>
        </a:p>
      </dgm:t>
    </dgm:pt>
    <dgm:pt modelId="{CF656946-4CF8-4537-840C-403D644A8327}" type="sibTrans" cxnId="{F4F6D440-1E3C-4A90-A20C-490A16C95716}">
      <dgm:prSet/>
      <dgm:spPr/>
      <dgm:t>
        <a:bodyPr/>
        <a:lstStyle/>
        <a:p>
          <a:endParaRPr lang="ru-RU"/>
        </a:p>
      </dgm:t>
    </dgm:pt>
    <dgm:pt modelId="{A04A77CB-BCAE-4985-9BF6-D3C4AD4CF160}">
      <dgm:prSet/>
      <dgm:spPr/>
      <dgm:t>
        <a:bodyPr/>
        <a:lstStyle/>
        <a:p>
          <a:r>
            <a:rPr lang="ru-RU" smtClean="0"/>
            <a:t>Стандартные интерфейсы программирования</a:t>
          </a:r>
          <a:endParaRPr lang="ru-RU"/>
        </a:p>
      </dgm:t>
    </dgm:pt>
    <dgm:pt modelId="{0B1514FF-FCBF-494D-ACB7-AC6FC951458E}" type="parTrans" cxnId="{E932B45B-5721-42A1-8CA5-6893B707B035}">
      <dgm:prSet/>
      <dgm:spPr/>
      <dgm:t>
        <a:bodyPr/>
        <a:lstStyle/>
        <a:p>
          <a:endParaRPr lang="ru-RU"/>
        </a:p>
      </dgm:t>
    </dgm:pt>
    <dgm:pt modelId="{AB12103A-84E4-4B3F-B586-B0482285CE44}" type="sibTrans" cxnId="{E932B45B-5721-42A1-8CA5-6893B707B035}">
      <dgm:prSet/>
      <dgm:spPr/>
      <dgm:t>
        <a:bodyPr/>
        <a:lstStyle/>
        <a:p>
          <a:endParaRPr lang="ru-RU"/>
        </a:p>
      </dgm:t>
    </dgm:pt>
    <dgm:pt modelId="{D15A873E-FF29-4C3F-B1E2-216B255F4387}">
      <dgm:prSet/>
      <dgm:spPr/>
      <dgm:t>
        <a:bodyPr/>
        <a:lstStyle/>
        <a:p>
          <a:r>
            <a:rPr lang="ru-RU" smtClean="0"/>
            <a:t>Безопасность информации</a:t>
          </a:r>
          <a:endParaRPr lang="ru-RU"/>
        </a:p>
      </dgm:t>
    </dgm:pt>
    <dgm:pt modelId="{3053E5FC-A955-49FD-86A9-18CF73BF5918}" type="parTrans" cxnId="{05405DB0-0BCC-4193-B16B-CF0A735ECFBC}">
      <dgm:prSet/>
      <dgm:spPr/>
      <dgm:t>
        <a:bodyPr/>
        <a:lstStyle/>
        <a:p>
          <a:endParaRPr lang="ru-RU"/>
        </a:p>
      </dgm:t>
    </dgm:pt>
    <dgm:pt modelId="{C9D18B54-2284-4AEF-8910-C630690FAC7C}" type="sibTrans" cxnId="{05405DB0-0BCC-4193-B16B-CF0A735ECFBC}">
      <dgm:prSet/>
      <dgm:spPr/>
      <dgm:t>
        <a:bodyPr/>
        <a:lstStyle/>
        <a:p>
          <a:endParaRPr lang="ru-RU"/>
        </a:p>
      </dgm:t>
    </dgm:pt>
    <dgm:pt modelId="{D7F0591C-457A-4893-9C3D-6ED828125707}" type="pres">
      <dgm:prSet presAssocID="{B3489A81-850D-4BAB-8FA4-E91F5C57F88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03CD3D-22A5-4978-9602-CCAFBC677B44}" type="pres">
      <dgm:prSet presAssocID="{33AA49E1-B4A5-4A8B-ADA4-5C101B8B750E}" presName="composite" presStyleCnt="0"/>
      <dgm:spPr/>
    </dgm:pt>
    <dgm:pt modelId="{99DBF6E1-7ED6-41B6-BCD7-C6E5BC94570B}" type="pres">
      <dgm:prSet presAssocID="{33AA49E1-B4A5-4A8B-ADA4-5C101B8B750E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0D43C8-43C9-4459-B760-2970D2035F92}" type="pres">
      <dgm:prSet presAssocID="{33AA49E1-B4A5-4A8B-ADA4-5C101B8B750E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8D486B-9D19-46F3-8F7B-A7C13234982B}" type="pres">
      <dgm:prSet presAssocID="{A8B42087-8D1D-4742-A8BF-1CCF39912254}" presName="sp" presStyleCnt="0"/>
      <dgm:spPr/>
    </dgm:pt>
    <dgm:pt modelId="{5B87D8B7-7841-454C-9D3A-446BB13F801B}" type="pres">
      <dgm:prSet presAssocID="{FB752C32-945A-4A59-9499-D21B5FD21667}" presName="composite" presStyleCnt="0"/>
      <dgm:spPr/>
    </dgm:pt>
    <dgm:pt modelId="{8B66DB2C-6DC4-47C8-A6A0-C86ADB853796}" type="pres">
      <dgm:prSet presAssocID="{FB752C32-945A-4A59-9499-D21B5FD21667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72A3E3-E155-43CE-A77D-364F00DFDBFD}" type="pres">
      <dgm:prSet presAssocID="{FB752C32-945A-4A59-9499-D21B5FD21667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51426-9013-449E-A6A4-0C3C2A2565E2}" type="pres">
      <dgm:prSet presAssocID="{B9007D5C-8C57-4426-8DBE-7ED3EFAF56AE}" presName="sp" presStyleCnt="0"/>
      <dgm:spPr/>
    </dgm:pt>
    <dgm:pt modelId="{E7A32DF4-0E14-4AEB-BCC7-0CD57517D6FB}" type="pres">
      <dgm:prSet presAssocID="{E62563C8-06AE-4B2D-B9A8-BCF532CE6754}" presName="composite" presStyleCnt="0"/>
      <dgm:spPr/>
    </dgm:pt>
    <dgm:pt modelId="{87548CD5-EDE0-43B0-823B-B8464320363D}" type="pres">
      <dgm:prSet presAssocID="{E62563C8-06AE-4B2D-B9A8-BCF532CE6754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1F112F-8C78-437F-9393-4774D62B3CC1}" type="pres">
      <dgm:prSet presAssocID="{E62563C8-06AE-4B2D-B9A8-BCF532CE6754}" presName="descendantText" presStyleLbl="alignAcc1" presStyleIdx="2" presStyleCnt="7" custLinFactNeighborX="686" custLinFactNeighborY="3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4F4AB2-592D-4F74-8732-46BA147FDC0D}" type="pres">
      <dgm:prSet presAssocID="{4C90852A-F54E-4125-A08D-72CEB9268753}" presName="sp" presStyleCnt="0"/>
      <dgm:spPr/>
    </dgm:pt>
    <dgm:pt modelId="{3AC53844-C95E-41F2-A575-269108C2B357}" type="pres">
      <dgm:prSet presAssocID="{A56EC39B-1993-4E81-9D6B-6CCAC5490597}" presName="composite" presStyleCnt="0"/>
      <dgm:spPr/>
    </dgm:pt>
    <dgm:pt modelId="{71F978E2-6BE6-452E-BBC8-95921289EDEA}" type="pres">
      <dgm:prSet presAssocID="{A56EC39B-1993-4E81-9D6B-6CCAC5490597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A548C-CF26-4FFC-9F96-C77F1C6A37FA}" type="pres">
      <dgm:prSet presAssocID="{A56EC39B-1993-4E81-9D6B-6CCAC5490597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637B2-217A-42F8-A01A-DC93283E3A24}" type="pres">
      <dgm:prSet presAssocID="{3B25B35B-CE4F-4F32-9F80-B9EF2060C1E3}" presName="sp" presStyleCnt="0"/>
      <dgm:spPr/>
    </dgm:pt>
    <dgm:pt modelId="{F57F07A1-10FD-4116-BBE8-62886AA7B030}" type="pres">
      <dgm:prSet presAssocID="{F21F3DC7-9455-4671-A032-F152D87C5EFC}" presName="composite" presStyleCnt="0"/>
      <dgm:spPr/>
    </dgm:pt>
    <dgm:pt modelId="{426EA21A-5BDA-46E8-B936-396E68C3DD76}" type="pres">
      <dgm:prSet presAssocID="{F21F3DC7-9455-4671-A032-F152D87C5EFC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46BD81-2CEC-402A-9F46-CA6959C64311}" type="pres">
      <dgm:prSet presAssocID="{F21F3DC7-9455-4671-A032-F152D87C5EFC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D56A6E-D727-449A-A60A-D1A8DCB3CB67}" type="pres">
      <dgm:prSet presAssocID="{67153FE6-3C04-4768-9CD7-D89734A09C81}" presName="sp" presStyleCnt="0"/>
      <dgm:spPr/>
    </dgm:pt>
    <dgm:pt modelId="{B56A67D7-142E-474E-BDFF-2700C6192E62}" type="pres">
      <dgm:prSet presAssocID="{23D92A58-73BA-474D-87DD-CB9D6EF7ED6E}" presName="composite" presStyleCnt="0"/>
      <dgm:spPr/>
    </dgm:pt>
    <dgm:pt modelId="{64C1B16E-5331-4A8A-ACB9-3A3973481268}" type="pres">
      <dgm:prSet presAssocID="{23D92A58-73BA-474D-87DD-CB9D6EF7ED6E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B0B9A5-17C9-4FF2-9763-FC9BDDE69ABC}" type="pres">
      <dgm:prSet presAssocID="{23D92A58-73BA-474D-87DD-CB9D6EF7ED6E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19C197-68B9-4B36-97D9-4234827DFAF6}" type="pres">
      <dgm:prSet presAssocID="{0D0B78F1-CF87-4D92-B8BD-E5E69D0D32F8}" presName="sp" presStyleCnt="0"/>
      <dgm:spPr/>
    </dgm:pt>
    <dgm:pt modelId="{B696FC40-477A-4A6F-A452-E701CAA6130D}" type="pres">
      <dgm:prSet presAssocID="{F0717A32-4EEA-4A81-830F-2EC34CF707CF}" presName="composite" presStyleCnt="0"/>
      <dgm:spPr/>
    </dgm:pt>
    <dgm:pt modelId="{17C821CE-85B7-4823-94E9-98963718FF8C}" type="pres">
      <dgm:prSet presAssocID="{F0717A32-4EEA-4A81-830F-2EC34CF707CF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538A6-8DC7-40DD-B294-4D9C921C2126}" type="pres">
      <dgm:prSet presAssocID="{F0717A32-4EEA-4A81-830F-2EC34CF707CF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A9156E-3865-471C-96EC-0E41B206EEEC}" srcId="{B3489A81-850D-4BAB-8FA4-E91F5C57F880}" destId="{FB752C32-945A-4A59-9499-D21B5FD21667}" srcOrd="1" destOrd="0" parTransId="{FD42068B-B259-42D1-96D7-4B3378B2EAC7}" sibTransId="{B9007D5C-8C57-4426-8DBE-7ED3EFAF56AE}"/>
    <dgm:cxn modelId="{FA36F7FA-A265-40B2-8969-545A1E97E736}" type="presOf" srcId="{D15A873E-FF29-4C3F-B1E2-216B255F4387}" destId="{067538A6-8DC7-40DD-B294-4D9C921C2126}" srcOrd="0" destOrd="0" presId="urn:microsoft.com/office/officeart/2005/8/layout/chevron2"/>
    <dgm:cxn modelId="{C338C202-88D4-4E07-9670-8E7D362E7889}" type="presOf" srcId="{38CAF764-CAD7-41D5-BF92-E0F44BF801EB}" destId="{00AA548C-CF26-4FFC-9F96-C77F1C6A37FA}" srcOrd="0" destOrd="0" presId="urn:microsoft.com/office/officeart/2005/8/layout/chevron2"/>
    <dgm:cxn modelId="{948065A3-246B-4C82-BC24-88D359B4AB06}" type="presOf" srcId="{7AAA0664-0D68-47D0-AB1C-783A862E08D2}" destId="{FD0D43C8-43C9-4459-B760-2970D2035F92}" srcOrd="0" destOrd="0" presId="urn:microsoft.com/office/officeart/2005/8/layout/chevron2"/>
    <dgm:cxn modelId="{6147052F-D139-4D98-9606-AB7F4687872E}" type="presOf" srcId="{F0717A32-4EEA-4A81-830F-2EC34CF707CF}" destId="{17C821CE-85B7-4823-94E9-98963718FF8C}" srcOrd="0" destOrd="0" presId="urn:microsoft.com/office/officeart/2005/8/layout/chevron2"/>
    <dgm:cxn modelId="{7A4A0CD1-46DC-4166-A134-40FACF4DA5FC}" type="presOf" srcId="{E62563C8-06AE-4B2D-B9A8-BCF532CE6754}" destId="{87548CD5-EDE0-43B0-823B-B8464320363D}" srcOrd="0" destOrd="0" presId="urn:microsoft.com/office/officeart/2005/8/layout/chevron2"/>
    <dgm:cxn modelId="{C1AB6BFB-18EF-4C8E-9CA2-75858D73C049}" srcId="{B3489A81-850D-4BAB-8FA4-E91F5C57F880}" destId="{E62563C8-06AE-4B2D-B9A8-BCF532CE6754}" srcOrd="2" destOrd="0" parTransId="{0682E8FD-0FD3-41D9-96D8-5352D38F1B93}" sibTransId="{4C90852A-F54E-4125-A08D-72CEB9268753}"/>
    <dgm:cxn modelId="{05405DB0-0BCC-4193-B16B-CF0A735ECFBC}" srcId="{F0717A32-4EEA-4A81-830F-2EC34CF707CF}" destId="{D15A873E-FF29-4C3F-B1E2-216B255F4387}" srcOrd="0" destOrd="0" parTransId="{3053E5FC-A955-49FD-86A9-18CF73BF5918}" sibTransId="{C9D18B54-2284-4AEF-8910-C630690FAC7C}"/>
    <dgm:cxn modelId="{A882BC38-0C1D-4DAD-8102-C73EBEDCB61A}" type="presOf" srcId="{28B19F4D-802C-45C6-82C5-C3D07F0A876E}" destId="{3746BD81-2CEC-402A-9F46-CA6959C64311}" srcOrd="0" destOrd="0" presId="urn:microsoft.com/office/officeart/2005/8/layout/chevron2"/>
    <dgm:cxn modelId="{69FAD512-CBD7-4E18-988E-A7227034DE8E}" type="presOf" srcId="{A56EC39B-1993-4E81-9D6B-6CCAC5490597}" destId="{71F978E2-6BE6-452E-BBC8-95921289EDEA}" srcOrd="0" destOrd="0" presId="urn:microsoft.com/office/officeart/2005/8/layout/chevron2"/>
    <dgm:cxn modelId="{EFDA87EC-0C35-4E1E-8154-F50B631D2E11}" srcId="{B3489A81-850D-4BAB-8FA4-E91F5C57F880}" destId="{A56EC39B-1993-4E81-9D6B-6CCAC5490597}" srcOrd="3" destOrd="0" parTransId="{8AD48C29-A8C2-4059-8E6E-C77489AA80F8}" sibTransId="{3B25B35B-CE4F-4F32-9F80-B9EF2060C1E3}"/>
    <dgm:cxn modelId="{15877639-88C9-4485-8496-C68EF2E5F9C2}" srcId="{A56EC39B-1993-4E81-9D6B-6CCAC5490597}" destId="{38CAF764-CAD7-41D5-BF92-E0F44BF801EB}" srcOrd="0" destOrd="0" parTransId="{09096AD1-864C-4888-8E55-90E3C33A99F8}" sibTransId="{A36F3E59-223E-4085-AE80-739469FDBAD9}"/>
    <dgm:cxn modelId="{1A36C04C-AE8D-486B-A09B-7EDAE894BFD2}" srcId="{B3489A81-850D-4BAB-8FA4-E91F5C57F880}" destId="{F0717A32-4EEA-4A81-830F-2EC34CF707CF}" srcOrd="6" destOrd="0" parTransId="{D41E8FE4-DE53-49FC-A7CF-CC1FDBB06DBA}" sibTransId="{C704A724-1D0B-48EF-BB93-D308CD8A8BC8}"/>
    <dgm:cxn modelId="{C5A0DFC3-7A95-4AE1-82ED-7785BF242581}" type="presOf" srcId="{B3489A81-850D-4BAB-8FA4-E91F5C57F880}" destId="{D7F0591C-457A-4893-9C3D-6ED828125707}" srcOrd="0" destOrd="0" presId="urn:microsoft.com/office/officeart/2005/8/layout/chevron2"/>
    <dgm:cxn modelId="{59C895C4-2806-4907-A965-F07C54D877B2}" srcId="{B3489A81-850D-4BAB-8FA4-E91F5C57F880}" destId="{33AA49E1-B4A5-4A8B-ADA4-5C101B8B750E}" srcOrd="0" destOrd="0" parTransId="{A1C4E39B-8522-446B-87D0-2967DF8996C6}" sibTransId="{A8B42087-8D1D-4742-A8BF-1CCF39912254}"/>
    <dgm:cxn modelId="{DF2A34D0-CF0C-4938-A8D8-B78004489287}" type="presOf" srcId="{F21F3DC7-9455-4671-A032-F152D87C5EFC}" destId="{426EA21A-5BDA-46E8-B936-396E68C3DD76}" srcOrd="0" destOrd="0" presId="urn:microsoft.com/office/officeart/2005/8/layout/chevron2"/>
    <dgm:cxn modelId="{B2A96090-F40A-489A-810F-F012FB0923D7}" type="presOf" srcId="{23D92A58-73BA-474D-87DD-CB9D6EF7ED6E}" destId="{64C1B16E-5331-4A8A-ACB9-3A3973481268}" srcOrd="0" destOrd="0" presId="urn:microsoft.com/office/officeart/2005/8/layout/chevron2"/>
    <dgm:cxn modelId="{E932B45B-5721-42A1-8CA5-6893B707B035}" srcId="{23D92A58-73BA-474D-87DD-CB9D6EF7ED6E}" destId="{A04A77CB-BCAE-4985-9BF6-D3C4AD4CF160}" srcOrd="0" destOrd="0" parTransId="{0B1514FF-FCBF-494D-ACB7-AC6FC951458E}" sibTransId="{AB12103A-84E4-4B3F-B586-B0482285CE44}"/>
    <dgm:cxn modelId="{C65B5122-6FAB-4D13-9130-3171CE12F268}" type="presOf" srcId="{A04A77CB-BCAE-4985-9BF6-D3C4AD4CF160}" destId="{DEB0B9A5-17C9-4FF2-9763-FC9BDDE69ABC}" srcOrd="0" destOrd="0" presId="urn:microsoft.com/office/officeart/2005/8/layout/chevron2"/>
    <dgm:cxn modelId="{F4F6D440-1E3C-4A90-A20C-490A16C95716}" srcId="{F21F3DC7-9455-4671-A032-F152D87C5EFC}" destId="{28B19F4D-802C-45C6-82C5-C3D07F0A876E}" srcOrd="0" destOrd="0" parTransId="{22ABF42C-2539-4463-81CA-D3B8A37F5FF3}" sibTransId="{CF656946-4CF8-4537-840C-403D644A8327}"/>
    <dgm:cxn modelId="{6F413443-EFF4-433E-A332-F11AE8BCF1EC}" srcId="{E62563C8-06AE-4B2D-B9A8-BCF532CE6754}" destId="{823BC59A-35DC-481F-9E4C-B6BC8B13C8BF}" srcOrd="0" destOrd="0" parTransId="{C189B490-AAD0-43DF-9B78-8A339C13A434}" sibTransId="{91099B7C-DACB-4134-8306-B49B56A3EF3C}"/>
    <dgm:cxn modelId="{CF65798F-A61D-48ED-B0D9-3D58290EB6AD}" srcId="{B3489A81-850D-4BAB-8FA4-E91F5C57F880}" destId="{F21F3DC7-9455-4671-A032-F152D87C5EFC}" srcOrd="4" destOrd="0" parTransId="{0B0E098C-2BD8-4040-BBD6-E037790945BE}" sibTransId="{67153FE6-3C04-4768-9CD7-D89734A09C81}"/>
    <dgm:cxn modelId="{66A6ADD6-0610-4112-9C6C-0D67B22F7FED}" type="presOf" srcId="{47710E0B-C693-4C26-B35C-82637DA72FE6}" destId="{7D72A3E3-E155-43CE-A77D-364F00DFDBFD}" srcOrd="0" destOrd="0" presId="urn:microsoft.com/office/officeart/2005/8/layout/chevron2"/>
    <dgm:cxn modelId="{9A85AEC5-51EF-40FA-9B58-987503D2AB7F}" srcId="{B3489A81-850D-4BAB-8FA4-E91F5C57F880}" destId="{23D92A58-73BA-474D-87DD-CB9D6EF7ED6E}" srcOrd="5" destOrd="0" parTransId="{3BE14B61-8C7B-432F-94B6-93137FC65D7C}" sibTransId="{0D0B78F1-CF87-4D92-B8BD-E5E69D0D32F8}"/>
    <dgm:cxn modelId="{F8EBF0FB-856B-4A62-A923-52667FC53F09}" type="presOf" srcId="{823BC59A-35DC-481F-9E4C-B6BC8B13C8BF}" destId="{B01F112F-8C78-437F-9393-4774D62B3CC1}" srcOrd="0" destOrd="0" presId="urn:microsoft.com/office/officeart/2005/8/layout/chevron2"/>
    <dgm:cxn modelId="{8FF2FCD7-3030-4D4C-BC04-99CED028CA11}" srcId="{FB752C32-945A-4A59-9499-D21B5FD21667}" destId="{47710E0B-C693-4C26-B35C-82637DA72FE6}" srcOrd="0" destOrd="0" parTransId="{7CE09559-AD46-43F9-B788-598971322EF1}" sibTransId="{E3D8C844-3EB4-4534-A866-615EE4542615}"/>
    <dgm:cxn modelId="{4F5E86A6-7984-44EB-90C1-62AC3390B286}" type="presOf" srcId="{FB752C32-945A-4A59-9499-D21B5FD21667}" destId="{8B66DB2C-6DC4-47C8-A6A0-C86ADB853796}" srcOrd="0" destOrd="0" presId="urn:microsoft.com/office/officeart/2005/8/layout/chevron2"/>
    <dgm:cxn modelId="{187D6499-2A49-45B0-A986-162610D470AA}" srcId="{33AA49E1-B4A5-4A8B-ADA4-5C101B8B750E}" destId="{7AAA0664-0D68-47D0-AB1C-783A862E08D2}" srcOrd="0" destOrd="0" parTransId="{3CDA8049-3AB5-440D-B0F2-BAE89065A0B7}" sibTransId="{A9398B76-DA7F-474B-B4C6-10DF78F4A4D7}"/>
    <dgm:cxn modelId="{D0A16140-584F-42B3-AEB9-F44BD54B3604}" type="presOf" srcId="{33AA49E1-B4A5-4A8B-ADA4-5C101B8B750E}" destId="{99DBF6E1-7ED6-41B6-BCD7-C6E5BC94570B}" srcOrd="0" destOrd="0" presId="urn:microsoft.com/office/officeart/2005/8/layout/chevron2"/>
    <dgm:cxn modelId="{30957BCB-C218-442F-89E7-C6FB9968066A}" type="presParOf" srcId="{D7F0591C-457A-4893-9C3D-6ED828125707}" destId="{7603CD3D-22A5-4978-9602-CCAFBC677B44}" srcOrd="0" destOrd="0" presId="urn:microsoft.com/office/officeart/2005/8/layout/chevron2"/>
    <dgm:cxn modelId="{C94B9013-EACC-4E5E-AD43-EE6842F269C7}" type="presParOf" srcId="{7603CD3D-22A5-4978-9602-CCAFBC677B44}" destId="{99DBF6E1-7ED6-41B6-BCD7-C6E5BC94570B}" srcOrd="0" destOrd="0" presId="urn:microsoft.com/office/officeart/2005/8/layout/chevron2"/>
    <dgm:cxn modelId="{210DE686-56A3-40D6-9BB6-AFFCD6B1352D}" type="presParOf" srcId="{7603CD3D-22A5-4978-9602-CCAFBC677B44}" destId="{FD0D43C8-43C9-4459-B760-2970D2035F92}" srcOrd="1" destOrd="0" presId="urn:microsoft.com/office/officeart/2005/8/layout/chevron2"/>
    <dgm:cxn modelId="{610F4CD8-F3C9-4484-B198-6D0D1884B87E}" type="presParOf" srcId="{D7F0591C-457A-4893-9C3D-6ED828125707}" destId="{A38D486B-9D19-46F3-8F7B-A7C13234982B}" srcOrd="1" destOrd="0" presId="urn:microsoft.com/office/officeart/2005/8/layout/chevron2"/>
    <dgm:cxn modelId="{6D2A6715-5770-4049-8032-F3B65BDB7874}" type="presParOf" srcId="{D7F0591C-457A-4893-9C3D-6ED828125707}" destId="{5B87D8B7-7841-454C-9D3A-446BB13F801B}" srcOrd="2" destOrd="0" presId="urn:microsoft.com/office/officeart/2005/8/layout/chevron2"/>
    <dgm:cxn modelId="{40A17A3D-9C7C-44F3-8BF5-E47CA465A79C}" type="presParOf" srcId="{5B87D8B7-7841-454C-9D3A-446BB13F801B}" destId="{8B66DB2C-6DC4-47C8-A6A0-C86ADB853796}" srcOrd="0" destOrd="0" presId="urn:microsoft.com/office/officeart/2005/8/layout/chevron2"/>
    <dgm:cxn modelId="{ED124D7B-3508-4501-BABE-55B0D85A7450}" type="presParOf" srcId="{5B87D8B7-7841-454C-9D3A-446BB13F801B}" destId="{7D72A3E3-E155-43CE-A77D-364F00DFDBFD}" srcOrd="1" destOrd="0" presId="urn:microsoft.com/office/officeart/2005/8/layout/chevron2"/>
    <dgm:cxn modelId="{18DB5157-66C7-4568-98EF-E44A2E5B1940}" type="presParOf" srcId="{D7F0591C-457A-4893-9C3D-6ED828125707}" destId="{DA251426-9013-449E-A6A4-0C3C2A2565E2}" srcOrd="3" destOrd="0" presId="urn:microsoft.com/office/officeart/2005/8/layout/chevron2"/>
    <dgm:cxn modelId="{F04A6CC2-FE18-4E8E-A10E-C566692E26FB}" type="presParOf" srcId="{D7F0591C-457A-4893-9C3D-6ED828125707}" destId="{E7A32DF4-0E14-4AEB-BCC7-0CD57517D6FB}" srcOrd="4" destOrd="0" presId="urn:microsoft.com/office/officeart/2005/8/layout/chevron2"/>
    <dgm:cxn modelId="{FBAEAA3F-978C-43A0-BF3C-8B2E4B1EDC89}" type="presParOf" srcId="{E7A32DF4-0E14-4AEB-BCC7-0CD57517D6FB}" destId="{87548CD5-EDE0-43B0-823B-B8464320363D}" srcOrd="0" destOrd="0" presId="urn:microsoft.com/office/officeart/2005/8/layout/chevron2"/>
    <dgm:cxn modelId="{AF086E7E-939E-4896-AED1-4830AD2326D1}" type="presParOf" srcId="{E7A32DF4-0E14-4AEB-BCC7-0CD57517D6FB}" destId="{B01F112F-8C78-437F-9393-4774D62B3CC1}" srcOrd="1" destOrd="0" presId="urn:microsoft.com/office/officeart/2005/8/layout/chevron2"/>
    <dgm:cxn modelId="{00DEDA83-D381-4D23-84CD-2C0F9AE9B44A}" type="presParOf" srcId="{D7F0591C-457A-4893-9C3D-6ED828125707}" destId="{B74F4AB2-592D-4F74-8732-46BA147FDC0D}" srcOrd="5" destOrd="0" presId="urn:microsoft.com/office/officeart/2005/8/layout/chevron2"/>
    <dgm:cxn modelId="{75EE714A-F11A-402E-80B1-31F1EC469C31}" type="presParOf" srcId="{D7F0591C-457A-4893-9C3D-6ED828125707}" destId="{3AC53844-C95E-41F2-A575-269108C2B357}" srcOrd="6" destOrd="0" presId="urn:microsoft.com/office/officeart/2005/8/layout/chevron2"/>
    <dgm:cxn modelId="{9CD19DA0-BFC1-42A9-BD92-C93A8A06EFA8}" type="presParOf" srcId="{3AC53844-C95E-41F2-A575-269108C2B357}" destId="{71F978E2-6BE6-452E-BBC8-95921289EDEA}" srcOrd="0" destOrd="0" presId="urn:microsoft.com/office/officeart/2005/8/layout/chevron2"/>
    <dgm:cxn modelId="{A7AAE09B-ECEE-42DA-AB0F-BC599DD76FB8}" type="presParOf" srcId="{3AC53844-C95E-41F2-A575-269108C2B357}" destId="{00AA548C-CF26-4FFC-9F96-C77F1C6A37FA}" srcOrd="1" destOrd="0" presId="urn:microsoft.com/office/officeart/2005/8/layout/chevron2"/>
    <dgm:cxn modelId="{A01539BB-F9F2-4E98-9CD4-AFA6364DE494}" type="presParOf" srcId="{D7F0591C-457A-4893-9C3D-6ED828125707}" destId="{EF2637B2-217A-42F8-A01A-DC93283E3A24}" srcOrd="7" destOrd="0" presId="urn:microsoft.com/office/officeart/2005/8/layout/chevron2"/>
    <dgm:cxn modelId="{81C871F4-BE1A-47B9-82FD-1C4E625A3EEB}" type="presParOf" srcId="{D7F0591C-457A-4893-9C3D-6ED828125707}" destId="{F57F07A1-10FD-4116-BBE8-62886AA7B030}" srcOrd="8" destOrd="0" presId="urn:microsoft.com/office/officeart/2005/8/layout/chevron2"/>
    <dgm:cxn modelId="{7208176B-76F1-4B18-8297-13F561472BE2}" type="presParOf" srcId="{F57F07A1-10FD-4116-BBE8-62886AA7B030}" destId="{426EA21A-5BDA-46E8-B936-396E68C3DD76}" srcOrd="0" destOrd="0" presId="urn:microsoft.com/office/officeart/2005/8/layout/chevron2"/>
    <dgm:cxn modelId="{EB5688D5-58E2-43B2-BCF0-F5F246E7F463}" type="presParOf" srcId="{F57F07A1-10FD-4116-BBE8-62886AA7B030}" destId="{3746BD81-2CEC-402A-9F46-CA6959C64311}" srcOrd="1" destOrd="0" presId="urn:microsoft.com/office/officeart/2005/8/layout/chevron2"/>
    <dgm:cxn modelId="{F77DE4B3-2228-4D42-8D37-398FDA531B2F}" type="presParOf" srcId="{D7F0591C-457A-4893-9C3D-6ED828125707}" destId="{5DD56A6E-D727-449A-A60A-D1A8DCB3CB67}" srcOrd="9" destOrd="0" presId="urn:microsoft.com/office/officeart/2005/8/layout/chevron2"/>
    <dgm:cxn modelId="{CC9AD6C8-A70E-4F33-A4BB-5B34F0FB411D}" type="presParOf" srcId="{D7F0591C-457A-4893-9C3D-6ED828125707}" destId="{B56A67D7-142E-474E-BDFF-2700C6192E62}" srcOrd="10" destOrd="0" presId="urn:microsoft.com/office/officeart/2005/8/layout/chevron2"/>
    <dgm:cxn modelId="{23C184E2-AAD6-4222-AF7C-DDC0BD223F97}" type="presParOf" srcId="{B56A67D7-142E-474E-BDFF-2700C6192E62}" destId="{64C1B16E-5331-4A8A-ACB9-3A3973481268}" srcOrd="0" destOrd="0" presId="urn:microsoft.com/office/officeart/2005/8/layout/chevron2"/>
    <dgm:cxn modelId="{8DA13EFF-4ED1-400E-8DE5-E88D421B117F}" type="presParOf" srcId="{B56A67D7-142E-474E-BDFF-2700C6192E62}" destId="{DEB0B9A5-17C9-4FF2-9763-FC9BDDE69ABC}" srcOrd="1" destOrd="0" presId="urn:microsoft.com/office/officeart/2005/8/layout/chevron2"/>
    <dgm:cxn modelId="{31E52563-D093-41FB-A4A9-6AECFC54F997}" type="presParOf" srcId="{D7F0591C-457A-4893-9C3D-6ED828125707}" destId="{7E19C197-68B9-4B36-97D9-4234827DFAF6}" srcOrd="11" destOrd="0" presId="urn:microsoft.com/office/officeart/2005/8/layout/chevron2"/>
    <dgm:cxn modelId="{FE415240-1815-43EE-B36E-1DA3E120EE0E}" type="presParOf" srcId="{D7F0591C-457A-4893-9C3D-6ED828125707}" destId="{B696FC40-477A-4A6F-A452-E701CAA6130D}" srcOrd="12" destOrd="0" presId="urn:microsoft.com/office/officeart/2005/8/layout/chevron2"/>
    <dgm:cxn modelId="{2F17F426-EE35-4909-8821-DC8F203AD80B}" type="presParOf" srcId="{B696FC40-477A-4A6F-A452-E701CAA6130D}" destId="{17C821CE-85B7-4823-94E9-98963718FF8C}" srcOrd="0" destOrd="0" presId="urn:microsoft.com/office/officeart/2005/8/layout/chevron2"/>
    <dgm:cxn modelId="{6E8FCF31-6C31-4EEA-87AE-974B0C94E629}" type="presParOf" srcId="{B696FC40-477A-4A6F-A452-E701CAA6130D}" destId="{067538A6-8DC7-40DD-B294-4D9C921C21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FBF01E-418F-403F-AF09-2AB53EFC92BE}" type="doc">
      <dgm:prSet loTypeId="urn:microsoft.com/office/officeart/2005/8/layout/pyramid2" loCatId="list" qsTypeId="urn:microsoft.com/office/officeart/2005/8/quickstyle/3d4" qsCatId="3D" csTypeId="urn:microsoft.com/office/officeart/2005/8/colors/accent1_2" csCatId="accent1" phldr="1"/>
      <dgm:spPr/>
    </dgm:pt>
    <dgm:pt modelId="{316D154E-C9AD-4A91-9C6B-F81F046B51BA}">
      <dgm:prSet phldrT="[Текст]" custT="1"/>
      <dgm:spPr/>
      <dgm:t>
        <a:bodyPr/>
        <a:lstStyle/>
        <a:p>
          <a:r>
            <a:rPr lang="ru-RU" sz="2400" b="1" dirty="0" smtClean="0"/>
            <a:t>ДЕРЕВО</a:t>
          </a:r>
        </a:p>
        <a:p>
          <a:r>
            <a:rPr lang="ru-RU" sz="2400" dirty="0" smtClean="0"/>
            <a:t>набор доменов, которые используют единое пространство имен</a:t>
          </a:r>
          <a:endParaRPr lang="ru-RU" sz="2400" dirty="0"/>
        </a:p>
      </dgm:t>
    </dgm:pt>
    <dgm:pt modelId="{B4CB46AA-8E04-4A3F-B75A-629C0BC6C63B}" type="parTrans" cxnId="{5171AC97-978A-4140-BDD0-C09B5B178B5D}">
      <dgm:prSet/>
      <dgm:spPr/>
      <dgm:t>
        <a:bodyPr/>
        <a:lstStyle/>
        <a:p>
          <a:endParaRPr lang="ru-RU"/>
        </a:p>
      </dgm:t>
    </dgm:pt>
    <dgm:pt modelId="{3B2EE55E-1568-43AD-B0F3-58D9EB821E5E}" type="sibTrans" cxnId="{5171AC97-978A-4140-BDD0-C09B5B178B5D}">
      <dgm:prSet/>
      <dgm:spPr/>
      <dgm:t>
        <a:bodyPr/>
        <a:lstStyle/>
        <a:p>
          <a:endParaRPr lang="ru-RU"/>
        </a:p>
      </dgm:t>
    </dgm:pt>
    <dgm:pt modelId="{10B0C03E-BBE7-418F-AFCF-0A25538A1A98}">
      <dgm:prSet phldrT="[Текст]"/>
      <dgm:spPr/>
      <dgm:t>
        <a:bodyPr/>
        <a:lstStyle/>
        <a:p>
          <a:r>
            <a:rPr lang="ru-RU" b="1" dirty="0" smtClean="0"/>
            <a:t>ЛЕС</a:t>
          </a:r>
        </a:p>
        <a:p>
          <a:r>
            <a:rPr lang="ru-RU" b="0" dirty="0" smtClean="0"/>
            <a:t>объединяет деревья, которые поддерживают единую схему</a:t>
          </a:r>
        </a:p>
      </dgm:t>
    </dgm:pt>
    <dgm:pt modelId="{25D9BFF3-6065-4C06-B402-E842BA879734}" type="parTrans" cxnId="{6F453D11-9A2A-464E-B46F-AA40CB7FF9D2}">
      <dgm:prSet/>
      <dgm:spPr/>
      <dgm:t>
        <a:bodyPr/>
        <a:lstStyle/>
        <a:p>
          <a:endParaRPr lang="ru-RU"/>
        </a:p>
      </dgm:t>
    </dgm:pt>
    <dgm:pt modelId="{34FEAD3B-06F3-4382-BD00-5FA43AFD4A6B}" type="sibTrans" cxnId="{6F453D11-9A2A-464E-B46F-AA40CB7FF9D2}">
      <dgm:prSet/>
      <dgm:spPr/>
      <dgm:t>
        <a:bodyPr/>
        <a:lstStyle/>
        <a:p>
          <a:endParaRPr lang="ru-RU"/>
        </a:p>
      </dgm:t>
    </dgm:pt>
    <dgm:pt modelId="{E2CD85B4-CF55-4ADE-9AB9-739192367E31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/>
            <a:t>ДОМЕН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/>
            <a:t>основная единица системы безопасности </a:t>
          </a:r>
          <a:r>
            <a:rPr lang="ru-RU" sz="2400" dirty="0" err="1" smtClean="0"/>
            <a:t>Active</a:t>
          </a:r>
          <a:r>
            <a:rPr lang="ru-RU" sz="2400" dirty="0" smtClean="0"/>
            <a:t> </a:t>
          </a:r>
          <a:r>
            <a:rPr lang="ru-RU" sz="2400" dirty="0" err="1" smtClean="0"/>
            <a:t>Directory</a:t>
          </a:r>
          <a:endParaRPr lang="ru-RU" sz="2400" b="1" dirty="0"/>
        </a:p>
      </dgm:t>
    </dgm:pt>
    <dgm:pt modelId="{6A2453D7-369E-4B8A-96A4-01356034C718}" type="parTrans" cxnId="{D613F5A2-D542-42C8-A300-766D967CAC37}">
      <dgm:prSet/>
      <dgm:spPr/>
      <dgm:t>
        <a:bodyPr/>
        <a:lstStyle/>
        <a:p>
          <a:endParaRPr lang="ru-RU"/>
        </a:p>
      </dgm:t>
    </dgm:pt>
    <dgm:pt modelId="{9FC436BC-FD9B-4D9D-BA9C-7FD3273F0775}" type="sibTrans" cxnId="{D613F5A2-D542-42C8-A300-766D967CAC37}">
      <dgm:prSet/>
      <dgm:spPr/>
      <dgm:t>
        <a:bodyPr/>
        <a:lstStyle/>
        <a:p>
          <a:endParaRPr lang="ru-RU"/>
        </a:p>
      </dgm:t>
    </dgm:pt>
    <dgm:pt modelId="{CD43FD75-F65C-4972-AAFD-D8AA236D3489}" type="pres">
      <dgm:prSet presAssocID="{2FFBF01E-418F-403F-AF09-2AB53EFC92BE}" presName="compositeShape" presStyleCnt="0">
        <dgm:presLayoutVars>
          <dgm:dir/>
          <dgm:resizeHandles/>
        </dgm:presLayoutVars>
      </dgm:prSet>
      <dgm:spPr/>
    </dgm:pt>
    <dgm:pt modelId="{624C8B3B-2884-4E39-A156-506EBBEC984F}" type="pres">
      <dgm:prSet presAssocID="{2FFBF01E-418F-403F-AF09-2AB53EFC92BE}" presName="pyramid" presStyleLbl="node1" presStyleIdx="0" presStyleCnt="1"/>
      <dgm:spPr/>
    </dgm:pt>
    <dgm:pt modelId="{7699CAAF-F467-4FD5-A6B9-DBF3E057DDB2}" type="pres">
      <dgm:prSet presAssocID="{2FFBF01E-418F-403F-AF09-2AB53EFC92BE}" presName="theList" presStyleCnt="0"/>
      <dgm:spPr/>
    </dgm:pt>
    <dgm:pt modelId="{A4A2084D-F5AA-4A63-9680-749FA78D1257}" type="pres">
      <dgm:prSet presAssocID="{E2CD85B4-CF55-4ADE-9AB9-739192367E31}" presName="aNode" presStyleLbl="fgAcc1" presStyleIdx="0" presStyleCnt="3" custScaleX="188219" custScaleY="273815" custLinFactY="-15460" custLinFactNeighborX="-34274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94D02AF-42AF-4B96-A7CB-04D3D02CE018}" type="pres">
      <dgm:prSet presAssocID="{E2CD85B4-CF55-4ADE-9AB9-739192367E31}" presName="aSpace" presStyleCnt="0"/>
      <dgm:spPr/>
    </dgm:pt>
    <dgm:pt modelId="{570B52E8-372B-40C4-AC28-26D19E01654E}" type="pres">
      <dgm:prSet presAssocID="{316D154E-C9AD-4A91-9C6B-F81F046B51BA}" presName="aNode" presStyleLbl="fgAcc1" presStyleIdx="1" presStyleCnt="3" custScaleX="183350" custScaleY="273815" custLinFactY="15047" custLinFactNeighborX="-17234" custLinFactNeighborY="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01B902A-C1D4-44F7-9D4B-1C7B756EF182}" type="pres">
      <dgm:prSet presAssocID="{316D154E-C9AD-4A91-9C6B-F81F046B51BA}" presName="aSpace" presStyleCnt="0"/>
      <dgm:spPr/>
    </dgm:pt>
    <dgm:pt modelId="{52FE0843-898D-4804-A2D5-11943F22E0E7}" type="pres">
      <dgm:prSet presAssocID="{10B0C03E-BBE7-418F-AFCF-0A25538A1A98}" presName="aNode" presStyleLbl="fgAcc1" presStyleIdx="2" presStyleCnt="3" custScaleX="183350" custScaleY="273815" custLinFactY="66975" custLinFactNeighborX="5842" custLinFactNeighborY="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BA3371A-D02C-4364-92E8-147110732550}" type="pres">
      <dgm:prSet presAssocID="{10B0C03E-BBE7-418F-AFCF-0A25538A1A98}" presName="aSpace" presStyleCnt="0"/>
      <dgm:spPr/>
    </dgm:pt>
  </dgm:ptLst>
  <dgm:cxnLst>
    <dgm:cxn modelId="{AC6BCEFC-A529-4C1D-B1BD-B3B3692C7864}" type="presOf" srcId="{316D154E-C9AD-4A91-9C6B-F81F046B51BA}" destId="{570B52E8-372B-40C4-AC28-26D19E01654E}" srcOrd="0" destOrd="0" presId="urn:microsoft.com/office/officeart/2005/8/layout/pyramid2"/>
    <dgm:cxn modelId="{6F453D11-9A2A-464E-B46F-AA40CB7FF9D2}" srcId="{2FFBF01E-418F-403F-AF09-2AB53EFC92BE}" destId="{10B0C03E-BBE7-418F-AFCF-0A25538A1A98}" srcOrd="2" destOrd="0" parTransId="{25D9BFF3-6065-4C06-B402-E842BA879734}" sibTransId="{34FEAD3B-06F3-4382-BD00-5FA43AFD4A6B}"/>
    <dgm:cxn modelId="{D613F5A2-D542-42C8-A300-766D967CAC37}" srcId="{2FFBF01E-418F-403F-AF09-2AB53EFC92BE}" destId="{E2CD85B4-CF55-4ADE-9AB9-739192367E31}" srcOrd="0" destOrd="0" parTransId="{6A2453D7-369E-4B8A-96A4-01356034C718}" sibTransId="{9FC436BC-FD9B-4D9D-BA9C-7FD3273F0775}"/>
    <dgm:cxn modelId="{032448C9-CAC9-485A-A4BF-8E9CC7499AF6}" type="presOf" srcId="{2FFBF01E-418F-403F-AF09-2AB53EFC92BE}" destId="{CD43FD75-F65C-4972-AAFD-D8AA236D3489}" srcOrd="0" destOrd="0" presId="urn:microsoft.com/office/officeart/2005/8/layout/pyramid2"/>
    <dgm:cxn modelId="{1A703C2E-A945-42B5-80C0-01128C9BDF46}" type="presOf" srcId="{E2CD85B4-CF55-4ADE-9AB9-739192367E31}" destId="{A4A2084D-F5AA-4A63-9680-749FA78D1257}" srcOrd="0" destOrd="0" presId="urn:microsoft.com/office/officeart/2005/8/layout/pyramid2"/>
    <dgm:cxn modelId="{5171AC97-978A-4140-BDD0-C09B5B178B5D}" srcId="{2FFBF01E-418F-403F-AF09-2AB53EFC92BE}" destId="{316D154E-C9AD-4A91-9C6B-F81F046B51BA}" srcOrd="1" destOrd="0" parTransId="{B4CB46AA-8E04-4A3F-B75A-629C0BC6C63B}" sibTransId="{3B2EE55E-1568-43AD-B0F3-58D9EB821E5E}"/>
    <dgm:cxn modelId="{31E5D8AC-7E68-44D1-969C-1926B4F35BE7}" type="presOf" srcId="{10B0C03E-BBE7-418F-AFCF-0A25538A1A98}" destId="{52FE0843-898D-4804-A2D5-11943F22E0E7}" srcOrd="0" destOrd="0" presId="urn:microsoft.com/office/officeart/2005/8/layout/pyramid2"/>
    <dgm:cxn modelId="{6D6DB029-10D5-45FD-B23C-4D1EEBC7405C}" type="presParOf" srcId="{CD43FD75-F65C-4972-AAFD-D8AA236D3489}" destId="{624C8B3B-2884-4E39-A156-506EBBEC984F}" srcOrd="0" destOrd="0" presId="urn:microsoft.com/office/officeart/2005/8/layout/pyramid2"/>
    <dgm:cxn modelId="{76B2321B-E65B-4A26-B310-596AEA0BCA27}" type="presParOf" srcId="{CD43FD75-F65C-4972-AAFD-D8AA236D3489}" destId="{7699CAAF-F467-4FD5-A6B9-DBF3E057DDB2}" srcOrd="1" destOrd="0" presId="urn:microsoft.com/office/officeart/2005/8/layout/pyramid2"/>
    <dgm:cxn modelId="{A72E84DD-AB30-4D41-AAF2-EF01D9AD8D31}" type="presParOf" srcId="{7699CAAF-F467-4FD5-A6B9-DBF3E057DDB2}" destId="{A4A2084D-F5AA-4A63-9680-749FA78D1257}" srcOrd="0" destOrd="0" presId="urn:microsoft.com/office/officeart/2005/8/layout/pyramid2"/>
    <dgm:cxn modelId="{F1C0A8EE-7235-4CFC-8C7E-BF18988BF2DF}" type="presParOf" srcId="{7699CAAF-F467-4FD5-A6B9-DBF3E057DDB2}" destId="{794D02AF-42AF-4B96-A7CB-04D3D02CE018}" srcOrd="1" destOrd="0" presId="urn:microsoft.com/office/officeart/2005/8/layout/pyramid2"/>
    <dgm:cxn modelId="{37276837-EB4B-4CAA-83D0-F0D47F5BE8B8}" type="presParOf" srcId="{7699CAAF-F467-4FD5-A6B9-DBF3E057DDB2}" destId="{570B52E8-372B-40C4-AC28-26D19E01654E}" srcOrd="2" destOrd="0" presId="urn:microsoft.com/office/officeart/2005/8/layout/pyramid2"/>
    <dgm:cxn modelId="{F06C9643-9941-4139-A13E-EE49DF175900}" type="presParOf" srcId="{7699CAAF-F467-4FD5-A6B9-DBF3E057DDB2}" destId="{501B902A-C1D4-44F7-9D4B-1C7B756EF182}" srcOrd="3" destOrd="0" presId="urn:microsoft.com/office/officeart/2005/8/layout/pyramid2"/>
    <dgm:cxn modelId="{50606281-EA84-4AF6-ABDA-47219C9D3239}" type="presParOf" srcId="{7699CAAF-F467-4FD5-A6B9-DBF3E057DDB2}" destId="{52FE0843-898D-4804-A2D5-11943F22E0E7}" srcOrd="4" destOrd="0" presId="urn:microsoft.com/office/officeart/2005/8/layout/pyramid2"/>
    <dgm:cxn modelId="{BF1C0EFD-7AF4-4AD0-88DA-DE8E9D91CC81}" type="presParOf" srcId="{7699CAAF-F467-4FD5-A6B9-DBF3E057DDB2}" destId="{ABA3371A-D02C-4364-92E8-14711073255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BAE41C-CC6D-4BF4-97A9-3DF15749D5C8}">
      <dsp:nvSpPr>
        <dsp:cNvPr id="0" name=""/>
        <dsp:cNvSpPr/>
      </dsp:nvSpPr>
      <dsp:spPr>
        <a:xfrm rot="5400000">
          <a:off x="-261510" y="292602"/>
          <a:ext cx="1950685" cy="13654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1</a:t>
          </a:r>
          <a:endParaRPr lang="ru-RU" sz="3800" kern="1200" dirty="0"/>
        </a:p>
      </dsp:txBody>
      <dsp:txXfrm rot="-5400000">
        <a:off x="31094" y="682739"/>
        <a:ext cx="1365479" cy="585206"/>
      </dsp:txXfrm>
    </dsp:sp>
    <dsp:sp modelId="{F84143E3-CCF0-46CF-93CA-EC1D5035305C}">
      <dsp:nvSpPr>
        <dsp:cNvPr id="0" name=""/>
        <dsp:cNvSpPr/>
      </dsp:nvSpPr>
      <dsp:spPr>
        <a:xfrm rot="5400000">
          <a:off x="4225231" y="-2858534"/>
          <a:ext cx="1267945" cy="69874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Используется в небольших </a:t>
          </a:r>
          <a:r>
            <a:rPr lang="ru-RU" sz="2600" kern="1200" dirty="0" err="1" smtClean="0"/>
            <a:t>одноранговых</a:t>
          </a:r>
          <a:r>
            <a:rPr lang="ru-RU" sz="2600" kern="1200" dirty="0" smtClean="0"/>
            <a:t> сетях (3–10 компьютеров)</a:t>
          </a:r>
          <a:endParaRPr lang="ru-RU" sz="2600" kern="1200" dirty="0"/>
        </a:p>
      </dsp:txBody>
      <dsp:txXfrm rot="-5400000">
        <a:off x="1365480" y="63113"/>
        <a:ext cx="6925552" cy="1144153"/>
      </dsp:txXfrm>
    </dsp:sp>
    <dsp:sp modelId="{54125942-C8D8-40D8-8EF8-22C4D2436324}">
      <dsp:nvSpPr>
        <dsp:cNvPr id="0" name=""/>
        <dsp:cNvSpPr/>
      </dsp:nvSpPr>
      <dsp:spPr>
        <a:xfrm rot="5400000">
          <a:off x="-292602" y="2053564"/>
          <a:ext cx="1950685" cy="13654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2</a:t>
          </a:r>
          <a:endParaRPr lang="ru-RU" sz="3800" kern="1200" dirty="0"/>
        </a:p>
      </dsp:txBody>
      <dsp:txXfrm rot="-5400000">
        <a:off x="2" y="2443701"/>
        <a:ext cx="1365479" cy="585206"/>
      </dsp:txXfrm>
    </dsp:sp>
    <dsp:sp modelId="{855771F2-A2C6-4E81-8211-12F4E4ED528D}">
      <dsp:nvSpPr>
        <dsp:cNvPr id="0" name=""/>
        <dsp:cNvSpPr/>
      </dsp:nvSpPr>
      <dsp:spPr>
        <a:xfrm rot="5400000">
          <a:off x="4225231" y="-1098790"/>
          <a:ext cx="1267945" cy="69874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Каждый компьютер в сети имеет свою собственную локальную базу данных учетных записей</a:t>
          </a:r>
          <a:endParaRPr lang="ru-RU" sz="2600" kern="1200" dirty="0"/>
        </a:p>
      </dsp:txBody>
      <dsp:txXfrm rot="-5400000">
        <a:off x="1365480" y="1822857"/>
        <a:ext cx="6925552" cy="1144153"/>
      </dsp:txXfrm>
    </dsp:sp>
    <dsp:sp modelId="{5EEE37E4-E3F6-4E92-ADE2-C8034FEEBADD}">
      <dsp:nvSpPr>
        <dsp:cNvPr id="0" name=""/>
        <dsp:cNvSpPr/>
      </dsp:nvSpPr>
      <dsp:spPr>
        <a:xfrm rot="5400000">
          <a:off x="-292602" y="3813308"/>
          <a:ext cx="1950685" cy="136547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3</a:t>
          </a:r>
          <a:endParaRPr lang="ru-RU" sz="3800" kern="1200" dirty="0"/>
        </a:p>
      </dsp:txBody>
      <dsp:txXfrm rot="-5400000">
        <a:off x="2" y="4203445"/>
        <a:ext cx="1365479" cy="585206"/>
      </dsp:txXfrm>
    </dsp:sp>
    <dsp:sp modelId="{ECDEBB2F-4CE6-441D-A39F-6BDBCD6316C4}">
      <dsp:nvSpPr>
        <dsp:cNvPr id="0" name=""/>
        <dsp:cNvSpPr/>
      </dsp:nvSpPr>
      <dsp:spPr>
        <a:xfrm rot="5400000">
          <a:off x="4225231" y="660954"/>
          <a:ext cx="1267945" cy="69874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smtClean="0"/>
            <a:t>Базы данных отдельных компьютеров полностью изолированы друг от друга и никак не связаны между собой</a:t>
          </a:r>
          <a:endParaRPr lang="ru-RU" sz="2600" kern="1200"/>
        </a:p>
      </dsp:txBody>
      <dsp:txXfrm rot="-5400000">
        <a:off x="1365480" y="3582601"/>
        <a:ext cx="6925552" cy="11441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BF6E1-7ED6-41B6-BCD7-C6E5BC94570B}">
      <dsp:nvSpPr>
        <dsp:cNvPr id="0" name=""/>
        <dsp:cNvSpPr/>
      </dsp:nvSpPr>
      <dsp:spPr>
        <a:xfrm rot="5400000">
          <a:off x="-127863" y="131002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301487"/>
        <a:ext cx="596695" cy="255727"/>
      </dsp:txXfrm>
    </dsp:sp>
    <dsp:sp modelId="{FD0D43C8-43C9-4459-B760-2970D2035F92}">
      <dsp:nvSpPr>
        <dsp:cNvPr id="0" name=""/>
        <dsp:cNvSpPr/>
      </dsp:nvSpPr>
      <dsp:spPr>
        <a:xfrm rot="5400000">
          <a:off x="4161770" y="-3561935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Единая регистрация в сети</a:t>
          </a:r>
          <a:endParaRPr lang="ru-RU" sz="2800" kern="1200"/>
        </a:p>
      </dsp:txBody>
      <dsp:txXfrm rot="-5400000">
        <a:off x="596695" y="30188"/>
        <a:ext cx="7657176" cy="499978"/>
      </dsp:txXfrm>
    </dsp:sp>
    <dsp:sp modelId="{8B66DB2C-6DC4-47C8-A6A0-C86ADB853796}">
      <dsp:nvSpPr>
        <dsp:cNvPr id="0" name=""/>
        <dsp:cNvSpPr/>
      </dsp:nvSpPr>
      <dsp:spPr>
        <a:xfrm rot="5400000">
          <a:off x="-127863" y="899987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1070472"/>
        <a:ext cx="596695" cy="255727"/>
      </dsp:txXfrm>
    </dsp:sp>
    <dsp:sp modelId="{7D72A3E3-E155-43CE-A77D-364F00DFDBFD}">
      <dsp:nvSpPr>
        <dsp:cNvPr id="0" name=""/>
        <dsp:cNvSpPr/>
      </dsp:nvSpPr>
      <dsp:spPr>
        <a:xfrm rot="5400000">
          <a:off x="4161770" y="-2792950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Централизованное управление</a:t>
          </a:r>
          <a:endParaRPr lang="ru-RU" sz="2800" kern="1200"/>
        </a:p>
      </dsp:txBody>
      <dsp:txXfrm rot="-5400000">
        <a:off x="596695" y="799173"/>
        <a:ext cx="7657176" cy="499978"/>
      </dsp:txXfrm>
    </dsp:sp>
    <dsp:sp modelId="{87548CD5-EDE0-43B0-823B-B8464320363D}">
      <dsp:nvSpPr>
        <dsp:cNvPr id="0" name=""/>
        <dsp:cNvSpPr/>
      </dsp:nvSpPr>
      <dsp:spPr>
        <a:xfrm rot="5400000">
          <a:off x="-127863" y="1668971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1839456"/>
        <a:ext cx="596695" cy="255727"/>
      </dsp:txXfrm>
    </dsp:sp>
    <dsp:sp modelId="{B01F112F-8C78-437F-9393-4774D62B3CC1}">
      <dsp:nvSpPr>
        <dsp:cNvPr id="0" name=""/>
        <dsp:cNvSpPr/>
      </dsp:nvSpPr>
      <dsp:spPr>
        <a:xfrm rot="5400000">
          <a:off x="4161770" y="-2005781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Масштабируемость</a:t>
          </a:r>
          <a:endParaRPr lang="ru-RU" sz="2800" kern="1200"/>
        </a:p>
      </dsp:txBody>
      <dsp:txXfrm rot="-5400000">
        <a:off x="596695" y="1586342"/>
        <a:ext cx="7657176" cy="499978"/>
      </dsp:txXfrm>
    </dsp:sp>
    <dsp:sp modelId="{71F978E2-6BE6-452E-BBC8-95921289EDEA}">
      <dsp:nvSpPr>
        <dsp:cNvPr id="0" name=""/>
        <dsp:cNvSpPr/>
      </dsp:nvSpPr>
      <dsp:spPr>
        <a:xfrm rot="5400000">
          <a:off x="-127863" y="2437956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2608441"/>
        <a:ext cx="596695" cy="255727"/>
      </dsp:txXfrm>
    </dsp:sp>
    <dsp:sp modelId="{00AA548C-CF26-4FFC-9F96-C77F1C6A37FA}">
      <dsp:nvSpPr>
        <dsp:cNvPr id="0" name=""/>
        <dsp:cNvSpPr/>
      </dsp:nvSpPr>
      <dsp:spPr>
        <a:xfrm rot="5400000">
          <a:off x="4161770" y="-1254982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Репликация информации</a:t>
          </a:r>
          <a:endParaRPr lang="ru-RU" sz="2800" kern="1200"/>
        </a:p>
      </dsp:txBody>
      <dsp:txXfrm rot="-5400000">
        <a:off x="596695" y="2337141"/>
        <a:ext cx="7657176" cy="499978"/>
      </dsp:txXfrm>
    </dsp:sp>
    <dsp:sp modelId="{426EA21A-5BDA-46E8-B936-396E68C3DD76}">
      <dsp:nvSpPr>
        <dsp:cNvPr id="0" name=""/>
        <dsp:cNvSpPr/>
      </dsp:nvSpPr>
      <dsp:spPr>
        <a:xfrm rot="5400000">
          <a:off x="-127863" y="3206940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3377425"/>
        <a:ext cx="596695" cy="255727"/>
      </dsp:txXfrm>
    </dsp:sp>
    <dsp:sp modelId="{3746BD81-2CEC-402A-9F46-CA6959C64311}">
      <dsp:nvSpPr>
        <dsp:cNvPr id="0" name=""/>
        <dsp:cNvSpPr/>
      </dsp:nvSpPr>
      <dsp:spPr>
        <a:xfrm rot="5400000">
          <a:off x="4161770" y="-485997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Гибкость запросов к каталогу</a:t>
          </a:r>
          <a:endParaRPr lang="ru-RU" sz="2800" kern="1200"/>
        </a:p>
      </dsp:txBody>
      <dsp:txXfrm rot="-5400000">
        <a:off x="596695" y="3106126"/>
        <a:ext cx="7657176" cy="499978"/>
      </dsp:txXfrm>
    </dsp:sp>
    <dsp:sp modelId="{64C1B16E-5331-4A8A-ACB9-3A3973481268}">
      <dsp:nvSpPr>
        <dsp:cNvPr id="0" name=""/>
        <dsp:cNvSpPr/>
      </dsp:nvSpPr>
      <dsp:spPr>
        <a:xfrm rot="5400000">
          <a:off x="-127863" y="3975924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4146409"/>
        <a:ext cx="596695" cy="255727"/>
      </dsp:txXfrm>
    </dsp:sp>
    <dsp:sp modelId="{DEB0B9A5-17C9-4FF2-9763-FC9BDDE69ABC}">
      <dsp:nvSpPr>
        <dsp:cNvPr id="0" name=""/>
        <dsp:cNvSpPr/>
      </dsp:nvSpPr>
      <dsp:spPr>
        <a:xfrm rot="5400000">
          <a:off x="4161770" y="282986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Стандартные интерфейсы программирования</a:t>
          </a:r>
          <a:endParaRPr lang="ru-RU" sz="2800" kern="1200"/>
        </a:p>
      </dsp:txBody>
      <dsp:txXfrm rot="-5400000">
        <a:off x="596695" y="3875109"/>
        <a:ext cx="7657176" cy="499978"/>
      </dsp:txXfrm>
    </dsp:sp>
    <dsp:sp modelId="{17C821CE-85B7-4823-94E9-98963718FF8C}">
      <dsp:nvSpPr>
        <dsp:cNvPr id="0" name=""/>
        <dsp:cNvSpPr/>
      </dsp:nvSpPr>
      <dsp:spPr>
        <a:xfrm rot="5400000">
          <a:off x="-127863" y="4744909"/>
          <a:ext cx="852422" cy="59669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" y="4915394"/>
        <a:ext cx="596695" cy="255727"/>
      </dsp:txXfrm>
    </dsp:sp>
    <dsp:sp modelId="{067538A6-8DC7-40DD-B294-4D9C921C2126}">
      <dsp:nvSpPr>
        <dsp:cNvPr id="0" name=""/>
        <dsp:cNvSpPr/>
      </dsp:nvSpPr>
      <dsp:spPr>
        <a:xfrm rot="5400000">
          <a:off x="4161770" y="1051971"/>
          <a:ext cx="554074" cy="76842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Безопасность информации</a:t>
          </a:r>
          <a:endParaRPr lang="ru-RU" sz="2800" kern="1200"/>
        </a:p>
      </dsp:txBody>
      <dsp:txXfrm rot="-5400000">
        <a:off x="596695" y="4644094"/>
        <a:ext cx="7657176" cy="4999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4C8B3B-2884-4E39-A156-506EBBEC984F}">
      <dsp:nvSpPr>
        <dsp:cNvPr id="0" name=""/>
        <dsp:cNvSpPr/>
      </dsp:nvSpPr>
      <dsp:spPr>
        <a:xfrm>
          <a:off x="126005" y="0"/>
          <a:ext cx="5688632" cy="568863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A2084D-F5AA-4A63-9680-749FA78D1257}">
      <dsp:nvSpPr>
        <dsp:cNvPr id="0" name=""/>
        <dsp:cNvSpPr/>
      </dsp:nvSpPr>
      <dsp:spPr>
        <a:xfrm>
          <a:off x="72005" y="422574"/>
          <a:ext cx="6959606" cy="14496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/>
            <a:t>ДОМЕН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/>
            <a:t>основная единица системы безопасности </a:t>
          </a:r>
          <a:r>
            <a:rPr lang="ru-RU" sz="2400" kern="1200" dirty="0" err="1" smtClean="0"/>
            <a:t>Active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Directory</a:t>
          </a:r>
          <a:endParaRPr lang="ru-RU" sz="2400" b="1" kern="1200" dirty="0"/>
        </a:p>
      </dsp:txBody>
      <dsp:txXfrm>
        <a:off x="72005" y="422574"/>
        <a:ext cx="6959606" cy="1449632"/>
      </dsp:txXfrm>
    </dsp:sp>
    <dsp:sp modelId="{570B52E8-372B-40C4-AC28-26D19E01654E}">
      <dsp:nvSpPr>
        <dsp:cNvPr id="0" name=""/>
        <dsp:cNvSpPr/>
      </dsp:nvSpPr>
      <dsp:spPr>
        <a:xfrm>
          <a:off x="792096" y="2232250"/>
          <a:ext cx="6779569" cy="14496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ДЕРЕВО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набор доменов, которые используют единое пространство имен</a:t>
          </a:r>
          <a:endParaRPr lang="ru-RU" sz="2400" kern="1200" dirty="0"/>
        </a:p>
      </dsp:txBody>
      <dsp:txXfrm>
        <a:off x="792096" y="2232250"/>
        <a:ext cx="6779569" cy="1449632"/>
      </dsp:txXfrm>
    </dsp:sp>
    <dsp:sp modelId="{52FE0843-898D-4804-A2D5-11943F22E0E7}">
      <dsp:nvSpPr>
        <dsp:cNvPr id="0" name=""/>
        <dsp:cNvSpPr/>
      </dsp:nvSpPr>
      <dsp:spPr>
        <a:xfrm>
          <a:off x="1645356" y="4022978"/>
          <a:ext cx="6779569" cy="14496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ЛЕС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dirty="0" smtClean="0"/>
            <a:t>объединяет деревья, которые поддерживают единую схему</a:t>
          </a:r>
        </a:p>
      </dsp:txBody>
      <dsp:txXfrm>
        <a:off x="1645356" y="4022978"/>
        <a:ext cx="6779569" cy="1449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1D8E1-8E92-4E76-8CE2-7E68920FD0C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33E11-9C78-4322-B237-03DC01509F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83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33E11-9C78-4322-B237-03DC01509FC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747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99C7-F84A-4243-9578-5CE2D0B15E4D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74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00B6-9E9E-4420-8BCD-64FF78DFC665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65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291C-DED5-430D-896D-BC088046704E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1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4F20-7E3A-4D31-BB9F-9A3732783A02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77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3545-DDA2-4312-A27F-B9A1A7344E28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17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9CF2-5DCC-4598-8AD9-5ACC9E64E18E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48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3FEE0-8A02-4359-BC6C-1EAB3EBB33D0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26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6270-B476-41E7-80A5-E19ED07A5309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500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4A18-41EF-4FC7-81FE-C3AE8BFBE627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51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B40E-61A7-49B7-BB0A-F5F2D0DA1341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69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62713-8972-4855-9FE9-4B01BBBFA28A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62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  <a:alpha val="89000"/>
              </a:schemeClr>
            </a:gs>
            <a:gs pos="27000">
              <a:schemeClr val="accent1">
                <a:tint val="44500"/>
                <a:satMod val="160000"/>
                <a:lumMod val="69000"/>
                <a:lumOff val="31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95B37-67C2-44C5-9BFA-5B1043401460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F47BB-D1CE-450F-866D-CC1C7DD46E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4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User@company.ru" TargetMode="External"/><Relationship Id="rId2" Type="http://schemas.openxmlformats.org/officeDocument/2006/relationships/hyperlink" Target="http://www.intuit.ru/department/os/sysadmswin/6/company.ru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  <a:alpha val="89000"/>
              </a:schemeClr>
            </a:gs>
            <a:gs pos="65000">
              <a:schemeClr val="accent1">
                <a:tint val="44500"/>
                <a:satMod val="160000"/>
                <a:lumMod val="71000"/>
                <a:lumOff val="29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  <a:effectLst/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ВВЕДЕНИЕ 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 СЛУЖБУ КАТАЛОГА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ACTIVE DIRECTORY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E160-DD0D-4074-9556-02D0B097EDB8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37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ИМЕНОВАНИЕ ОБЪЕКТОВ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90872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для </a:t>
            </a:r>
            <a:r>
              <a:rPr lang="ru-RU" dirty="0"/>
              <a:t>идентификации объекта в масштабе всего леса используется механизм </a:t>
            </a:r>
            <a:endParaRPr lang="ru-RU" dirty="0" smtClean="0"/>
          </a:p>
          <a:p>
            <a:pPr algn="just"/>
            <a:r>
              <a:rPr lang="ru-RU" b="1" dirty="0" smtClean="0"/>
              <a:t>ОТЛИЧИТЕЛЬНЫХ ИМЕН </a:t>
            </a:r>
            <a:r>
              <a:rPr lang="ru-RU" dirty="0" smtClean="0"/>
              <a:t>( </a:t>
            </a:r>
            <a:r>
              <a:rPr lang="ru-RU" dirty="0" err="1"/>
              <a:t>Distinguished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, DN ). </a:t>
            </a:r>
            <a:endParaRPr lang="en-US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err="1"/>
              <a:t>Active</a:t>
            </a:r>
            <a:r>
              <a:rPr lang="ru-RU" dirty="0"/>
              <a:t> </a:t>
            </a:r>
            <a:r>
              <a:rPr lang="ru-RU" dirty="0" err="1"/>
              <a:t>Directory</a:t>
            </a:r>
            <a:r>
              <a:rPr lang="ru-RU" dirty="0"/>
              <a:t> учетная запись пользователя с именем </a:t>
            </a:r>
            <a:r>
              <a:rPr lang="ru-RU" dirty="0" err="1"/>
              <a:t>User</a:t>
            </a:r>
            <a:r>
              <a:rPr lang="ru-RU" dirty="0"/>
              <a:t> домена </a:t>
            </a:r>
            <a:r>
              <a:rPr lang="ru-RU" dirty="0">
                <a:hlinkClick r:id="rId2"/>
              </a:rPr>
              <a:t>company.ru</a:t>
            </a:r>
            <a:r>
              <a:rPr lang="ru-RU" dirty="0"/>
              <a:t>, размещенная в стандартном контейнере </a:t>
            </a:r>
            <a:r>
              <a:rPr lang="ru-RU" dirty="0" err="1"/>
              <a:t>Users</a:t>
            </a:r>
            <a:r>
              <a:rPr lang="ru-RU" dirty="0"/>
              <a:t>, будет иметь следующее отличительное имя: </a:t>
            </a:r>
            <a:endParaRPr lang="en-US" dirty="0" smtClean="0"/>
          </a:p>
          <a:p>
            <a:pPr algn="just"/>
            <a:r>
              <a:rPr lang="ru-RU" dirty="0" smtClean="0"/>
              <a:t>"</a:t>
            </a:r>
            <a:r>
              <a:rPr lang="ru-RU" dirty="0"/>
              <a:t>DC=</a:t>
            </a:r>
            <a:r>
              <a:rPr lang="ru-RU" dirty="0" err="1"/>
              <a:t>ru</a:t>
            </a:r>
            <a:r>
              <a:rPr lang="ru-RU" dirty="0"/>
              <a:t>, DC=</a:t>
            </a:r>
            <a:r>
              <a:rPr lang="ru-RU" dirty="0" err="1"/>
              <a:t>company</a:t>
            </a:r>
            <a:r>
              <a:rPr lang="ru-RU" dirty="0"/>
              <a:t>, CN=</a:t>
            </a:r>
            <a:r>
              <a:rPr lang="ru-RU" dirty="0" err="1"/>
              <a:t>Users</a:t>
            </a:r>
            <a:r>
              <a:rPr lang="ru-RU" dirty="0"/>
              <a:t>, CN=</a:t>
            </a:r>
            <a:r>
              <a:rPr lang="ru-RU" dirty="0" err="1"/>
              <a:t>User</a:t>
            </a:r>
            <a:r>
              <a:rPr lang="ru-RU" dirty="0"/>
              <a:t>".</a:t>
            </a:r>
          </a:p>
          <a:p>
            <a:pPr algn="just"/>
            <a:endParaRPr lang="en-US" dirty="0" smtClean="0"/>
          </a:p>
          <a:p>
            <a:pPr algn="just"/>
            <a:r>
              <a:rPr lang="ru-RU" b="1" dirty="0" smtClean="0"/>
              <a:t>DC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Domain</a:t>
            </a:r>
            <a:r>
              <a:rPr lang="ru-RU" dirty="0"/>
              <a:t> </a:t>
            </a:r>
            <a:r>
              <a:rPr lang="ru-RU" dirty="0" err="1"/>
              <a:t>Component</a:t>
            </a:r>
            <a:r>
              <a:rPr lang="ru-RU" dirty="0"/>
              <a:t>) — указатель на составную часть доменного имени;</a:t>
            </a:r>
          </a:p>
          <a:p>
            <a:pPr algn="just"/>
            <a:r>
              <a:rPr lang="ru-RU" b="1" dirty="0"/>
              <a:t>OU</a:t>
            </a:r>
            <a:r>
              <a:rPr lang="ru-RU" dirty="0"/>
              <a:t> (</a:t>
            </a:r>
            <a:r>
              <a:rPr lang="ru-RU" dirty="0" err="1"/>
              <a:t>Organizational</a:t>
            </a:r>
            <a:r>
              <a:rPr lang="ru-RU" dirty="0"/>
              <a:t> </a:t>
            </a:r>
            <a:r>
              <a:rPr lang="ru-RU" dirty="0" err="1"/>
              <a:t>Unit</a:t>
            </a:r>
            <a:r>
              <a:rPr lang="ru-RU" dirty="0"/>
              <a:t>) — указатель на организационное подразделение (ОП);</a:t>
            </a:r>
          </a:p>
          <a:p>
            <a:pPr algn="just"/>
            <a:r>
              <a:rPr lang="ru-RU" b="1" dirty="0"/>
              <a:t>CN</a:t>
            </a:r>
            <a:r>
              <a:rPr lang="ru-RU" dirty="0"/>
              <a:t> (</a:t>
            </a:r>
            <a:r>
              <a:rPr lang="ru-RU" dirty="0" err="1"/>
              <a:t>Common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) — указатель на общее имя.</a:t>
            </a:r>
          </a:p>
          <a:p>
            <a:pPr algn="just"/>
            <a:endParaRPr lang="en-US" dirty="0" smtClean="0"/>
          </a:p>
          <a:p>
            <a:pPr algn="just"/>
            <a:r>
              <a:rPr lang="ru-RU" b="1" dirty="0" smtClean="0"/>
              <a:t>ОТНОСИТЕЛЬНОЕ ОТЛИЧИТЕЛЬНОЕ ИМЯ </a:t>
            </a:r>
            <a:r>
              <a:rPr lang="ru-RU" dirty="0" smtClean="0"/>
              <a:t>( </a:t>
            </a:r>
            <a:r>
              <a:rPr lang="ru-RU" dirty="0" err="1"/>
              <a:t>Relative</a:t>
            </a:r>
            <a:r>
              <a:rPr lang="ru-RU" dirty="0"/>
              <a:t> </a:t>
            </a:r>
            <a:r>
              <a:rPr lang="ru-RU" dirty="0" err="1"/>
              <a:t>Distinguished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, RDN ). Для пользователя </a:t>
            </a:r>
            <a:r>
              <a:rPr lang="ru-RU" dirty="0" err="1"/>
              <a:t>User</a:t>
            </a:r>
            <a:r>
              <a:rPr lang="ru-RU" dirty="0"/>
              <a:t> из предыдущего примера RDN-имя будет иметь вид " CN=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smtClean="0"/>
              <a:t>".</a:t>
            </a:r>
            <a:endParaRPr lang="en-US" dirty="0" smtClean="0"/>
          </a:p>
          <a:p>
            <a:pPr algn="just"/>
            <a:endParaRPr lang="ru-RU" dirty="0"/>
          </a:p>
          <a:p>
            <a:pPr algn="just"/>
            <a:r>
              <a:rPr lang="ru-RU" b="1" dirty="0" smtClean="0"/>
              <a:t>ОСНОВНОЕ ИМЯ ОБЪЕКТА</a:t>
            </a:r>
            <a:r>
              <a:rPr lang="ru-RU" dirty="0" smtClean="0"/>
              <a:t> </a:t>
            </a:r>
            <a:r>
              <a:rPr lang="ru-RU" dirty="0"/>
              <a:t>(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Principal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, UPN ). Оно имеет формат &lt;имя субъекта&gt;@&lt;суффикс домена&gt;. Для того же пользователя из примера основное имя будет выглядеть как </a:t>
            </a:r>
            <a:r>
              <a:rPr lang="ru-RU" dirty="0">
                <a:hlinkClick r:id="rId3"/>
              </a:rPr>
              <a:t>User@company.ru</a:t>
            </a:r>
            <a:r>
              <a:rPr lang="ru-RU" dirty="0" smtClean="0"/>
              <a:t>.</a:t>
            </a:r>
            <a:endParaRPr lang="en-US" dirty="0" smtClean="0"/>
          </a:p>
          <a:p>
            <a:pPr algn="just"/>
            <a:endParaRPr lang="ru-RU" dirty="0"/>
          </a:p>
          <a:p>
            <a:pPr algn="just"/>
            <a:r>
              <a:rPr lang="ru-RU" b="1" dirty="0" smtClean="0"/>
              <a:t>ГЛОБАЛЬНО УНИКАЛЬНЫЙ ИДЕНТИФИКАТОР </a:t>
            </a:r>
            <a:r>
              <a:rPr lang="ru-RU" dirty="0" smtClean="0"/>
              <a:t>( </a:t>
            </a:r>
            <a:r>
              <a:rPr lang="ru-RU" dirty="0" err="1"/>
              <a:t>Globally</a:t>
            </a:r>
            <a:r>
              <a:rPr lang="ru-RU" dirty="0"/>
              <a:t> </a:t>
            </a:r>
            <a:r>
              <a:rPr lang="ru-RU" dirty="0" err="1"/>
              <a:t>Unique</a:t>
            </a:r>
            <a:r>
              <a:rPr lang="ru-RU" dirty="0"/>
              <a:t> </a:t>
            </a:r>
            <a:r>
              <a:rPr lang="ru-RU" dirty="0" err="1"/>
              <a:t>Identifier</a:t>
            </a:r>
            <a:r>
              <a:rPr lang="ru-RU" dirty="0"/>
              <a:t>, GUID ), представляющий собой 128-битное число.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z="1400" smtClean="0"/>
              <a:pPr/>
              <a:t>10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2AC02-970E-453E-BB10-875CFE598FEC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40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Логическая структура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AD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75B0-3405-47A4-B326-EC2F69D91BA9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980728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ДОМЕН</a:t>
            </a:r>
            <a:r>
              <a:rPr lang="ru-RU" sz="2400" dirty="0" smtClean="0"/>
              <a:t> — </a:t>
            </a:r>
            <a:r>
              <a:rPr lang="ru-RU" sz="2400" dirty="0"/>
              <a:t>логическая группа пользователей и компьютеров, которая поддерживает централизованное администрирование и управление безопасностью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b="1" dirty="0" smtClean="0"/>
              <a:t>ДЕРЕВО</a:t>
            </a:r>
            <a:r>
              <a:rPr lang="ru-RU" sz="2400" dirty="0" smtClean="0"/>
              <a:t> является </a:t>
            </a:r>
            <a:r>
              <a:rPr lang="ru-RU" sz="2400" dirty="0"/>
              <a:t>набором доменов, которые связаны отношениями "дочерний"/"родительский", а также используют связанные (смежные, или прилегающие) пространства имен. </a:t>
            </a:r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r>
              <a:rPr lang="ru-RU" sz="2400" b="1" dirty="0" smtClean="0"/>
              <a:t>ЛЕС</a:t>
            </a:r>
            <a:r>
              <a:rPr lang="ru-RU" sz="2400" dirty="0" smtClean="0"/>
              <a:t> — </a:t>
            </a:r>
            <a:r>
              <a:rPr lang="ru-RU" sz="2400" dirty="0"/>
              <a:t>это одно или несколько деревьев, которые разделяют общую схему, серверы Глобального каталога и конфигурационную информацию. В лесу все домены объединены транзитивными двухсторонними доверительными отношениями.</a:t>
            </a:r>
          </a:p>
        </p:txBody>
      </p:sp>
    </p:spTree>
    <p:extLst>
      <p:ext uri="{BB962C8B-B14F-4D97-AF65-F5344CB8AC3E}">
        <p14:creationId xmlns:p14="http://schemas.microsoft.com/office/powerpoint/2010/main" val="163553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Домены, деревья и леса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68054057"/>
              </p:ext>
            </p:extLst>
          </p:nvPr>
        </p:nvGraphicFramePr>
        <p:xfrm>
          <a:off x="539552" y="1052736"/>
          <a:ext cx="842493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697E-3F8B-42D3-8D53-8B9C3072700C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10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Домены, деревья и леса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2736"/>
            <a:ext cx="7200800" cy="540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5E31-A1AD-4202-A19D-D611D72BA4F5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6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Доверительные отношения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666883" cy="42484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5363F-D5F4-435D-A0F4-25E69B060C18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39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Физическая структура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ad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1B0-4484-45F9-8976-15E2B5EF169F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3804" y="112474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САЙТ</a:t>
            </a:r>
            <a:r>
              <a:rPr lang="ru-RU" sz="2400" dirty="0" smtClean="0"/>
              <a:t> — </a:t>
            </a:r>
            <a:r>
              <a:rPr lang="ru-RU" sz="2400" dirty="0"/>
              <a:t>группа IP-сетей, соединенных быстрыми и надежными коммуникациями.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510" y="1955741"/>
            <a:ext cx="5905500" cy="4429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97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Active directory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dns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B05A4-9EA5-427E-923A-B8A459689DED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980728"/>
            <a:ext cx="87129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СЛУЖБА DNS LOCATOR</a:t>
            </a:r>
          </a:p>
          <a:p>
            <a:pPr algn="just"/>
            <a:r>
              <a:rPr lang="ru-RU" sz="2000" dirty="0" smtClean="0"/>
              <a:t>Чтобы </a:t>
            </a:r>
            <a:r>
              <a:rPr lang="ru-RU" sz="2000" dirty="0"/>
              <a:t>облегчить нахождение контроллеров домена, </a:t>
            </a:r>
            <a:r>
              <a:rPr lang="ru-RU" sz="2000" dirty="0" err="1"/>
              <a:t>Active</a:t>
            </a:r>
            <a:r>
              <a:rPr lang="ru-RU" sz="2000" dirty="0"/>
              <a:t> </a:t>
            </a:r>
            <a:r>
              <a:rPr lang="ru-RU" sz="2000" dirty="0" err="1"/>
              <a:t>Directory</a:t>
            </a:r>
            <a:r>
              <a:rPr lang="ru-RU" sz="2000" dirty="0"/>
              <a:t> использует указатель служб (</a:t>
            </a:r>
            <a:r>
              <a:rPr lang="ru-RU" sz="2000" dirty="0" err="1"/>
              <a:t>service</a:t>
            </a:r>
            <a:r>
              <a:rPr lang="ru-RU" sz="2000" dirty="0"/>
              <a:t> </a:t>
            </a:r>
            <a:r>
              <a:rPr lang="ru-RU" sz="2000" dirty="0" err="1"/>
              <a:t>locator</a:t>
            </a:r>
            <a:r>
              <a:rPr lang="ru-RU" sz="2000" dirty="0"/>
              <a:t>) или записи SRV. Первая часть SRV-записи идентифицирует службу, на которую указывает запись SRV </a:t>
            </a:r>
            <a:r>
              <a:rPr lang="ru-RU" sz="2000" dirty="0" smtClean="0"/>
              <a:t>:</a:t>
            </a:r>
            <a:endParaRPr lang="ru-RU" sz="2000" dirty="0"/>
          </a:p>
          <a:p>
            <a:pPr algn="just"/>
            <a:r>
              <a:rPr lang="ru-RU" sz="2000" b="1" dirty="0"/>
              <a:t>_</a:t>
            </a:r>
            <a:r>
              <a:rPr lang="ru-RU" sz="2000" b="1" dirty="0" err="1"/>
              <a:t>ldap</a:t>
            </a:r>
            <a:r>
              <a:rPr lang="ru-RU" sz="2000" b="1" dirty="0"/>
              <a:t> </a:t>
            </a:r>
            <a:r>
              <a:rPr lang="ru-RU" sz="2000" b="1" dirty="0" err="1"/>
              <a:t>Active</a:t>
            </a:r>
            <a:r>
              <a:rPr lang="ru-RU" sz="2000" b="1" dirty="0"/>
              <a:t> </a:t>
            </a:r>
            <a:r>
              <a:rPr lang="ru-RU" sz="2000" b="1" dirty="0" err="1"/>
              <a:t>Directory</a:t>
            </a:r>
            <a:r>
              <a:rPr lang="ru-RU" sz="2000" b="1" dirty="0"/>
              <a:t> </a:t>
            </a:r>
            <a:r>
              <a:rPr lang="ru-RU" sz="2000" dirty="0"/>
              <a:t>является службой каталога, совместимой с LDAP-протоколом, с контроллерами домена, функционирующими как LDAP-серверы. Записи _</a:t>
            </a:r>
            <a:r>
              <a:rPr lang="ru-RU" sz="2000" dirty="0" err="1"/>
              <a:t>ldap</a:t>
            </a:r>
            <a:r>
              <a:rPr lang="ru-RU" sz="2000" dirty="0"/>
              <a:t> SRV идентифицируют LDAP-серверы, имеющиеся в сети. Эти серверы могут быть контроллерами домена </a:t>
            </a:r>
            <a:r>
              <a:rPr lang="ru-RU" sz="2000" dirty="0" err="1"/>
              <a:t>Windows</a:t>
            </a:r>
            <a:r>
              <a:rPr lang="ru-RU" sz="2000" dirty="0"/>
              <a:t> </a:t>
            </a:r>
            <a:r>
              <a:rPr lang="ru-RU" sz="2000" dirty="0" err="1"/>
              <a:t>Server</a:t>
            </a:r>
            <a:r>
              <a:rPr lang="ru-RU" sz="2000" dirty="0"/>
              <a:t> 2003 или другими LDAP-серверами;</a:t>
            </a:r>
          </a:p>
          <a:p>
            <a:pPr algn="just"/>
            <a:r>
              <a:rPr lang="ru-RU" sz="2000" b="1" dirty="0"/>
              <a:t>_</a:t>
            </a:r>
            <a:r>
              <a:rPr lang="ru-RU" sz="2000" b="1" dirty="0" err="1"/>
              <a:t>kerberos</a:t>
            </a:r>
            <a:r>
              <a:rPr lang="ru-RU" sz="2000" b="1" dirty="0"/>
              <a:t> </a:t>
            </a:r>
            <a:r>
              <a:rPr lang="ru-RU" sz="2000" dirty="0"/>
              <a:t>- основной опознавательный </a:t>
            </a:r>
            <a:r>
              <a:rPr lang="ru-RU" sz="2000" dirty="0" smtClean="0"/>
              <a:t>протокол. </a:t>
            </a:r>
            <a:r>
              <a:rPr lang="ru-RU" sz="2000" dirty="0"/>
              <a:t>SRV-записи _</a:t>
            </a:r>
            <a:r>
              <a:rPr lang="ru-RU" sz="2000" dirty="0" err="1"/>
              <a:t>kerberos</a:t>
            </a:r>
            <a:r>
              <a:rPr lang="ru-RU" sz="2000" dirty="0"/>
              <a:t> идентифицируют все ключевые центры распределения (</a:t>
            </a:r>
            <a:r>
              <a:rPr lang="ru-RU" sz="2000" dirty="0" err="1"/>
              <a:t>Key</a:t>
            </a:r>
            <a:r>
              <a:rPr lang="ru-RU" sz="2000" dirty="0"/>
              <a:t> </a:t>
            </a:r>
            <a:r>
              <a:rPr lang="ru-RU" sz="2000" dirty="0" err="1"/>
              <a:t>Distribution</a:t>
            </a:r>
            <a:r>
              <a:rPr lang="ru-RU" sz="2000" dirty="0"/>
              <a:t> </a:t>
            </a:r>
            <a:r>
              <a:rPr lang="ru-RU" sz="2000" dirty="0" err="1"/>
              <a:t>Centers</a:t>
            </a:r>
            <a:r>
              <a:rPr lang="ru-RU" sz="2000" dirty="0"/>
              <a:t>, KDC) в сети. Они могут быть контроллерами домена с </a:t>
            </a:r>
            <a:r>
              <a:rPr lang="ru-RU" sz="2000" dirty="0" err="1"/>
              <a:t>Windows</a:t>
            </a:r>
            <a:r>
              <a:rPr lang="ru-RU" sz="2000" dirty="0"/>
              <a:t> </a:t>
            </a:r>
            <a:r>
              <a:rPr lang="ru-RU" sz="2000" dirty="0" err="1"/>
              <a:t>Server</a:t>
            </a:r>
            <a:r>
              <a:rPr lang="ru-RU" sz="2000" dirty="0"/>
              <a:t> 2003 или другими KDC-серверами;</a:t>
            </a:r>
          </a:p>
          <a:p>
            <a:pPr algn="just"/>
            <a:r>
              <a:rPr lang="ru-RU" sz="2000" b="1" dirty="0"/>
              <a:t>_</a:t>
            </a:r>
            <a:r>
              <a:rPr lang="ru-RU" sz="2000" b="1" dirty="0" err="1"/>
              <a:t>kpassword</a:t>
            </a:r>
            <a:r>
              <a:rPr lang="ru-RU" sz="2000" b="1" dirty="0"/>
              <a:t> </a:t>
            </a:r>
            <a:r>
              <a:rPr lang="ru-RU" sz="2000" dirty="0"/>
              <a:t>идентифицирует серверы изменения паролей </a:t>
            </a:r>
            <a:r>
              <a:rPr lang="ru-RU" sz="2000" dirty="0" err="1"/>
              <a:t>Kerberos</a:t>
            </a:r>
            <a:r>
              <a:rPr lang="ru-RU" sz="2000" dirty="0"/>
              <a:t> в сети (это контроллеры домена или с </a:t>
            </a:r>
            <a:r>
              <a:rPr lang="ru-RU" sz="2000" dirty="0" err="1"/>
              <a:t>Windows</a:t>
            </a:r>
            <a:r>
              <a:rPr lang="ru-RU" sz="2000" dirty="0"/>
              <a:t> </a:t>
            </a:r>
            <a:r>
              <a:rPr lang="ru-RU" sz="2000" dirty="0" err="1"/>
              <a:t>Server</a:t>
            </a:r>
            <a:r>
              <a:rPr lang="ru-RU" sz="2000" dirty="0"/>
              <a:t> 2003, или с другими системами изменения пароля </a:t>
            </a:r>
            <a:r>
              <a:rPr lang="ru-RU" sz="2000" dirty="0" err="1"/>
              <a:t>Kerberos</a:t>
            </a:r>
            <a:r>
              <a:rPr lang="ru-RU" sz="2000" dirty="0" smtClean="0"/>
              <a:t>);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3532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  <a:effectLst/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Модель безопасности «рабочая группа»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38419543"/>
              </p:ext>
            </p:extLst>
          </p:nvPr>
        </p:nvGraphicFramePr>
        <p:xfrm>
          <a:off x="395536" y="1031552"/>
          <a:ext cx="835292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277D-CC98-4E9B-951A-8FA1A25A28F5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1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Модель безопасности «рабочая группа»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91" t="15103" r="14641" b="16490"/>
          <a:stretch/>
        </p:blipFill>
        <p:spPr bwMode="auto">
          <a:xfrm>
            <a:off x="971600" y="1268760"/>
            <a:ext cx="7120360" cy="4608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5C578-F655-415A-AFFA-2916B44DBC6B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7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44572" y="1484784"/>
            <a:ext cx="8059860" cy="1584176"/>
          </a:xfrm>
          <a:prstGeom prst="roundRect">
            <a:avLst/>
          </a:prstGeom>
          <a:solidFill>
            <a:srgbClr val="97BA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Служба каталога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214"/>
          <a:stretch/>
        </p:blipFill>
        <p:spPr bwMode="auto">
          <a:xfrm>
            <a:off x="544572" y="2492896"/>
            <a:ext cx="8059860" cy="3579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908438" y="1529729"/>
            <a:ext cx="29610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каталог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591D5-A6B4-489C-B0F4-D3EDCED48ECD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12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Управление с помощью групповых политик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39285"/>
            <a:ext cx="7949683" cy="4752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0957A-76BF-4131-9A57-425A63C1DEC8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49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Преимущества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active directory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21894178"/>
              </p:ext>
            </p:extLst>
          </p:nvPr>
        </p:nvGraphicFramePr>
        <p:xfrm>
          <a:off x="467544" y="1052736"/>
          <a:ext cx="828092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B8F7-CE07-4902-BD98-6D22020E9524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89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6270-B476-41E7-80A5-E19ED07A5309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5305"/>
            <a:ext cx="8377149" cy="48245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Объекты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active directory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34037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Основные понятия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052736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ДОМЕН</a:t>
            </a:r>
            <a:r>
              <a:rPr lang="en-US" sz="2800" b="1" dirty="0" smtClean="0"/>
              <a:t> </a:t>
            </a:r>
            <a:r>
              <a:rPr lang="en-US" sz="2800" b="1" dirty="0" smtClean="0">
                <a:sym typeface="Symbol"/>
              </a:rPr>
              <a:t></a:t>
            </a:r>
            <a:r>
              <a:rPr lang="en-US" sz="2800" b="1" dirty="0" smtClean="0"/>
              <a:t> </a:t>
            </a:r>
            <a:r>
              <a:rPr lang="ru-RU" sz="2800" dirty="0" smtClean="0"/>
              <a:t>основная единица системы безопасности </a:t>
            </a:r>
            <a:br>
              <a:rPr lang="ru-RU" sz="2800" dirty="0" smtClean="0"/>
            </a:br>
            <a:r>
              <a:rPr lang="ru-RU" sz="2800" dirty="0" err="1" smtClean="0"/>
              <a:t>Active</a:t>
            </a:r>
            <a:r>
              <a:rPr lang="ru-RU" sz="2800" dirty="0" smtClean="0"/>
              <a:t> </a:t>
            </a:r>
            <a:r>
              <a:rPr lang="ru-RU" sz="2800" dirty="0" err="1" smtClean="0"/>
              <a:t>Directory</a:t>
            </a:r>
            <a:r>
              <a:rPr lang="ru-RU" sz="2800" dirty="0" smtClean="0"/>
              <a:t> </a:t>
            </a:r>
          </a:p>
          <a:p>
            <a:endParaRPr lang="ru-RU" sz="2800" b="1" dirty="0"/>
          </a:p>
          <a:p>
            <a:r>
              <a:rPr lang="ru-RU" sz="2800" b="1" dirty="0" smtClean="0"/>
              <a:t>КОНТРОЛЛЕРЫ ДОМЕНА </a:t>
            </a:r>
            <a:r>
              <a:rPr lang="ru-RU" sz="2800" dirty="0" smtClean="0"/>
              <a:t>— </a:t>
            </a:r>
            <a:r>
              <a:rPr lang="ru-RU" sz="2800" dirty="0"/>
              <a:t>специальные серверы, которые хранят соответствующую данному домену часть базы данных </a:t>
            </a:r>
            <a:r>
              <a:rPr lang="ru-RU" sz="2800" dirty="0" err="1"/>
              <a:t>Active</a:t>
            </a:r>
            <a:r>
              <a:rPr lang="ru-RU" sz="2800" dirty="0"/>
              <a:t> </a:t>
            </a:r>
            <a:r>
              <a:rPr lang="ru-RU" sz="2800" dirty="0" err="1"/>
              <a:t>Directory</a:t>
            </a:r>
            <a:r>
              <a:rPr lang="ru-RU" sz="2800" dirty="0"/>
              <a:t>. 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b="1" dirty="0" smtClean="0"/>
              <a:t>ОСНОВНЫЕ ФУНКЦИИ КОНТРОЛЛЕРОВ ДОМЕНА</a:t>
            </a:r>
            <a:r>
              <a:rPr lang="ru-RU" sz="2800" dirty="0" smtClean="0"/>
              <a:t>:</a:t>
            </a:r>
          </a:p>
          <a:p>
            <a:endParaRPr lang="ru-RU" sz="28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/>
              <a:t>хранение БД </a:t>
            </a:r>
            <a:r>
              <a:rPr lang="ru-RU" sz="2800" b="1" dirty="0" err="1"/>
              <a:t>Active</a:t>
            </a:r>
            <a:r>
              <a:rPr lang="ru-RU" sz="2800" b="1" dirty="0"/>
              <a:t> </a:t>
            </a:r>
            <a:r>
              <a:rPr lang="ru-RU" sz="2800" b="1" dirty="0" err="1"/>
              <a:t>Directory</a:t>
            </a:r>
            <a:r>
              <a:rPr lang="ru-RU" sz="2800" dirty="0"/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 smtClean="0"/>
              <a:t>синхронизация </a:t>
            </a:r>
            <a:r>
              <a:rPr lang="ru-RU" sz="2800" b="1" dirty="0"/>
              <a:t>изменений в AD</a:t>
            </a:r>
            <a:r>
              <a:rPr lang="ru-RU" sz="2800" dirty="0"/>
              <a:t> </a:t>
            </a:r>
            <a:endParaRPr lang="ru-RU" sz="28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800" b="1" dirty="0" smtClean="0"/>
              <a:t>аутентификация пользователей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A41-6E55-4117-9FEE-932721A902FE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48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Основные понятия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124744"/>
            <a:ext cx="820891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Глобальный каталог</a:t>
            </a:r>
          </a:p>
          <a:p>
            <a:pPr algn="just"/>
            <a:r>
              <a:rPr lang="ru-RU" sz="2400" dirty="0"/>
              <a:t>Глобальный каталог является перечнем всех объектов, которые существуют в лесу </a:t>
            </a:r>
            <a:r>
              <a:rPr lang="ru-RU" sz="2400" dirty="0" err="1"/>
              <a:t>Active</a:t>
            </a:r>
            <a:r>
              <a:rPr lang="ru-RU" sz="2400" dirty="0"/>
              <a:t> </a:t>
            </a:r>
            <a:r>
              <a:rPr lang="ru-RU" sz="2400" dirty="0" err="1"/>
              <a:t>Directory</a:t>
            </a:r>
            <a:r>
              <a:rPr lang="ru-RU" sz="2400" dirty="0"/>
              <a:t>. По умолчанию, контроллеры домена содержат только информацию об объектах своего домена. Сервер Глобального каталога является контроллером домена, в котором содержится информация о каждом объекте (хотя и не обо всех атрибутах этих объектов), находящемся в данном лесу.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1707" y="4928199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Схема</a:t>
            </a:r>
            <a:r>
              <a:rPr lang="ru-RU" sz="2800" dirty="0" smtClean="0"/>
              <a:t> </a:t>
            </a:r>
            <a:r>
              <a:rPr lang="ru-RU" sz="2800" dirty="0" err="1" smtClean="0"/>
              <a:t>Active</a:t>
            </a:r>
            <a:r>
              <a:rPr lang="ru-RU" sz="2800" dirty="0" smtClean="0"/>
              <a:t> </a:t>
            </a:r>
            <a:r>
              <a:rPr lang="ru-RU" sz="2800" dirty="0" err="1"/>
              <a:t>Directory</a:t>
            </a:r>
            <a:r>
              <a:rPr lang="ru-RU" sz="2800" dirty="0"/>
              <a:t> — набор определений типов, или классов, объектов в БД </a:t>
            </a:r>
            <a:r>
              <a:rPr lang="ru-RU" sz="2800" dirty="0" err="1"/>
              <a:t>Active</a:t>
            </a:r>
            <a:r>
              <a:rPr lang="ru-RU" sz="2800" dirty="0"/>
              <a:t> </a:t>
            </a:r>
            <a:r>
              <a:rPr lang="ru-RU" sz="2800" dirty="0" err="1"/>
              <a:t>Directory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7BB-D1CE-450F-866D-CC1C7DD46E33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6A41-9D6B-4AAB-8F8A-BAF416523A14}" type="datetime1">
              <a:rPr lang="ru-RU" smtClean="0"/>
              <a:pPr/>
              <a:t>06.11.2020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674</Words>
  <Application>Microsoft Office PowerPoint</Application>
  <PresentationFormat>Экран (4:3)</PresentationFormat>
  <Paragraphs>106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Symbol</vt:lpstr>
      <vt:lpstr>Тема Office</vt:lpstr>
      <vt:lpstr> ВВЕДЕНИЕ В СЛУЖБУ КАТАЛОГА ACTIVE DIRECTORY</vt:lpstr>
      <vt:lpstr>Модель безопасности «рабочая группа»</vt:lpstr>
      <vt:lpstr>Модель безопасности «рабочая группа»</vt:lpstr>
      <vt:lpstr>Служба каталога</vt:lpstr>
      <vt:lpstr>Управление с помощью групповых политик</vt:lpstr>
      <vt:lpstr>Преимущества active directory</vt:lpstr>
      <vt:lpstr>Объекты active directory</vt:lpstr>
      <vt:lpstr>Основные понятия</vt:lpstr>
      <vt:lpstr>Основные понятия</vt:lpstr>
      <vt:lpstr>ИМЕНОВАНИЕ ОБЪЕКТОВ</vt:lpstr>
      <vt:lpstr>Логическая структура AD</vt:lpstr>
      <vt:lpstr>Домены, деревья и леса</vt:lpstr>
      <vt:lpstr>Домены, деревья и леса</vt:lpstr>
      <vt:lpstr>Доверительные отношения</vt:lpstr>
      <vt:lpstr>Физическая структура ad</vt:lpstr>
      <vt:lpstr>Active directory и dns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безопасности «рабочая группа»</dc:title>
  <dc:creator>Admin</dc:creator>
  <cp:lastModifiedBy>Мижева Фатима Канчаубиевна</cp:lastModifiedBy>
  <cp:revision>19</cp:revision>
  <dcterms:created xsi:type="dcterms:W3CDTF">2012-02-20T11:22:51Z</dcterms:created>
  <dcterms:modified xsi:type="dcterms:W3CDTF">2020-11-06T12:19:28Z</dcterms:modified>
</cp:coreProperties>
</file>