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-90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6E64-A475-45C9-B1F8-460A5071A47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10C2119-4A94-465C-8A5D-8195C3B7B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9714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6E64-A475-45C9-B1F8-460A5071A47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10C2119-4A94-465C-8A5D-8195C3B7B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8947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6E64-A475-45C9-B1F8-460A5071A47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10C2119-4A94-465C-8A5D-8195C3B7BA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021385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6E64-A475-45C9-B1F8-460A5071A47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10C2119-4A94-465C-8A5D-8195C3B7B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3523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6E64-A475-45C9-B1F8-460A5071A47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10C2119-4A94-465C-8A5D-8195C3B7BA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532207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6E64-A475-45C9-B1F8-460A5071A47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10C2119-4A94-465C-8A5D-8195C3B7B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8543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6E64-A475-45C9-B1F8-460A5071A47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2119-4A94-465C-8A5D-8195C3B7B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8090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6E64-A475-45C9-B1F8-460A5071A47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2119-4A94-465C-8A5D-8195C3B7B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784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6E64-A475-45C9-B1F8-460A5071A47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2119-4A94-465C-8A5D-8195C3B7B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092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6E64-A475-45C9-B1F8-460A5071A47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10C2119-4A94-465C-8A5D-8195C3B7B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8867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6E64-A475-45C9-B1F8-460A5071A47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10C2119-4A94-465C-8A5D-8195C3B7B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2964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6E64-A475-45C9-B1F8-460A5071A47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10C2119-4A94-465C-8A5D-8195C3B7B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514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6E64-A475-45C9-B1F8-460A5071A47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2119-4A94-465C-8A5D-8195C3B7B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6480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6E64-A475-45C9-B1F8-460A5071A47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2119-4A94-465C-8A5D-8195C3B7B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1708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6E64-A475-45C9-B1F8-460A5071A47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2119-4A94-465C-8A5D-8195C3B7B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3546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6E64-A475-45C9-B1F8-460A5071A47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10C2119-4A94-465C-8A5D-8195C3B7B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8245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56E64-A475-45C9-B1F8-460A5071A47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10C2119-4A94-465C-8A5D-8195C3B7B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164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95758" y="0"/>
            <a:ext cx="8816830" cy="428798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Плоская система сходящихся сил и условие ее равновесия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03520" y="529192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Новороссийский колледж строительства и экономики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Автор: преподаватель автомеханических дисциплин </a:t>
            </a:r>
          </a:p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Лозовицкая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М.Ю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97169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4977" y="624110"/>
            <a:ext cx="9829636" cy="546664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Опрос домашнего задания: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8422" y="1179320"/>
            <a:ext cx="10026190" cy="4731902"/>
          </a:xfrm>
        </p:spPr>
        <p:txBody>
          <a:bodyPr/>
          <a:lstStyle/>
          <a:p>
            <a:endParaRPr lang="ru-RU" dirty="0" smtClean="0"/>
          </a:p>
          <a:p>
            <a:r>
              <a:rPr lang="ru-RU" sz="3600" dirty="0" smtClean="0"/>
              <a:t>Какое тело называют свободным?</a:t>
            </a:r>
          </a:p>
          <a:p>
            <a:r>
              <a:rPr lang="ru-RU" sz="3600" dirty="0" smtClean="0"/>
              <a:t>Какое тело называют несвободным?</a:t>
            </a:r>
          </a:p>
          <a:p>
            <a:r>
              <a:rPr lang="ru-RU" sz="3600" dirty="0" smtClean="0"/>
              <a:t>Что называют связью?</a:t>
            </a:r>
          </a:p>
          <a:p>
            <a:r>
              <a:rPr lang="ru-RU" sz="3600" dirty="0" smtClean="0"/>
              <a:t>Какие типы связей вы знаете?</a:t>
            </a:r>
          </a:p>
          <a:p>
            <a:r>
              <a:rPr lang="ru-RU" sz="3600" dirty="0" smtClean="0"/>
              <a:t>Что называют реакцией связи?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26818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0255" y="789709"/>
            <a:ext cx="9814358" cy="5735782"/>
          </a:xfrm>
        </p:spPr>
        <p:txBody>
          <a:bodyPr/>
          <a:lstStyle/>
          <a:p>
            <a:r>
              <a:rPr lang="ru-RU" dirty="0" smtClean="0"/>
              <a:t>Плоской системой сходящихся сил называется система сил, линии действия которых лежат в одной плоскости и пересекаются в одной точке (рис. 1.12)</a:t>
            </a: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7492" y="1482436"/>
            <a:ext cx="5193282" cy="471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0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5673" y="624110"/>
            <a:ext cx="9758939" cy="5287112"/>
          </a:xfrm>
        </p:spPr>
        <p:txBody>
          <a:bodyPr/>
          <a:lstStyle/>
          <a:p>
            <a:r>
              <a:rPr lang="ru-RU" dirty="0" smtClean="0"/>
              <a:t>Чтобы выяснить, будет ли данное тело </a:t>
            </a:r>
            <a:r>
              <a:rPr lang="ru-RU" i="1" dirty="0" smtClean="0"/>
              <a:t>находиться в равновесии</a:t>
            </a:r>
            <a:r>
              <a:rPr lang="ru-RU" dirty="0" smtClean="0"/>
              <a:t>, под действием плоской системы сходящихся сил, необходимо найти ее </a:t>
            </a:r>
            <a:r>
              <a:rPr lang="ru-RU" i="1" dirty="0" smtClean="0"/>
              <a:t>равнодействующую силу. </a:t>
            </a:r>
          </a:p>
          <a:p>
            <a:pPr algn="ctr">
              <a:buNone/>
            </a:pPr>
            <a:r>
              <a:rPr lang="ru-RU" sz="2800" i="1" dirty="0" smtClean="0">
                <a:solidFill>
                  <a:srgbClr val="C00000"/>
                </a:solidFill>
              </a:rPr>
              <a:t>Аналитическое условие равновесия</a:t>
            </a:r>
          </a:p>
          <a:p>
            <a:endParaRPr lang="ru-RU" i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935676" y="2163287"/>
            <a:ext cx="8894620" cy="4087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 smtClean="0"/>
              <a:t>Если равнодействующая равна нулю, система находится в равновесии,</a:t>
            </a:r>
          </a:p>
          <a:p>
            <a:endParaRPr lang="ru-RU" sz="3600" dirty="0" smtClean="0"/>
          </a:p>
          <a:p>
            <a:pPr algn="ctr"/>
            <a:r>
              <a:rPr lang="ru-RU" sz="3600" dirty="0" smtClean="0"/>
              <a:t>если не равна нулю – не находится в равновесии.</a:t>
            </a:r>
          </a:p>
        </p:txBody>
      </p:sp>
    </p:spTree>
    <p:extLst>
      <p:ext uri="{BB962C8B-B14F-4D97-AF65-F5344CB8AC3E}">
        <p14:creationId xmlns:p14="http://schemas.microsoft.com/office/powerpoint/2010/main" xmlns="" val="2981244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624110"/>
            <a:ext cx="9828212" cy="5287112"/>
          </a:xfrm>
        </p:spPr>
        <p:txBody>
          <a:bodyPr/>
          <a:lstStyle/>
          <a:p>
            <a:r>
              <a:rPr lang="ru-RU" dirty="0" smtClean="0"/>
              <a:t>Существует </a:t>
            </a:r>
            <a:r>
              <a:rPr lang="ru-RU" b="1" dirty="0" smtClean="0"/>
              <a:t>два способа </a:t>
            </a:r>
            <a:r>
              <a:rPr lang="ru-RU" dirty="0" smtClean="0"/>
              <a:t>определения равнодействующей силы плоской системы сходящихся сил</a:t>
            </a:r>
            <a:r>
              <a:rPr lang="ru-RU" b="1" i="1" dirty="0" smtClean="0"/>
              <a:t>: геометрический и аналитический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sz="2800" b="1" u="sng" dirty="0" smtClean="0"/>
              <a:t>1</a:t>
            </a:r>
            <a:r>
              <a:rPr lang="ru-RU" b="1" u="sng" dirty="0" smtClean="0"/>
              <a:t>. Геометрический способ определения равнодействующей</a:t>
            </a:r>
            <a:r>
              <a:rPr lang="ru-RU" b="1" dirty="0" smtClean="0"/>
              <a:t> </a:t>
            </a:r>
            <a:r>
              <a:rPr lang="ru-RU" dirty="0" smtClean="0"/>
              <a:t>– построение силового многоугольника:   </a:t>
            </a:r>
            <a:r>
              <a:rPr lang="ru-RU" i="1" dirty="0"/>
              <a:t>в</a:t>
            </a:r>
            <a:r>
              <a:rPr lang="ru-RU" i="1" dirty="0" smtClean="0"/>
              <a:t> произвольно выбранную точку переносится объект равновесия, в эту точку помещается начало первого вектора, перенесенного самому себе</a:t>
            </a:r>
            <a:r>
              <a:rPr lang="en-US" dirty="0" smtClean="0"/>
              <a:t>;</a:t>
            </a:r>
            <a:r>
              <a:rPr lang="ru-RU" dirty="0" smtClean="0"/>
              <a:t> </a:t>
            </a:r>
            <a:r>
              <a:rPr lang="ru-RU" i="1" dirty="0" smtClean="0"/>
              <a:t>к концу первого вектора переносится начало второго вектора, к концу второго- начало третьего и т.д.</a:t>
            </a:r>
          </a:p>
          <a:p>
            <a:r>
              <a:rPr lang="ru-RU" dirty="0" smtClean="0"/>
              <a:t>Если построенный силовой многоугольник окажется незамкнутым, значит, данная система сил не находится в равновесии. В этом случае вектор равнодействующей силы соединит начало первого вектора с концом последнего ( рис. 1.13, а)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3169" y="4101980"/>
            <a:ext cx="9481444" cy="198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8789" y="6096493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Рис. 1.13, 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22101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2067" y="333286"/>
            <a:ext cx="9812545" cy="5577936"/>
          </a:xfrm>
        </p:spPr>
        <p:txBody>
          <a:bodyPr/>
          <a:lstStyle/>
          <a:p>
            <a:r>
              <a:rPr lang="ru-RU" b="1" u="sng" dirty="0" smtClean="0"/>
              <a:t>Геометрическое условие равновесия плоской системы сходящихся сил </a:t>
            </a:r>
            <a:r>
              <a:rPr lang="ru-RU" dirty="0" smtClean="0"/>
              <a:t>заключается в замкнутости силового многоугольника, т.е. при построении силового многоугольника конец последнего вектора совпадает с началом первого ( рис. 1.13, б)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9697" y="1656592"/>
            <a:ext cx="10066946" cy="335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70169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9877" y="153824"/>
            <a:ext cx="10034735" cy="6546079"/>
          </a:xfrm>
        </p:spPr>
        <p:txBody>
          <a:bodyPr/>
          <a:lstStyle/>
          <a:p>
            <a:pPr marL="0" indent="0">
              <a:buNone/>
            </a:pPr>
            <a:r>
              <a:rPr lang="ru-RU" sz="3200" b="1" u="sng" dirty="0" smtClean="0"/>
              <a:t>2. </a:t>
            </a:r>
            <a:r>
              <a:rPr lang="ru-RU" b="1" u="sng" dirty="0" smtClean="0"/>
              <a:t>Аналитический способ определения равнодействующей</a:t>
            </a:r>
            <a:r>
              <a:rPr lang="ru-RU" dirty="0" smtClean="0"/>
              <a:t>: все силы проектируются на две взаимно перпендикулярные оси координат, а затем находится алгебраическая сумма проекций всех сил на ось </a:t>
            </a:r>
            <a:r>
              <a:rPr lang="ru-RU" i="1" dirty="0" smtClean="0"/>
              <a:t>х </a:t>
            </a:r>
            <a:r>
              <a:rPr lang="ru-RU" dirty="0" smtClean="0"/>
              <a:t>и </a:t>
            </a:r>
            <a:r>
              <a:rPr lang="ru-RU" i="1" dirty="0" smtClean="0"/>
              <a:t>у. </a:t>
            </a:r>
            <a:endParaRPr lang="ru-RU" dirty="0"/>
          </a:p>
          <a:p>
            <a:r>
              <a:rPr lang="ru-RU" i="1" u="sng" dirty="0" smtClean="0"/>
              <a:t>Если алгебраическая сумма проекций всех сил равна нулю, данная система сил находится в равновесии</a:t>
            </a:r>
            <a:r>
              <a:rPr lang="ru-RU" i="1" dirty="0" smtClean="0"/>
              <a:t>.</a:t>
            </a:r>
          </a:p>
          <a:p>
            <a:r>
              <a:rPr lang="ru-RU" b="1" u="sng" dirty="0" smtClean="0"/>
              <a:t>Аналитическое условие равновесия плоской системы сходящихся сил:</a:t>
            </a:r>
          </a:p>
          <a:p>
            <a:endParaRPr lang="ru-RU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0237" y="2325683"/>
            <a:ext cx="10408776" cy="432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0327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6431" y="624110"/>
            <a:ext cx="9838182" cy="358656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Домашнее задание: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8236" y="1487424"/>
            <a:ext cx="8915400" cy="3777622"/>
          </a:xfrm>
        </p:spPr>
        <p:txBody>
          <a:bodyPr/>
          <a:lstStyle/>
          <a:p>
            <a:pPr algn="just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Электронная библиотека по ссылке:</a:t>
            </a:r>
          </a:p>
          <a:p>
            <a:pPr algn="just"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http//www/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iprbookshop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/20148.html</a:t>
            </a:r>
          </a:p>
          <a:p>
            <a:pPr marL="457200" indent="-457200" algn="just">
              <a:buAutoNum type="arabicParenR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Королев П.В. Механика, прикладная механика, техническая механика, 2020</a:t>
            </a:r>
          </a:p>
          <a:p>
            <a:pPr marL="457200" indent="-457200" algn="just">
              <a:buAutoNum type="arabicParenR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Покровский В.В. Механика. Методы решения задач, 2020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1083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613" y="624110"/>
            <a:ext cx="9803999" cy="521026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Контрольные вопросы: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3581" y="1717964"/>
            <a:ext cx="8915400" cy="3777622"/>
          </a:xfrm>
        </p:spPr>
        <p:txBody>
          <a:bodyPr>
            <a:normAutofit fontScale="92500"/>
          </a:bodyPr>
          <a:lstStyle/>
          <a:p>
            <a:r>
              <a:rPr lang="ru-RU" sz="3600" dirty="0" smtClean="0"/>
              <a:t>1.  Система сил – это?</a:t>
            </a:r>
          </a:p>
          <a:p>
            <a:r>
              <a:rPr lang="ru-RU" sz="3600" dirty="0" smtClean="0"/>
              <a:t>2. Какую систему сил называют сходящейся?</a:t>
            </a:r>
          </a:p>
          <a:p>
            <a:r>
              <a:rPr lang="ru-RU" sz="3600" dirty="0" smtClean="0"/>
              <a:t>3. Какие </a:t>
            </a:r>
            <a:r>
              <a:rPr lang="ru-RU" sz="3600" b="1" dirty="0" smtClean="0"/>
              <a:t>два способа </a:t>
            </a:r>
            <a:r>
              <a:rPr lang="ru-RU" sz="3600" dirty="0" smtClean="0"/>
              <a:t>определения равнодействующей силы плоской системы сходящихся сил вы знаете?</a:t>
            </a:r>
          </a:p>
          <a:p>
            <a:pPr>
              <a:buNone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21229482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142</TotalTime>
  <Words>382</Words>
  <Application>Microsoft Office PowerPoint</Application>
  <PresentationFormat>Произвольный</PresentationFormat>
  <Paragraphs>34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Легкий дым</vt:lpstr>
      <vt:lpstr>Плоская система сходящихся сил и условие ее равновесия</vt:lpstr>
      <vt:lpstr>Опрос домашнего задания:</vt:lpstr>
      <vt:lpstr>Слайд 3</vt:lpstr>
      <vt:lpstr>Слайд 4</vt:lpstr>
      <vt:lpstr>Слайд 5</vt:lpstr>
      <vt:lpstr>Слайд 6</vt:lpstr>
      <vt:lpstr>Слайд 7</vt:lpstr>
      <vt:lpstr>Домашнее задание:</vt:lpstr>
      <vt:lpstr>Контрольные вопросы: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Плоская система сходящихся сил и условие ее равновесия</dc:title>
  <dc:creator>Павел Алексеев</dc:creator>
  <cp:lastModifiedBy>avanesyan</cp:lastModifiedBy>
  <cp:revision>17</cp:revision>
  <dcterms:created xsi:type="dcterms:W3CDTF">2017-07-24T12:59:26Z</dcterms:created>
  <dcterms:modified xsi:type="dcterms:W3CDTF">2021-02-03T05:04:58Z</dcterms:modified>
</cp:coreProperties>
</file>