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63" r:id="rId2"/>
    <p:sldId id="337" r:id="rId3"/>
    <p:sldId id="338" r:id="rId4"/>
    <p:sldId id="357" r:id="rId5"/>
    <p:sldId id="344" r:id="rId6"/>
    <p:sldId id="345" r:id="rId7"/>
    <p:sldId id="346" r:id="rId8"/>
    <p:sldId id="361" r:id="rId9"/>
    <p:sldId id="359" r:id="rId10"/>
    <p:sldId id="36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A40290-350B-4E5D-9694-8508C5BE15AC}" v="64" dt="2020-12-02T17:21:35.4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3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2BDBF9-2B2B-4E21-B475-2544C9A739B8}" type="doc">
      <dgm:prSet loTypeId="urn:microsoft.com/office/officeart/2005/8/layout/vList2" loCatId="list" qsTypeId="urn:microsoft.com/office/officeart/2005/8/quickstyle/3d3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8C4FD4A-A8A7-4BB1-82C9-5D6BBCA8364C}">
      <dgm:prSet phldrT="[Текст]" custT="1"/>
      <dgm:spPr/>
      <dgm:t>
        <a:bodyPr/>
        <a:lstStyle/>
        <a:p>
          <a:r>
            <a:rPr lang="ru-RU" sz="1600" dirty="0"/>
            <a:t> 1) </a:t>
          </a:r>
          <a:r>
            <a:rPr lang="ru-RU" sz="2000" dirty="0"/>
            <a:t>Основные образовательные программы</a:t>
          </a:r>
        </a:p>
      </dgm:t>
    </dgm:pt>
    <dgm:pt modelId="{F8D0142D-AA37-450A-AEF8-1DC1630C57AC}" type="parTrans" cxnId="{1F715566-B30F-4236-B87B-7BED6C392AD5}">
      <dgm:prSet/>
      <dgm:spPr/>
      <dgm:t>
        <a:bodyPr/>
        <a:lstStyle/>
        <a:p>
          <a:endParaRPr lang="ru-RU"/>
        </a:p>
      </dgm:t>
    </dgm:pt>
    <dgm:pt modelId="{A013520C-2724-44ED-AC8D-67CE16C2C97E}" type="sibTrans" cxnId="{1F715566-B30F-4236-B87B-7BED6C392AD5}">
      <dgm:prSet/>
      <dgm:spPr/>
      <dgm:t>
        <a:bodyPr/>
        <a:lstStyle/>
        <a:p>
          <a:endParaRPr lang="ru-RU"/>
        </a:p>
      </dgm:t>
    </dgm:pt>
    <dgm:pt modelId="{DC859DF5-7BBE-46E0-803E-A07B90547D52}">
      <dgm:prSet phldrT="[Текст]" custT="1"/>
      <dgm:spPr/>
      <dgm:t>
        <a:bodyPr/>
        <a:lstStyle/>
        <a:p>
          <a:r>
            <a:rPr lang="ru-RU" sz="2000" dirty="0"/>
            <a:t>2) Дополнительные образовательные программы</a:t>
          </a:r>
        </a:p>
      </dgm:t>
    </dgm:pt>
    <dgm:pt modelId="{CCB39EB7-2CC6-43CF-BE61-C21881A5E0B4}" type="parTrans" cxnId="{3DACF4A5-2FC8-4D8D-BC38-D10DE04FD53E}">
      <dgm:prSet/>
      <dgm:spPr/>
      <dgm:t>
        <a:bodyPr/>
        <a:lstStyle/>
        <a:p>
          <a:endParaRPr lang="ru-RU"/>
        </a:p>
      </dgm:t>
    </dgm:pt>
    <dgm:pt modelId="{CD10CDA3-324D-488D-8EC7-4E62BFFDD36D}" type="sibTrans" cxnId="{3DACF4A5-2FC8-4D8D-BC38-D10DE04FD53E}">
      <dgm:prSet/>
      <dgm:spPr/>
      <dgm:t>
        <a:bodyPr/>
        <a:lstStyle/>
        <a:p>
          <a:endParaRPr lang="ru-RU"/>
        </a:p>
      </dgm:t>
    </dgm:pt>
    <dgm:pt modelId="{7E9C4562-564B-4FBE-8C6E-A6A5B0114545}">
      <dgm:prSet custT="1"/>
      <dgm:spPr/>
      <dgm:t>
        <a:bodyPr/>
        <a:lstStyle/>
        <a:p>
          <a:r>
            <a:rPr lang="ru-RU" sz="1600" dirty="0"/>
            <a:t>Основные общеобразовательные программы</a:t>
          </a:r>
        </a:p>
      </dgm:t>
    </dgm:pt>
    <dgm:pt modelId="{2DF0C95E-BBAB-4AB4-AB8A-76563B3135D7}" type="parTrans" cxnId="{F59BC413-4DBA-46B0-85E7-FD2EEFC359F4}">
      <dgm:prSet/>
      <dgm:spPr/>
      <dgm:t>
        <a:bodyPr/>
        <a:lstStyle/>
        <a:p>
          <a:endParaRPr lang="ru-RU"/>
        </a:p>
      </dgm:t>
    </dgm:pt>
    <dgm:pt modelId="{76EE5A59-CC71-4782-AD28-F1C52A65697A}" type="sibTrans" cxnId="{F59BC413-4DBA-46B0-85E7-FD2EEFC359F4}">
      <dgm:prSet/>
      <dgm:spPr/>
      <dgm:t>
        <a:bodyPr/>
        <a:lstStyle/>
        <a:p>
          <a:endParaRPr lang="ru-RU"/>
        </a:p>
      </dgm:t>
    </dgm:pt>
    <dgm:pt modelId="{E94DAB90-3916-48C3-AA74-C60869D00C00}">
      <dgm:prSet custT="1"/>
      <dgm:spPr/>
      <dgm:t>
        <a:bodyPr/>
        <a:lstStyle/>
        <a:p>
          <a:r>
            <a:rPr lang="ru-RU" sz="1600" dirty="0"/>
            <a:t>Основные профессиональные образовательные программы:</a:t>
          </a:r>
        </a:p>
      </dgm:t>
    </dgm:pt>
    <dgm:pt modelId="{457A30BB-FD5D-4ED8-B89A-E70DCF065571}" type="parTrans" cxnId="{B556547A-5806-4B18-9667-0653AE8B8ADB}">
      <dgm:prSet/>
      <dgm:spPr/>
      <dgm:t>
        <a:bodyPr/>
        <a:lstStyle/>
        <a:p>
          <a:endParaRPr lang="ru-RU"/>
        </a:p>
      </dgm:t>
    </dgm:pt>
    <dgm:pt modelId="{B125376F-20EA-4D7B-AADB-6BF9B260CAED}" type="sibTrans" cxnId="{B556547A-5806-4B18-9667-0653AE8B8ADB}">
      <dgm:prSet/>
      <dgm:spPr/>
      <dgm:t>
        <a:bodyPr/>
        <a:lstStyle/>
        <a:p>
          <a:endParaRPr lang="ru-RU"/>
        </a:p>
      </dgm:t>
    </dgm:pt>
    <dgm:pt modelId="{7F476C87-35B3-4408-832A-EF96293D4372}">
      <dgm:prSet custT="1"/>
      <dgm:spPr/>
      <dgm:t>
        <a:bodyPr/>
        <a:lstStyle/>
        <a:p>
          <a:r>
            <a:rPr lang="ru-RU" sz="1600" dirty="0"/>
            <a:t>Дополнительные общеобразовательные программы</a:t>
          </a:r>
        </a:p>
      </dgm:t>
    </dgm:pt>
    <dgm:pt modelId="{4EAA354F-A5F4-4D97-8135-B36A8AF4C1CD}" type="parTrans" cxnId="{25D37363-1471-4609-A6BF-34C414548D0B}">
      <dgm:prSet/>
      <dgm:spPr/>
      <dgm:t>
        <a:bodyPr/>
        <a:lstStyle/>
        <a:p>
          <a:endParaRPr lang="ru-RU"/>
        </a:p>
      </dgm:t>
    </dgm:pt>
    <dgm:pt modelId="{FACB00AF-9AC0-4E23-890F-1966C0A0287E}" type="sibTrans" cxnId="{25D37363-1471-4609-A6BF-34C414548D0B}">
      <dgm:prSet/>
      <dgm:spPr/>
      <dgm:t>
        <a:bodyPr/>
        <a:lstStyle/>
        <a:p>
          <a:endParaRPr lang="ru-RU"/>
        </a:p>
      </dgm:t>
    </dgm:pt>
    <dgm:pt modelId="{DFC22279-5D2F-498B-8F53-CA46D807D96E}">
      <dgm:prSet custT="1"/>
      <dgm:spPr/>
      <dgm:t>
        <a:bodyPr/>
        <a:lstStyle/>
        <a:p>
          <a:r>
            <a:rPr lang="ru-RU" sz="1600" dirty="0"/>
            <a:t>Дополнительные профессиональные программы</a:t>
          </a:r>
        </a:p>
      </dgm:t>
    </dgm:pt>
    <dgm:pt modelId="{E25E7D19-89A7-4B20-95E2-099BB4CDAE5A}" type="parTrans" cxnId="{37DAA9DA-95DF-4170-BB7A-1666D695327B}">
      <dgm:prSet/>
      <dgm:spPr/>
      <dgm:t>
        <a:bodyPr/>
        <a:lstStyle/>
        <a:p>
          <a:endParaRPr lang="ru-RU"/>
        </a:p>
      </dgm:t>
    </dgm:pt>
    <dgm:pt modelId="{6A1D7F09-9B00-4790-A2B8-DBE7286C5DA5}" type="sibTrans" cxnId="{37DAA9DA-95DF-4170-BB7A-1666D695327B}">
      <dgm:prSet/>
      <dgm:spPr/>
      <dgm:t>
        <a:bodyPr/>
        <a:lstStyle/>
        <a:p>
          <a:endParaRPr lang="ru-RU"/>
        </a:p>
      </dgm:t>
    </dgm:pt>
    <dgm:pt modelId="{D527B2FE-F060-4EC3-BDEC-F3D62EA1E895}">
      <dgm:prSet custT="1"/>
      <dgm:spPr/>
      <dgm:t>
        <a:bodyPr/>
        <a:lstStyle/>
        <a:p>
          <a:r>
            <a:rPr lang="ru-RU" sz="1600" dirty="0"/>
            <a:t>Программы профессионального обучения</a:t>
          </a:r>
        </a:p>
      </dgm:t>
    </dgm:pt>
    <dgm:pt modelId="{55ED0694-03D9-4D4F-84D4-376550A20C72}" type="parTrans" cxnId="{3D896B5E-F1A3-4417-8DED-DF822624A60B}">
      <dgm:prSet/>
      <dgm:spPr/>
      <dgm:t>
        <a:bodyPr/>
        <a:lstStyle/>
        <a:p>
          <a:endParaRPr lang="ru-RU"/>
        </a:p>
      </dgm:t>
    </dgm:pt>
    <dgm:pt modelId="{FBEE0774-8999-462C-88EF-07A76A33CB3E}" type="sibTrans" cxnId="{3D896B5E-F1A3-4417-8DED-DF822624A60B}">
      <dgm:prSet/>
      <dgm:spPr/>
      <dgm:t>
        <a:bodyPr/>
        <a:lstStyle/>
        <a:p>
          <a:endParaRPr lang="ru-RU"/>
        </a:p>
      </dgm:t>
    </dgm:pt>
    <dgm:pt modelId="{1C349B56-E11A-458A-939D-CD3714112425}" type="pres">
      <dgm:prSet presAssocID="{332BDBF9-2B2B-4E21-B475-2544C9A739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F4E172-567A-4345-ADA7-3324EE238047}" type="pres">
      <dgm:prSet presAssocID="{18C4FD4A-A8A7-4BB1-82C9-5D6BBCA8364C}" presName="parentText" presStyleLbl="node1" presStyleIdx="0" presStyleCnt="2" custScaleY="82600" custLinFactY="-319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646093-23F5-49B2-BBC8-1CD548A21C56}" type="pres">
      <dgm:prSet presAssocID="{18C4FD4A-A8A7-4BB1-82C9-5D6BBCA8364C}" presName="childText" presStyleLbl="revTx" presStyleIdx="0" presStyleCnt="2" custScaleY="986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491B02-1BB1-492B-8EB8-A6F19B19A39E}" type="pres">
      <dgm:prSet presAssocID="{DC859DF5-7BBE-46E0-803E-A07B90547D52}" presName="parentText" presStyleLbl="node1" presStyleIdx="1" presStyleCnt="2" custScaleY="73578" custLinFactNeighborX="1639" custLinFactNeighborY="22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BDAA08-45C8-4400-8103-F2FE0256EDE3}" type="pres">
      <dgm:prSet presAssocID="{DC859DF5-7BBE-46E0-803E-A07B90547D52}" presName="childText" presStyleLbl="revTx" presStyleIdx="1" presStyleCnt="2" custScaleY="114493" custLinFactNeighborX="-4918" custLinFactNeighborY="334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F715566-B30F-4236-B87B-7BED6C392AD5}" srcId="{332BDBF9-2B2B-4E21-B475-2544C9A739B8}" destId="{18C4FD4A-A8A7-4BB1-82C9-5D6BBCA8364C}" srcOrd="0" destOrd="0" parTransId="{F8D0142D-AA37-450A-AEF8-1DC1630C57AC}" sibTransId="{A013520C-2724-44ED-AC8D-67CE16C2C97E}"/>
    <dgm:cxn modelId="{01CA3882-C694-4BDF-BB62-BAE0917C2FD9}" type="presOf" srcId="{DC859DF5-7BBE-46E0-803E-A07B90547D52}" destId="{EF491B02-1BB1-492B-8EB8-A6F19B19A39E}" srcOrd="0" destOrd="0" presId="urn:microsoft.com/office/officeart/2005/8/layout/vList2"/>
    <dgm:cxn modelId="{CDDE6CAF-08FF-49D1-BA7F-CD515B604C4C}" type="presOf" srcId="{7F476C87-35B3-4408-832A-EF96293D4372}" destId="{F7BDAA08-45C8-4400-8103-F2FE0256EDE3}" srcOrd="0" destOrd="0" presId="urn:microsoft.com/office/officeart/2005/8/layout/vList2"/>
    <dgm:cxn modelId="{72CCC52C-BE34-41A4-9787-C360E379364E}" type="presOf" srcId="{D527B2FE-F060-4EC3-BDEC-F3D62EA1E895}" destId="{35646093-23F5-49B2-BBC8-1CD548A21C56}" srcOrd="0" destOrd="2" presId="urn:microsoft.com/office/officeart/2005/8/layout/vList2"/>
    <dgm:cxn modelId="{3D896B5E-F1A3-4417-8DED-DF822624A60B}" srcId="{18C4FD4A-A8A7-4BB1-82C9-5D6BBCA8364C}" destId="{D527B2FE-F060-4EC3-BDEC-F3D62EA1E895}" srcOrd="2" destOrd="0" parTransId="{55ED0694-03D9-4D4F-84D4-376550A20C72}" sibTransId="{FBEE0774-8999-462C-88EF-07A76A33CB3E}"/>
    <dgm:cxn modelId="{25D37363-1471-4609-A6BF-34C414548D0B}" srcId="{DC859DF5-7BBE-46E0-803E-A07B90547D52}" destId="{7F476C87-35B3-4408-832A-EF96293D4372}" srcOrd="0" destOrd="0" parTransId="{4EAA354F-A5F4-4D97-8135-B36A8AF4C1CD}" sibTransId="{FACB00AF-9AC0-4E23-890F-1966C0A0287E}"/>
    <dgm:cxn modelId="{B556547A-5806-4B18-9667-0653AE8B8ADB}" srcId="{18C4FD4A-A8A7-4BB1-82C9-5D6BBCA8364C}" destId="{E94DAB90-3916-48C3-AA74-C60869D00C00}" srcOrd="1" destOrd="0" parTransId="{457A30BB-FD5D-4ED8-B89A-E70DCF065571}" sibTransId="{B125376F-20EA-4D7B-AADB-6BF9B260CAED}"/>
    <dgm:cxn modelId="{37DAA9DA-95DF-4170-BB7A-1666D695327B}" srcId="{DC859DF5-7BBE-46E0-803E-A07B90547D52}" destId="{DFC22279-5D2F-498B-8F53-CA46D807D96E}" srcOrd="1" destOrd="0" parTransId="{E25E7D19-89A7-4B20-95E2-099BB4CDAE5A}" sibTransId="{6A1D7F09-9B00-4790-A2B8-DBE7286C5DA5}"/>
    <dgm:cxn modelId="{96ABCBE5-7EAF-47D0-875C-0220B282448C}" type="presOf" srcId="{7E9C4562-564B-4FBE-8C6E-A6A5B0114545}" destId="{35646093-23F5-49B2-BBC8-1CD548A21C56}" srcOrd="0" destOrd="0" presId="urn:microsoft.com/office/officeart/2005/8/layout/vList2"/>
    <dgm:cxn modelId="{F59BC413-4DBA-46B0-85E7-FD2EEFC359F4}" srcId="{18C4FD4A-A8A7-4BB1-82C9-5D6BBCA8364C}" destId="{7E9C4562-564B-4FBE-8C6E-A6A5B0114545}" srcOrd="0" destOrd="0" parTransId="{2DF0C95E-BBAB-4AB4-AB8A-76563B3135D7}" sibTransId="{76EE5A59-CC71-4782-AD28-F1C52A65697A}"/>
    <dgm:cxn modelId="{8A88BD70-4C60-475A-9DCE-B3DF53A8EB25}" type="presOf" srcId="{332BDBF9-2B2B-4E21-B475-2544C9A739B8}" destId="{1C349B56-E11A-458A-939D-CD3714112425}" srcOrd="0" destOrd="0" presId="urn:microsoft.com/office/officeart/2005/8/layout/vList2"/>
    <dgm:cxn modelId="{9A5B2DAC-9E63-4365-AF7F-3CB38F937664}" type="presOf" srcId="{DFC22279-5D2F-498B-8F53-CA46D807D96E}" destId="{F7BDAA08-45C8-4400-8103-F2FE0256EDE3}" srcOrd="0" destOrd="1" presId="urn:microsoft.com/office/officeart/2005/8/layout/vList2"/>
    <dgm:cxn modelId="{2D5DEAD0-E7E6-4E9B-9448-1DAC871486F1}" type="presOf" srcId="{18C4FD4A-A8A7-4BB1-82C9-5D6BBCA8364C}" destId="{A5F4E172-567A-4345-ADA7-3324EE238047}" srcOrd="0" destOrd="0" presId="urn:microsoft.com/office/officeart/2005/8/layout/vList2"/>
    <dgm:cxn modelId="{CA0ACB1F-FCC9-461A-9FC9-20BDEE72ADB5}" type="presOf" srcId="{E94DAB90-3916-48C3-AA74-C60869D00C00}" destId="{35646093-23F5-49B2-BBC8-1CD548A21C56}" srcOrd="0" destOrd="1" presId="urn:microsoft.com/office/officeart/2005/8/layout/vList2"/>
    <dgm:cxn modelId="{3DACF4A5-2FC8-4D8D-BC38-D10DE04FD53E}" srcId="{332BDBF9-2B2B-4E21-B475-2544C9A739B8}" destId="{DC859DF5-7BBE-46E0-803E-A07B90547D52}" srcOrd="1" destOrd="0" parTransId="{CCB39EB7-2CC6-43CF-BE61-C21881A5E0B4}" sibTransId="{CD10CDA3-324D-488D-8EC7-4E62BFFDD36D}"/>
    <dgm:cxn modelId="{859F05D1-0B6A-490B-808C-C0E9EBB2757B}" type="presParOf" srcId="{1C349B56-E11A-458A-939D-CD3714112425}" destId="{A5F4E172-567A-4345-ADA7-3324EE238047}" srcOrd="0" destOrd="0" presId="urn:microsoft.com/office/officeart/2005/8/layout/vList2"/>
    <dgm:cxn modelId="{8F0FB9A8-BB36-451F-8EEA-2F759A8D61B3}" type="presParOf" srcId="{1C349B56-E11A-458A-939D-CD3714112425}" destId="{35646093-23F5-49B2-BBC8-1CD548A21C56}" srcOrd="1" destOrd="0" presId="urn:microsoft.com/office/officeart/2005/8/layout/vList2"/>
    <dgm:cxn modelId="{36A103BF-5971-4E0C-9828-3AB6825DE451}" type="presParOf" srcId="{1C349B56-E11A-458A-939D-CD3714112425}" destId="{EF491B02-1BB1-492B-8EB8-A6F19B19A39E}" srcOrd="2" destOrd="0" presId="urn:microsoft.com/office/officeart/2005/8/layout/vList2"/>
    <dgm:cxn modelId="{21BB3F64-3988-49DF-9814-7CFFDBB2A908}" type="presParOf" srcId="{1C349B56-E11A-458A-939D-CD3714112425}" destId="{F7BDAA08-45C8-4400-8103-F2FE0256EDE3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69A23F7-CE6D-4CBD-AF61-E8186003CD11}" type="doc">
      <dgm:prSet loTypeId="urn:microsoft.com/office/officeart/2005/8/layout/hierarchy3" loCatId="hierarchy" qsTypeId="urn:microsoft.com/office/officeart/2005/8/quickstyle/simple1#2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2A296B18-6E97-45A9-B08E-E873422BDF44}">
      <dgm:prSet phldrT="[Текст]"/>
      <dgm:spPr/>
      <dgm:t>
        <a:bodyPr/>
        <a:lstStyle/>
        <a:p>
          <a:r>
            <a:rPr lang="ru-RU" dirty="0"/>
            <a:t>Основные общеобразовательные программы</a:t>
          </a:r>
        </a:p>
      </dgm:t>
    </dgm:pt>
    <dgm:pt modelId="{AF85F406-581D-4FA5-9BC5-E7E695127245}" type="parTrans" cxnId="{E309EB2A-3A6C-4DCC-B957-5F9D2C1CEB00}">
      <dgm:prSet/>
      <dgm:spPr/>
      <dgm:t>
        <a:bodyPr/>
        <a:lstStyle/>
        <a:p>
          <a:endParaRPr lang="ru-RU"/>
        </a:p>
      </dgm:t>
    </dgm:pt>
    <dgm:pt modelId="{CF3934FB-E08E-4C0F-A754-6F9BA1049549}" type="sibTrans" cxnId="{E309EB2A-3A6C-4DCC-B957-5F9D2C1CEB00}">
      <dgm:prSet/>
      <dgm:spPr/>
      <dgm:t>
        <a:bodyPr/>
        <a:lstStyle/>
        <a:p>
          <a:endParaRPr lang="ru-RU"/>
        </a:p>
      </dgm:t>
    </dgm:pt>
    <dgm:pt modelId="{C6B6342F-B0B5-4C80-A4CB-FB7D5D7EEE9D}">
      <dgm:prSet phldrT="[Текст]" custT="1"/>
      <dgm:spPr/>
      <dgm:t>
        <a:bodyPr/>
        <a:lstStyle/>
        <a:p>
          <a:r>
            <a:rPr lang="ru-RU" sz="1000" dirty="0"/>
            <a:t>образовательные программы дошкольного образования</a:t>
          </a:r>
        </a:p>
      </dgm:t>
    </dgm:pt>
    <dgm:pt modelId="{7B9BFE5B-5A47-47A6-A9F2-ECAC88991634}" type="parTrans" cxnId="{CF960252-82D6-4C12-86C3-D7FF9B81474A}">
      <dgm:prSet/>
      <dgm:spPr/>
      <dgm:t>
        <a:bodyPr/>
        <a:lstStyle/>
        <a:p>
          <a:endParaRPr lang="ru-RU"/>
        </a:p>
      </dgm:t>
    </dgm:pt>
    <dgm:pt modelId="{2F970330-2D33-403F-8409-C5B8D90EE604}" type="sibTrans" cxnId="{CF960252-82D6-4C12-86C3-D7FF9B81474A}">
      <dgm:prSet/>
      <dgm:spPr/>
      <dgm:t>
        <a:bodyPr/>
        <a:lstStyle/>
        <a:p>
          <a:endParaRPr lang="ru-RU"/>
        </a:p>
      </dgm:t>
    </dgm:pt>
    <dgm:pt modelId="{8B11EA7D-A075-4F0B-80FA-DDEFA2C2E925}">
      <dgm:prSet phldrT="[Текст]"/>
      <dgm:spPr/>
      <dgm:t>
        <a:bodyPr/>
        <a:lstStyle/>
        <a:p>
          <a:r>
            <a:rPr lang="ru-RU" dirty="0"/>
            <a:t>Основные профессиональные образовательные программы</a:t>
          </a:r>
        </a:p>
      </dgm:t>
    </dgm:pt>
    <dgm:pt modelId="{A7AED02A-3659-46CF-99E7-205524551551}" type="parTrans" cxnId="{33F89452-187C-4FCA-9464-2D8F7BCAB14C}">
      <dgm:prSet/>
      <dgm:spPr/>
      <dgm:t>
        <a:bodyPr/>
        <a:lstStyle/>
        <a:p>
          <a:endParaRPr lang="ru-RU"/>
        </a:p>
      </dgm:t>
    </dgm:pt>
    <dgm:pt modelId="{49740284-9CCC-49CE-9660-1C9E31ABE623}" type="sibTrans" cxnId="{33F89452-187C-4FCA-9464-2D8F7BCAB14C}">
      <dgm:prSet/>
      <dgm:spPr/>
      <dgm:t>
        <a:bodyPr/>
        <a:lstStyle/>
        <a:p>
          <a:endParaRPr lang="ru-RU"/>
        </a:p>
      </dgm:t>
    </dgm:pt>
    <dgm:pt modelId="{D62E22F5-23F3-464A-9D3A-8836AD27603D}">
      <dgm:prSet phldrT="[Текст]" custT="1"/>
      <dgm:spPr/>
      <dgm:t>
        <a:bodyPr/>
        <a:lstStyle/>
        <a:p>
          <a:r>
            <a:rPr lang="ru-RU" sz="1000" dirty="0"/>
            <a:t>образовательные программы среднего профессионального образования:</a:t>
          </a:r>
        </a:p>
      </dgm:t>
    </dgm:pt>
    <dgm:pt modelId="{F6107B6C-CF76-4306-A76D-6546DF57441C}" type="parTrans" cxnId="{943FB80B-368D-4DA2-9EBD-B99A1A85EA53}">
      <dgm:prSet/>
      <dgm:spPr/>
      <dgm:t>
        <a:bodyPr/>
        <a:lstStyle/>
        <a:p>
          <a:endParaRPr lang="ru-RU"/>
        </a:p>
      </dgm:t>
    </dgm:pt>
    <dgm:pt modelId="{0374E6A9-34C5-4E00-8B2A-D6D2E56968DC}" type="sibTrans" cxnId="{943FB80B-368D-4DA2-9EBD-B99A1A85EA53}">
      <dgm:prSet/>
      <dgm:spPr/>
      <dgm:t>
        <a:bodyPr/>
        <a:lstStyle/>
        <a:p>
          <a:endParaRPr lang="ru-RU"/>
        </a:p>
      </dgm:t>
    </dgm:pt>
    <dgm:pt modelId="{D0D5C1B5-2E16-4F59-A76F-8A6643000392}">
      <dgm:prSet phldrT="[Текст]" custT="1"/>
      <dgm:spPr/>
      <dgm:t>
        <a:bodyPr/>
        <a:lstStyle/>
        <a:p>
          <a:r>
            <a:rPr lang="ru-RU" sz="1000" dirty="0"/>
            <a:t>образовательные программы начального общего образования</a:t>
          </a:r>
        </a:p>
      </dgm:t>
    </dgm:pt>
    <dgm:pt modelId="{0ECA7EAE-0EAB-4D54-B200-402EDAAE9A75}" type="parTrans" cxnId="{18BF5860-6E4A-4442-87F2-0BC2487ACB49}">
      <dgm:prSet/>
      <dgm:spPr/>
      <dgm:t>
        <a:bodyPr/>
        <a:lstStyle/>
        <a:p>
          <a:endParaRPr lang="ru-RU"/>
        </a:p>
      </dgm:t>
    </dgm:pt>
    <dgm:pt modelId="{6EDB1EA8-C0AA-42AF-9474-ACEF817000AB}" type="sibTrans" cxnId="{18BF5860-6E4A-4442-87F2-0BC2487ACB49}">
      <dgm:prSet/>
      <dgm:spPr/>
      <dgm:t>
        <a:bodyPr/>
        <a:lstStyle/>
        <a:p>
          <a:endParaRPr lang="ru-RU"/>
        </a:p>
      </dgm:t>
    </dgm:pt>
    <dgm:pt modelId="{6DADC952-F87B-4F6A-889E-CCD23FFAD80F}">
      <dgm:prSet phldrT="[Текст]" custT="1"/>
      <dgm:spPr/>
      <dgm:t>
        <a:bodyPr/>
        <a:lstStyle/>
        <a:p>
          <a:r>
            <a:rPr lang="ru-RU" sz="1000" dirty="0"/>
            <a:t>образовательные программы основного общего образования</a:t>
          </a:r>
        </a:p>
      </dgm:t>
    </dgm:pt>
    <dgm:pt modelId="{1FE00319-6E66-4E2E-B488-04CAD0F6AD60}" type="parTrans" cxnId="{921CC70A-B3D3-4C8E-9EC5-A7C4858E828B}">
      <dgm:prSet/>
      <dgm:spPr/>
      <dgm:t>
        <a:bodyPr/>
        <a:lstStyle/>
        <a:p>
          <a:endParaRPr lang="ru-RU"/>
        </a:p>
      </dgm:t>
    </dgm:pt>
    <dgm:pt modelId="{039DD702-6C69-418F-8A6A-636531D43BF4}" type="sibTrans" cxnId="{921CC70A-B3D3-4C8E-9EC5-A7C4858E828B}">
      <dgm:prSet/>
      <dgm:spPr/>
      <dgm:t>
        <a:bodyPr/>
        <a:lstStyle/>
        <a:p>
          <a:endParaRPr lang="ru-RU"/>
        </a:p>
      </dgm:t>
    </dgm:pt>
    <dgm:pt modelId="{111DD0BD-9C11-4CBD-A146-41164426A4B7}">
      <dgm:prSet phldrT="[Текст]" custT="1"/>
      <dgm:spPr/>
      <dgm:t>
        <a:bodyPr/>
        <a:lstStyle/>
        <a:p>
          <a:r>
            <a:rPr lang="ru-RU" sz="1000" dirty="0"/>
            <a:t>образовательные программы среднего общего образования</a:t>
          </a:r>
        </a:p>
      </dgm:t>
    </dgm:pt>
    <dgm:pt modelId="{51DDC01B-55D6-41EE-80BF-E3010D61C138}" type="parTrans" cxnId="{8659A812-0659-46BD-AC6B-D6B9A9ADDE37}">
      <dgm:prSet/>
      <dgm:spPr/>
      <dgm:t>
        <a:bodyPr/>
        <a:lstStyle/>
        <a:p>
          <a:endParaRPr lang="ru-RU"/>
        </a:p>
      </dgm:t>
    </dgm:pt>
    <dgm:pt modelId="{0D07C136-E957-45FB-BECD-B7F655ADFD8C}" type="sibTrans" cxnId="{8659A812-0659-46BD-AC6B-D6B9A9ADDE37}">
      <dgm:prSet/>
      <dgm:spPr/>
      <dgm:t>
        <a:bodyPr/>
        <a:lstStyle/>
        <a:p>
          <a:endParaRPr lang="ru-RU"/>
        </a:p>
      </dgm:t>
    </dgm:pt>
    <dgm:pt modelId="{028C78F4-86D2-441D-9D76-F887CAA316E0}">
      <dgm:prSet phldrT="[Текст]" custT="1"/>
      <dgm:spPr/>
      <dgm:t>
        <a:bodyPr/>
        <a:lstStyle/>
        <a:p>
          <a:r>
            <a:rPr lang="ru-RU" sz="1000" dirty="0"/>
            <a:t>образовательные программы высшего образования:</a:t>
          </a:r>
        </a:p>
      </dgm:t>
    </dgm:pt>
    <dgm:pt modelId="{1E9CF8D8-18FD-4384-A20C-C459546634D6}" type="parTrans" cxnId="{4AD8DA5A-18EA-4A36-886A-358A24214D07}">
      <dgm:prSet/>
      <dgm:spPr/>
      <dgm:t>
        <a:bodyPr/>
        <a:lstStyle/>
        <a:p>
          <a:endParaRPr lang="ru-RU"/>
        </a:p>
      </dgm:t>
    </dgm:pt>
    <dgm:pt modelId="{9D3E4EC1-36CB-44D6-BC5F-5C617F974C0E}" type="sibTrans" cxnId="{4AD8DA5A-18EA-4A36-886A-358A24214D07}">
      <dgm:prSet/>
      <dgm:spPr/>
      <dgm:t>
        <a:bodyPr/>
        <a:lstStyle/>
        <a:p>
          <a:endParaRPr lang="ru-RU"/>
        </a:p>
      </dgm:t>
    </dgm:pt>
    <dgm:pt modelId="{695B2C9B-4E72-4BC8-A32E-460E86B57178}">
      <dgm:prSet phldrT="[Текст]"/>
      <dgm:spPr/>
      <dgm:t>
        <a:bodyPr/>
        <a:lstStyle/>
        <a:p>
          <a:r>
            <a:rPr lang="ru-RU" dirty="0"/>
            <a:t>Программы профессионального обучения</a:t>
          </a:r>
        </a:p>
      </dgm:t>
    </dgm:pt>
    <dgm:pt modelId="{58BC649F-B1A8-45F4-B6C2-EA0127FECB61}" type="parTrans" cxnId="{AD74B0D4-FCFC-407E-9385-30FBAEBDF869}">
      <dgm:prSet/>
      <dgm:spPr/>
      <dgm:t>
        <a:bodyPr/>
        <a:lstStyle/>
        <a:p>
          <a:endParaRPr lang="ru-RU"/>
        </a:p>
      </dgm:t>
    </dgm:pt>
    <dgm:pt modelId="{2EFE8B6D-9050-4A81-ABB0-52F2B1B56D77}" type="sibTrans" cxnId="{AD74B0D4-FCFC-407E-9385-30FBAEBDF869}">
      <dgm:prSet/>
      <dgm:spPr/>
      <dgm:t>
        <a:bodyPr/>
        <a:lstStyle/>
        <a:p>
          <a:endParaRPr lang="ru-RU"/>
        </a:p>
      </dgm:t>
    </dgm:pt>
    <dgm:pt modelId="{0AB153A6-880A-488C-9150-82F7786595B3}">
      <dgm:prSet phldrT="[Текст]" custT="1"/>
      <dgm:spPr/>
      <dgm:t>
        <a:bodyPr/>
        <a:lstStyle/>
        <a:p>
          <a:r>
            <a:rPr lang="ru-RU" sz="1000" dirty="0"/>
            <a:t>программы профессиональной подготовки по профессиям рабочих и должностям служащих,</a:t>
          </a:r>
        </a:p>
      </dgm:t>
    </dgm:pt>
    <dgm:pt modelId="{6EA5F108-70CB-4FC7-973B-0BB54AF9463E}" type="parTrans" cxnId="{3A890BFA-DA4D-42B6-8D31-BC5AD3A567C6}">
      <dgm:prSet/>
      <dgm:spPr/>
      <dgm:t>
        <a:bodyPr/>
        <a:lstStyle/>
        <a:p>
          <a:endParaRPr lang="ru-RU"/>
        </a:p>
      </dgm:t>
    </dgm:pt>
    <dgm:pt modelId="{96520A9F-A504-4D88-88F9-7E11DBE0F53A}" type="sibTrans" cxnId="{3A890BFA-DA4D-42B6-8D31-BC5AD3A567C6}">
      <dgm:prSet/>
      <dgm:spPr/>
      <dgm:t>
        <a:bodyPr/>
        <a:lstStyle/>
        <a:p>
          <a:endParaRPr lang="ru-RU"/>
        </a:p>
      </dgm:t>
    </dgm:pt>
    <dgm:pt modelId="{A3385445-2663-4A76-952A-576223DCFF76}">
      <dgm:prSet phldrT="[Текст]" custT="1"/>
      <dgm:spPr/>
      <dgm:t>
        <a:bodyPr/>
        <a:lstStyle/>
        <a:p>
          <a:r>
            <a:rPr lang="ru-RU" sz="1000" dirty="0"/>
            <a:t>программы переподготовки рабочих и служащих,</a:t>
          </a:r>
        </a:p>
      </dgm:t>
    </dgm:pt>
    <dgm:pt modelId="{A934B56B-055D-4E6B-81DA-52897D144C7A}" type="parTrans" cxnId="{FF52804C-168C-4A14-85E0-8AF8B5A445D7}">
      <dgm:prSet/>
      <dgm:spPr/>
      <dgm:t>
        <a:bodyPr/>
        <a:lstStyle/>
        <a:p>
          <a:endParaRPr lang="ru-RU"/>
        </a:p>
      </dgm:t>
    </dgm:pt>
    <dgm:pt modelId="{4FF149CB-8727-4D56-B0BF-FB63662FD8B2}" type="sibTrans" cxnId="{FF52804C-168C-4A14-85E0-8AF8B5A445D7}">
      <dgm:prSet/>
      <dgm:spPr/>
      <dgm:t>
        <a:bodyPr/>
        <a:lstStyle/>
        <a:p>
          <a:endParaRPr lang="ru-RU"/>
        </a:p>
      </dgm:t>
    </dgm:pt>
    <dgm:pt modelId="{EFDFBF52-349C-48A2-8D83-3D48FB418CE6}">
      <dgm:prSet phldrT="[Текст]" custT="1"/>
      <dgm:spPr/>
      <dgm:t>
        <a:bodyPr/>
        <a:lstStyle/>
        <a:p>
          <a:r>
            <a:rPr lang="ru-RU" sz="1000" dirty="0"/>
            <a:t>программы повышения квалификации рабочих и служащих</a:t>
          </a:r>
        </a:p>
      </dgm:t>
    </dgm:pt>
    <dgm:pt modelId="{E35229B2-89B2-4C2D-9D10-CA98B6BE7B0B}" type="parTrans" cxnId="{3B5DA13A-6CFB-4402-ABF5-5AE51FE1181F}">
      <dgm:prSet/>
      <dgm:spPr/>
      <dgm:t>
        <a:bodyPr/>
        <a:lstStyle/>
        <a:p>
          <a:endParaRPr lang="ru-RU"/>
        </a:p>
      </dgm:t>
    </dgm:pt>
    <dgm:pt modelId="{D40D62A2-DE13-4E32-909D-1EDE15EBAA59}" type="sibTrans" cxnId="{3B5DA13A-6CFB-4402-ABF5-5AE51FE1181F}">
      <dgm:prSet/>
      <dgm:spPr/>
      <dgm:t>
        <a:bodyPr/>
        <a:lstStyle/>
        <a:p>
          <a:endParaRPr lang="ru-RU"/>
        </a:p>
      </dgm:t>
    </dgm:pt>
    <dgm:pt modelId="{A8D3E6EC-B1F5-4D43-A753-F4ECE6C25637}">
      <dgm:prSet phldrT="[Текст]" custT="1"/>
      <dgm:spPr/>
      <dgm:t>
        <a:bodyPr/>
        <a:lstStyle/>
        <a:p>
          <a:r>
            <a:rPr lang="ru-RU" sz="1000" dirty="0"/>
            <a:t> программы подготовки квалифицированных рабочих</a:t>
          </a:r>
        </a:p>
      </dgm:t>
    </dgm:pt>
    <dgm:pt modelId="{A420ED4C-2FD2-48AA-80CF-68D2FF7901AC}" type="parTrans" cxnId="{D00ABC77-74C4-4452-B6E6-6777F0C50EB3}">
      <dgm:prSet/>
      <dgm:spPr/>
      <dgm:t>
        <a:bodyPr/>
        <a:lstStyle/>
        <a:p>
          <a:endParaRPr lang="ru-RU"/>
        </a:p>
      </dgm:t>
    </dgm:pt>
    <dgm:pt modelId="{335D1E40-636D-4BDE-9D71-4817E8FF839E}" type="sibTrans" cxnId="{D00ABC77-74C4-4452-B6E6-6777F0C50EB3}">
      <dgm:prSet/>
      <dgm:spPr/>
      <dgm:t>
        <a:bodyPr/>
        <a:lstStyle/>
        <a:p>
          <a:endParaRPr lang="ru-RU"/>
        </a:p>
      </dgm:t>
    </dgm:pt>
    <dgm:pt modelId="{4DF7E5B0-2BA3-4098-8DC6-CBB1CC13E559}">
      <dgm:prSet phldrT="[Текст]" custT="1"/>
      <dgm:spPr/>
      <dgm:t>
        <a:bodyPr/>
        <a:lstStyle/>
        <a:p>
          <a:r>
            <a:rPr lang="ru-RU" sz="1000" dirty="0"/>
            <a:t>программы подготовки специалистов среднего звена</a:t>
          </a:r>
        </a:p>
      </dgm:t>
    </dgm:pt>
    <dgm:pt modelId="{445645E7-C100-46C5-B122-3CC11FA16AAE}" type="parTrans" cxnId="{4E557E98-64FA-4C21-8268-2543E15A7271}">
      <dgm:prSet/>
      <dgm:spPr/>
      <dgm:t>
        <a:bodyPr/>
        <a:lstStyle/>
        <a:p>
          <a:endParaRPr lang="ru-RU"/>
        </a:p>
      </dgm:t>
    </dgm:pt>
    <dgm:pt modelId="{DEF9D344-AA59-4550-A771-9E20A3E0B8B5}" type="sibTrans" cxnId="{4E557E98-64FA-4C21-8268-2543E15A7271}">
      <dgm:prSet/>
      <dgm:spPr/>
      <dgm:t>
        <a:bodyPr/>
        <a:lstStyle/>
        <a:p>
          <a:endParaRPr lang="ru-RU"/>
        </a:p>
      </dgm:t>
    </dgm:pt>
    <dgm:pt modelId="{707EBC0E-5529-4F91-AAB2-AA8064239E2E}">
      <dgm:prSet phldrT="[Текст]" custT="1"/>
      <dgm:spPr/>
      <dgm:t>
        <a:bodyPr/>
        <a:lstStyle/>
        <a:p>
          <a:r>
            <a:rPr lang="ru-RU" sz="1000" dirty="0"/>
            <a:t>программы </a:t>
          </a:r>
          <a:r>
            <a:rPr lang="ru-RU" sz="1000" dirty="0" err="1"/>
            <a:t>бакалавриата</a:t>
          </a:r>
          <a:r>
            <a:rPr lang="ru-RU" sz="1000" dirty="0"/>
            <a:t>,</a:t>
          </a:r>
        </a:p>
      </dgm:t>
    </dgm:pt>
    <dgm:pt modelId="{86A5BDBC-9BA0-47F9-9AFB-E832D6595C3C}" type="parTrans" cxnId="{325ACB15-E5CC-42E0-9342-517D6218C17C}">
      <dgm:prSet/>
      <dgm:spPr/>
      <dgm:t>
        <a:bodyPr/>
        <a:lstStyle/>
        <a:p>
          <a:endParaRPr lang="ru-RU"/>
        </a:p>
      </dgm:t>
    </dgm:pt>
    <dgm:pt modelId="{1F4C728E-8497-4806-8969-2F7594F49C96}" type="sibTrans" cxnId="{325ACB15-E5CC-42E0-9342-517D6218C17C}">
      <dgm:prSet/>
      <dgm:spPr/>
      <dgm:t>
        <a:bodyPr/>
        <a:lstStyle/>
        <a:p>
          <a:endParaRPr lang="ru-RU"/>
        </a:p>
      </dgm:t>
    </dgm:pt>
    <dgm:pt modelId="{75D06B0D-35F7-419C-B08E-1D69D15EDD3B}">
      <dgm:prSet phldrT="[Текст]" custT="1"/>
      <dgm:spPr/>
      <dgm:t>
        <a:bodyPr/>
        <a:lstStyle/>
        <a:p>
          <a:r>
            <a:rPr lang="ru-RU" sz="1000" dirty="0"/>
            <a:t>программы подготовки специалиста, программы магистратуры,</a:t>
          </a:r>
        </a:p>
      </dgm:t>
    </dgm:pt>
    <dgm:pt modelId="{5A75F402-5E55-41DE-AC59-3AD5C5C455B5}" type="parTrans" cxnId="{FB842A12-D32C-46A3-8779-82CE1FE64451}">
      <dgm:prSet/>
      <dgm:spPr/>
      <dgm:t>
        <a:bodyPr/>
        <a:lstStyle/>
        <a:p>
          <a:endParaRPr lang="ru-RU"/>
        </a:p>
      </dgm:t>
    </dgm:pt>
    <dgm:pt modelId="{747D1A55-B0AF-4DAE-803C-C9305E9DF681}" type="sibTrans" cxnId="{FB842A12-D32C-46A3-8779-82CE1FE64451}">
      <dgm:prSet/>
      <dgm:spPr/>
      <dgm:t>
        <a:bodyPr/>
        <a:lstStyle/>
        <a:p>
          <a:endParaRPr lang="ru-RU"/>
        </a:p>
      </dgm:t>
    </dgm:pt>
    <dgm:pt modelId="{B3F2B50B-EAF6-416A-A1D9-31177F04071D}">
      <dgm:prSet phldrT="[Текст]" custT="1"/>
      <dgm:spPr/>
      <dgm:t>
        <a:bodyPr/>
        <a:lstStyle/>
        <a:p>
          <a:endParaRPr lang="ru-RU" sz="1000" dirty="0"/>
        </a:p>
      </dgm:t>
    </dgm:pt>
    <dgm:pt modelId="{835E2186-A5F1-4593-A5DA-4D1073B8E486}" type="parTrans" cxnId="{645E6359-A06F-443D-8C25-6FF90BA6906F}">
      <dgm:prSet/>
      <dgm:spPr/>
      <dgm:t>
        <a:bodyPr/>
        <a:lstStyle/>
        <a:p>
          <a:endParaRPr lang="ru-RU"/>
        </a:p>
      </dgm:t>
    </dgm:pt>
    <dgm:pt modelId="{48AD2484-10B2-42DF-8494-BFC75084EB90}" type="sibTrans" cxnId="{645E6359-A06F-443D-8C25-6FF90BA6906F}">
      <dgm:prSet/>
      <dgm:spPr/>
      <dgm:t>
        <a:bodyPr/>
        <a:lstStyle/>
        <a:p>
          <a:endParaRPr lang="ru-RU"/>
        </a:p>
      </dgm:t>
    </dgm:pt>
    <dgm:pt modelId="{8B9AB070-D738-4C73-BF6B-C65A0EB0D3EA}">
      <dgm:prSet phldrT="[Текст]" custT="1"/>
      <dgm:spPr/>
      <dgm:t>
        <a:bodyPr/>
        <a:lstStyle/>
        <a:p>
          <a:r>
            <a:rPr lang="ru-RU" sz="1000" dirty="0"/>
            <a:t>программы подготовки научно-педагогических кадров в аспирантуре (адъюнктуре), программы орд натуры, программы </a:t>
          </a:r>
          <a:r>
            <a:rPr lang="ru-RU" sz="1000" dirty="0" err="1"/>
            <a:t>ассистентуры-стажировки</a:t>
          </a:r>
          <a:endParaRPr lang="ru-RU" sz="1000" dirty="0"/>
        </a:p>
      </dgm:t>
    </dgm:pt>
    <dgm:pt modelId="{49DCD2F5-2945-4CAD-B7C4-EFBA60FBD306}" type="parTrans" cxnId="{859D18C7-7D05-4FAB-A73A-78E596F97D29}">
      <dgm:prSet/>
      <dgm:spPr/>
      <dgm:t>
        <a:bodyPr/>
        <a:lstStyle/>
        <a:p>
          <a:endParaRPr lang="ru-RU"/>
        </a:p>
      </dgm:t>
    </dgm:pt>
    <dgm:pt modelId="{256E23CE-3CD2-4C41-9F99-390C9D5BB4B0}" type="sibTrans" cxnId="{859D18C7-7D05-4FAB-A73A-78E596F97D29}">
      <dgm:prSet/>
      <dgm:spPr/>
      <dgm:t>
        <a:bodyPr/>
        <a:lstStyle/>
        <a:p>
          <a:endParaRPr lang="ru-RU"/>
        </a:p>
      </dgm:t>
    </dgm:pt>
    <dgm:pt modelId="{88C19B5B-5469-46E2-8B1C-97A0962F4895}">
      <dgm:prSet phldrT="[Текст]" custT="1"/>
      <dgm:spPr/>
      <dgm:t>
        <a:bodyPr/>
        <a:lstStyle/>
        <a:p>
          <a:endParaRPr lang="ru-RU" sz="1000" dirty="0"/>
        </a:p>
      </dgm:t>
    </dgm:pt>
    <dgm:pt modelId="{94B4D44A-9E9A-4717-8246-1CD8F0ABBACF}" type="parTrans" cxnId="{EBD7372C-3F3C-4E00-81F9-C003F8BA62BB}">
      <dgm:prSet/>
      <dgm:spPr/>
      <dgm:t>
        <a:bodyPr/>
        <a:lstStyle/>
        <a:p>
          <a:endParaRPr lang="ru-RU"/>
        </a:p>
      </dgm:t>
    </dgm:pt>
    <dgm:pt modelId="{E1D6E2B3-90ED-47B5-BD3C-E2D078D5E285}" type="sibTrans" cxnId="{EBD7372C-3F3C-4E00-81F9-C003F8BA62BB}">
      <dgm:prSet/>
      <dgm:spPr/>
      <dgm:t>
        <a:bodyPr/>
        <a:lstStyle/>
        <a:p>
          <a:endParaRPr lang="ru-RU"/>
        </a:p>
      </dgm:t>
    </dgm:pt>
    <dgm:pt modelId="{4BD5E860-622C-4586-A527-662BF1F01E23}" type="pres">
      <dgm:prSet presAssocID="{869A23F7-CE6D-4CBD-AF61-E8186003CD1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89D90820-5A92-435C-ACD1-9A6C3AD831D9}" type="pres">
      <dgm:prSet presAssocID="{2A296B18-6E97-45A9-B08E-E873422BDF44}" presName="root" presStyleCnt="0"/>
      <dgm:spPr/>
    </dgm:pt>
    <dgm:pt modelId="{D8FC66F4-B0CA-4930-A6D0-7150C56BC3B3}" type="pres">
      <dgm:prSet presAssocID="{2A296B18-6E97-45A9-B08E-E873422BDF44}" presName="rootComposite" presStyleCnt="0"/>
      <dgm:spPr/>
    </dgm:pt>
    <dgm:pt modelId="{08FAA780-0C35-4EB4-80C5-ECE52FB7DB0B}" type="pres">
      <dgm:prSet presAssocID="{2A296B18-6E97-45A9-B08E-E873422BDF44}" presName="rootText" presStyleLbl="node1" presStyleIdx="0" presStyleCnt="3" custLinFactNeighborX="-34071" custLinFactNeighborY="-18"/>
      <dgm:spPr/>
      <dgm:t>
        <a:bodyPr/>
        <a:lstStyle/>
        <a:p>
          <a:endParaRPr lang="ru-RU"/>
        </a:p>
      </dgm:t>
    </dgm:pt>
    <dgm:pt modelId="{9C0778B0-EC35-40C4-B12D-EBEFBF62B8C8}" type="pres">
      <dgm:prSet presAssocID="{2A296B18-6E97-45A9-B08E-E873422BDF44}" presName="rootConnector" presStyleLbl="node1" presStyleIdx="0" presStyleCnt="3"/>
      <dgm:spPr/>
      <dgm:t>
        <a:bodyPr/>
        <a:lstStyle/>
        <a:p>
          <a:endParaRPr lang="ru-RU"/>
        </a:p>
      </dgm:t>
    </dgm:pt>
    <dgm:pt modelId="{2E7D72DF-E96C-48BC-9FDB-B609CB5FFFD8}" type="pres">
      <dgm:prSet presAssocID="{2A296B18-6E97-45A9-B08E-E873422BDF44}" presName="childShape" presStyleCnt="0"/>
      <dgm:spPr/>
    </dgm:pt>
    <dgm:pt modelId="{383C93B0-E4BC-42A5-8FBC-9CD836C2A3A7}" type="pres">
      <dgm:prSet presAssocID="{7B9BFE5B-5A47-47A6-A9F2-ECAC88991634}" presName="Name13" presStyleLbl="parChTrans1D2" presStyleIdx="0" presStyleCnt="9"/>
      <dgm:spPr/>
      <dgm:t>
        <a:bodyPr/>
        <a:lstStyle/>
        <a:p>
          <a:endParaRPr lang="ru-RU"/>
        </a:p>
      </dgm:t>
    </dgm:pt>
    <dgm:pt modelId="{5FDEA6C6-C6B1-4DC1-82F5-19EA2BC7FB7E}" type="pres">
      <dgm:prSet presAssocID="{C6B6342F-B0B5-4C80-A4CB-FB7D5D7EEE9D}" presName="childText" presStyleLbl="bgAcc1" presStyleIdx="0" presStyleCnt="9" custScaleX="117244" custScaleY="56630" custLinFactNeighborX="-6246" custLinFactNeighborY="-35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675A3C-C38B-49F3-8B26-440A4FCCA9BD}" type="pres">
      <dgm:prSet presAssocID="{0ECA7EAE-0EAB-4D54-B200-402EDAAE9A75}" presName="Name13" presStyleLbl="parChTrans1D2" presStyleIdx="1" presStyleCnt="9"/>
      <dgm:spPr/>
      <dgm:t>
        <a:bodyPr/>
        <a:lstStyle/>
        <a:p>
          <a:endParaRPr lang="ru-RU"/>
        </a:p>
      </dgm:t>
    </dgm:pt>
    <dgm:pt modelId="{F1B204B8-4B91-45F2-9499-F74AB1321A80}" type="pres">
      <dgm:prSet presAssocID="{D0D5C1B5-2E16-4F59-A76F-8A6643000392}" presName="childText" presStyleLbl="bgAcc1" presStyleIdx="1" presStyleCnt="9" custScaleX="114410" custScaleY="62077" custLinFactNeighborX="-6246" custLinFactNeighborY="-20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316DE0-1C18-476A-8F0E-59B0BC334F44}" type="pres">
      <dgm:prSet presAssocID="{1FE00319-6E66-4E2E-B488-04CAD0F6AD60}" presName="Name13" presStyleLbl="parChTrans1D2" presStyleIdx="2" presStyleCnt="9"/>
      <dgm:spPr/>
      <dgm:t>
        <a:bodyPr/>
        <a:lstStyle/>
        <a:p>
          <a:endParaRPr lang="ru-RU"/>
        </a:p>
      </dgm:t>
    </dgm:pt>
    <dgm:pt modelId="{A3B5DEB5-2536-4547-844F-634C4C356E8C}" type="pres">
      <dgm:prSet presAssocID="{6DADC952-F87B-4F6A-889E-CCD23FFAD80F}" presName="childText" presStyleLbl="bgAcc1" presStyleIdx="2" presStyleCnt="9" custScaleX="118000" custScaleY="61974" custLinFactNeighborX="-10245" custLinFactNeighborY="5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91F185-0794-4650-9C76-1B5B7A7B7B22}" type="pres">
      <dgm:prSet presAssocID="{51DDC01B-55D6-41EE-80BF-E3010D61C138}" presName="Name13" presStyleLbl="parChTrans1D2" presStyleIdx="3" presStyleCnt="9"/>
      <dgm:spPr/>
      <dgm:t>
        <a:bodyPr/>
        <a:lstStyle/>
        <a:p>
          <a:endParaRPr lang="ru-RU"/>
        </a:p>
      </dgm:t>
    </dgm:pt>
    <dgm:pt modelId="{AAEEC632-AC88-431E-A332-348A4C46E118}" type="pres">
      <dgm:prSet presAssocID="{111DD0BD-9C11-4CBD-A146-41164426A4B7}" presName="childText" presStyleLbl="bgAcc1" presStyleIdx="3" presStyleCnt="9" custScaleX="116004" custScaleY="69796" custLinFactNeighborX="-10246" custLinFactNeighborY="-32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50519C-8FB3-456F-811F-6A60F128B4A1}" type="pres">
      <dgm:prSet presAssocID="{8B11EA7D-A075-4F0B-80FA-DDEFA2C2E925}" presName="root" presStyleCnt="0"/>
      <dgm:spPr/>
    </dgm:pt>
    <dgm:pt modelId="{191268A9-0405-4351-81F6-C5A3A481A00D}" type="pres">
      <dgm:prSet presAssocID="{8B11EA7D-A075-4F0B-80FA-DDEFA2C2E925}" presName="rootComposite" presStyleCnt="0"/>
      <dgm:spPr/>
    </dgm:pt>
    <dgm:pt modelId="{E45F2B14-3080-4002-A907-F95D87918CCA}" type="pres">
      <dgm:prSet presAssocID="{8B11EA7D-A075-4F0B-80FA-DDEFA2C2E925}" presName="rootText" presStyleLbl="node1" presStyleIdx="1" presStyleCnt="3" custScaleX="117722"/>
      <dgm:spPr/>
      <dgm:t>
        <a:bodyPr/>
        <a:lstStyle/>
        <a:p>
          <a:endParaRPr lang="ru-RU"/>
        </a:p>
      </dgm:t>
    </dgm:pt>
    <dgm:pt modelId="{4C35CF60-DFCF-4786-9A47-0918868DB566}" type="pres">
      <dgm:prSet presAssocID="{8B11EA7D-A075-4F0B-80FA-DDEFA2C2E925}" presName="rootConnector" presStyleLbl="node1" presStyleIdx="1" presStyleCnt="3"/>
      <dgm:spPr/>
      <dgm:t>
        <a:bodyPr/>
        <a:lstStyle/>
        <a:p>
          <a:endParaRPr lang="ru-RU"/>
        </a:p>
      </dgm:t>
    </dgm:pt>
    <dgm:pt modelId="{FCD20107-FAFB-4656-B0EE-67D26D107A8F}" type="pres">
      <dgm:prSet presAssocID="{8B11EA7D-A075-4F0B-80FA-DDEFA2C2E925}" presName="childShape" presStyleCnt="0"/>
      <dgm:spPr/>
    </dgm:pt>
    <dgm:pt modelId="{094B32C6-84EB-4A9C-A866-E1C5EFE6063F}" type="pres">
      <dgm:prSet presAssocID="{F6107B6C-CF76-4306-A76D-6546DF57441C}" presName="Name13" presStyleLbl="parChTrans1D2" presStyleIdx="4" presStyleCnt="9"/>
      <dgm:spPr/>
      <dgm:t>
        <a:bodyPr/>
        <a:lstStyle/>
        <a:p>
          <a:endParaRPr lang="ru-RU"/>
        </a:p>
      </dgm:t>
    </dgm:pt>
    <dgm:pt modelId="{A51BC7BD-F132-4329-B9C1-67A5A38A3D7F}" type="pres">
      <dgm:prSet presAssocID="{D62E22F5-23F3-464A-9D3A-8836AD27603D}" presName="childText" presStyleLbl="bgAcc1" presStyleIdx="4" presStyleCnt="9" custScaleX="156516" custScaleY="113061" custLinFactNeighborX="2943" custLinFactNeighborY="28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C46AC9-837E-4014-9417-23A969690545}" type="pres">
      <dgm:prSet presAssocID="{1E9CF8D8-18FD-4384-A20C-C459546634D6}" presName="Name13" presStyleLbl="parChTrans1D2" presStyleIdx="5" presStyleCnt="9"/>
      <dgm:spPr/>
      <dgm:t>
        <a:bodyPr/>
        <a:lstStyle/>
        <a:p>
          <a:endParaRPr lang="ru-RU"/>
        </a:p>
      </dgm:t>
    </dgm:pt>
    <dgm:pt modelId="{37511E98-5052-4D9F-B8D6-D01B4A88BDBB}" type="pres">
      <dgm:prSet presAssocID="{028C78F4-86D2-441D-9D76-F887CAA316E0}" presName="childText" presStyleLbl="bgAcc1" presStyleIdx="5" presStyleCnt="9" custScaleX="152320" custScaleY="173689" custLinFactNeighborX="2943" custLinFactNeighborY="544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681CBF-FF1A-4521-932F-2EAA434B746B}" type="pres">
      <dgm:prSet presAssocID="{695B2C9B-4E72-4BC8-A32E-460E86B57178}" presName="root" presStyleCnt="0"/>
      <dgm:spPr/>
    </dgm:pt>
    <dgm:pt modelId="{970DEBE4-F57C-4DEB-B652-E60E651F91BD}" type="pres">
      <dgm:prSet presAssocID="{695B2C9B-4E72-4BC8-A32E-460E86B57178}" presName="rootComposite" presStyleCnt="0"/>
      <dgm:spPr/>
    </dgm:pt>
    <dgm:pt modelId="{B8699486-844A-4B05-83AC-434070541664}" type="pres">
      <dgm:prSet presAssocID="{695B2C9B-4E72-4BC8-A32E-460E86B57178}" presName="rootText" presStyleLbl="node1" presStyleIdx="2" presStyleCnt="3" custScaleX="95550" custLinFactNeighborX="25805" custLinFactNeighborY="-219"/>
      <dgm:spPr/>
      <dgm:t>
        <a:bodyPr/>
        <a:lstStyle/>
        <a:p>
          <a:endParaRPr lang="ru-RU"/>
        </a:p>
      </dgm:t>
    </dgm:pt>
    <dgm:pt modelId="{0B647C87-33A6-48A0-9A82-737B3F66A994}" type="pres">
      <dgm:prSet presAssocID="{695B2C9B-4E72-4BC8-A32E-460E86B57178}" presName="rootConnector" presStyleLbl="node1" presStyleIdx="2" presStyleCnt="3"/>
      <dgm:spPr/>
      <dgm:t>
        <a:bodyPr/>
        <a:lstStyle/>
        <a:p>
          <a:endParaRPr lang="ru-RU"/>
        </a:p>
      </dgm:t>
    </dgm:pt>
    <dgm:pt modelId="{68375359-A72E-45B8-9AA3-9C0225EE6B8C}" type="pres">
      <dgm:prSet presAssocID="{695B2C9B-4E72-4BC8-A32E-460E86B57178}" presName="childShape" presStyleCnt="0"/>
      <dgm:spPr/>
    </dgm:pt>
    <dgm:pt modelId="{518101FF-57A5-4994-9DAF-C83A809DA2FA}" type="pres">
      <dgm:prSet presAssocID="{6EA5F108-70CB-4FC7-973B-0BB54AF9463E}" presName="Name13" presStyleLbl="parChTrans1D2" presStyleIdx="6" presStyleCnt="9"/>
      <dgm:spPr/>
      <dgm:t>
        <a:bodyPr/>
        <a:lstStyle/>
        <a:p>
          <a:endParaRPr lang="ru-RU"/>
        </a:p>
      </dgm:t>
    </dgm:pt>
    <dgm:pt modelId="{D73E17C8-BD0B-416B-8D6B-38D76D0FBBA9}" type="pres">
      <dgm:prSet presAssocID="{0AB153A6-880A-488C-9150-82F7786595B3}" presName="childText" presStyleLbl="bgAcc1" presStyleIdx="6" presStyleCnt="9" custScaleY="78475" custLinFactNeighborX="29820" custLinFactNeighborY="-85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BABDED-A225-4695-B3C0-E281E136D184}" type="pres">
      <dgm:prSet presAssocID="{A934B56B-055D-4E6B-81DA-52897D144C7A}" presName="Name13" presStyleLbl="parChTrans1D2" presStyleIdx="7" presStyleCnt="9"/>
      <dgm:spPr/>
      <dgm:t>
        <a:bodyPr/>
        <a:lstStyle/>
        <a:p>
          <a:endParaRPr lang="ru-RU"/>
        </a:p>
      </dgm:t>
    </dgm:pt>
    <dgm:pt modelId="{434D966D-117E-4F7A-8912-FABF99D0B9F7}" type="pres">
      <dgm:prSet presAssocID="{A3385445-2663-4A76-952A-576223DCFF76}" presName="childText" presStyleLbl="bgAcc1" presStyleIdx="7" presStyleCnt="9" custScaleY="64746" custLinFactNeighborX="29820" custLinFactNeighborY="-90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B79CBD-3BFB-4843-B9E2-A12D2BA3BAF0}" type="pres">
      <dgm:prSet presAssocID="{E35229B2-89B2-4C2D-9D10-CA98B6BE7B0B}" presName="Name13" presStyleLbl="parChTrans1D2" presStyleIdx="8" presStyleCnt="9"/>
      <dgm:spPr/>
      <dgm:t>
        <a:bodyPr/>
        <a:lstStyle/>
        <a:p>
          <a:endParaRPr lang="ru-RU"/>
        </a:p>
      </dgm:t>
    </dgm:pt>
    <dgm:pt modelId="{391504A9-41AE-4E38-A052-574D517CEED1}" type="pres">
      <dgm:prSet presAssocID="{EFDFBF52-349C-48A2-8D83-3D48FB418CE6}" presName="childText" presStyleLbl="bgAcc1" presStyleIdx="8" presStyleCnt="9" custScaleY="64746" custLinFactNeighborX="29820" custLinFactNeighborY="-2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25ACB15-E5CC-42E0-9342-517D6218C17C}" srcId="{028C78F4-86D2-441D-9D76-F887CAA316E0}" destId="{707EBC0E-5529-4F91-AAB2-AA8064239E2E}" srcOrd="0" destOrd="0" parTransId="{86A5BDBC-9BA0-47F9-9AFB-E832D6595C3C}" sibTransId="{1F4C728E-8497-4806-8969-2F7594F49C96}"/>
    <dgm:cxn modelId="{F49C0884-0510-4F22-B4DE-2E62DE7551EC}" type="presOf" srcId="{2A296B18-6E97-45A9-B08E-E873422BDF44}" destId="{9C0778B0-EC35-40C4-B12D-EBEFBF62B8C8}" srcOrd="1" destOrd="0" presId="urn:microsoft.com/office/officeart/2005/8/layout/hierarchy3"/>
    <dgm:cxn modelId="{0AADBE5B-CD45-42DA-A79E-BEDA11AEC152}" type="presOf" srcId="{2A296B18-6E97-45A9-B08E-E873422BDF44}" destId="{08FAA780-0C35-4EB4-80C5-ECE52FB7DB0B}" srcOrd="0" destOrd="0" presId="urn:microsoft.com/office/officeart/2005/8/layout/hierarchy3"/>
    <dgm:cxn modelId="{2FB76C2C-2A1F-43BF-BF97-AFF2742C2E1B}" type="presOf" srcId="{88C19B5B-5469-46E2-8B1C-97A0962F4895}" destId="{37511E98-5052-4D9F-B8D6-D01B4A88BDBB}" srcOrd="0" destOrd="4" presId="urn:microsoft.com/office/officeart/2005/8/layout/hierarchy3"/>
    <dgm:cxn modelId="{D9EA5E09-DC88-47B7-B948-F770042A9E6D}" type="presOf" srcId="{707EBC0E-5529-4F91-AAB2-AA8064239E2E}" destId="{37511E98-5052-4D9F-B8D6-D01B4A88BDBB}" srcOrd="0" destOrd="1" presId="urn:microsoft.com/office/officeart/2005/8/layout/hierarchy3"/>
    <dgm:cxn modelId="{18BF5860-6E4A-4442-87F2-0BC2487ACB49}" srcId="{2A296B18-6E97-45A9-B08E-E873422BDF44}" destId="{D0D5C1B5-2E16-4F59-A76F-8A6643000392}" srcOrd="1" destOrd="0" parTransId="{0ECA7EAE-0EAB-4D54-B200-402EDAAE9A75}" sibTransId="{6EDB1EA8-C0AA-42AF-9474-ACEF817000AB}"/>
    <dgm:cxn modelId="{03E4FAC2-76CA-4267-BBE5-D4AC265DCE8A}" type="presOf" srcId="{4DF7E5B0-2BA3-4098-8DC6-CBB1CC13E559}" destId="{A51BC7BD-F132-4329-B9C1-67A5A38A3D7F}" srcOrd="0" destOrd="2" presId="urn:microsoft.com/office/officeart/2005/8/layout/hierarchy3"/>
    <dgm:cxn modelId="{8659A812-0659-46BD-AC6B-D6B9A9ADDE37}" srcId="{2A296B18-6E97-45A9-B08E-E873422BDF44}" destId="{111DD0BD-9C11-4CBD-A146-41164426A4B7}" srcOrd="3" destOrd="0" parTransId="{51DDC01B-55D6-41EE-80BF-E3010D61C138}" sibTransId="{0D07C136-E957-45FB-BECD-B7F655ADFD8C}"/>
    <dgm:cxn modelId="{3A890BFA-DA4D-42B6-8D31-BC5AD3A567C6}" srcId="{695B2C9B-4E72-4BC8-A32E-460E86B57178}" destId="{0AB153A6-880A-488C-9150-82F7786595B3}" srcOrd="0" destOrd="0" parTransId="{6EA5F108-70CB-4FC7-973B-0BB54AF9463E}" sibTransId="{96520A9F-A504-4D88-88F9-7E11DBE0F53A}"/>
    <dgm:cxn modelId="{8355F776-BBDF-429A-A2AC-6F257E0D887E}" type="presOf" srcId="{A934B56B-055D-4E6B-81DA-52897D144C7A}" destId="{F2BABDED-A225-4695-B3C0-E281E136D184}" srcOrd="0" destOrd="0" presId="urn:microsoft.com/office/officeart/2005/8/layout/hierarchy3"/>
    <dgm:cxn modelId="{20F828C2-78F5-43C5-B84C-CC5B902C916B}" type="presOf" srcId="{6DADC952-F87B-4F6A-889E-CCD23FFAD80F}" destId="{A3B5DEB5-2536-4547-844F-634C4C356E8C}" srcOrd="0" destOrd="0" presId="urn:microsoft.com/office/officeart/2005/8/layout/hierarchy3"/>
    <dgm:cxn modelId="{603EF9CC-7CF5-41F9-9E37-A83698A10682}" type="presOf" srcId="{D0D5C1B5-2E16-4F59-A76F-8A6643000392}" destId="{F1B204B8-4B91-45F2-9499-F74AB1321A80}" srcOrd="0" destOrd="0" presId="urn:microsoft.com/office/officeart/2005/8/layout/hierarchy3"/>
    <dgm:cxn modelId="{D0B0CAFE-921B-4539-B296-EEFCFB442C4B}" type="presOf" srcId="{6EA5F108-70CB-4FC7-973B-0BB54AF9463E}" destId="{518101FF-57A5-4994-9DAF-C83A809DA2FA}" srcOrd="0" destOrd="0" presId="urn:microsoft.com/office/officeart/2005/8/layout/hierarchy3"/>
    <dgm:cxn modelId="{3B40CDFD-BC65-4CE7-960C-7B6472C9D9AC}" type="presOf" srcId="{75D06B0D-35F7-419C-B08E-1D69D15EDD3B}" destId="{37511E98-5052-4D9F-B8D6-D01B4A88BDBB}" srcOrd="0" destOrd="3" presId="urn:microsoft.com/office/officeart/2005/8/layout/hierarchy3"/>
    <dgm:cxn modelId="{645E6359-A06F-443D-8C25-6FF90BA6906F}" srcId="{028C78F4-86D2-441D-9D76-F887CAA316E0}" destId="{B3F2B50B-EAF6-416A-A1D9-31177F04071D}" srcOrd="1" destOrd="0" parTransId="{835E2186-A5F1-4593-A5DA-4D1073B8E486}" sibTransId="{48AD2484-10B2-42DF-8494-BFC75084EB90}"/>
    <dgm:cxn modelId="{FA0D01C7-B56A-49A7-B905-C7D27E62D091}" type="presOf" srcId="{1E9CF8D8-18FD-4384-A20C-C459546634D6}" destId="{C7C46AC9-837E-4014-9417-23A969690545}" srcOrd="0" destOrd="0" presId="urn:microsoft.com/office/officeart/2005/8/layout/hierarchy3"/>
    <dgm:cxn modelId="{CF960252-82D6-4C12-86C3-D7FF9B81474A}" srcId="{2A296B18-6E97-45A9-B08E-E873422BDF44}" destId="{C6B6342F-B0B5-4C80-A4CB-FB7D5D7EEE9D}" srcOrd="0" destOrd="0" parTransId="{7B9BFE5B-5A47-47A6-A9F2-ECAC88991634}" sibTransId="{2F970330-2D33-403F-8409-C5B8D90EE604}"/>
    <dgm:cxn modelId="{4AD8DA5A-18EA-4A36-886A-358A24214D07}" srcId="{8B11EA7D-A075-4F0B-80FA-DDEFA2C2E925}" destId="{028C78F4-86D2-441D-9D76-F887CAA316E0}" srcOrd="1" destOrd="0" parTransId="{1E9CF8D8-18FD-4384-A20C-C459546634D6}" sibTransId="{9D3E4EC1-36CB-44D6-BC5F-5C617F974C0E}"/>
    <dgm:cxn modelId="{DE083CDC-3B4E-4541-9A03-AF2AC82B8C91}" type="presOf" srcId="{EFDFBF52-349C-48A2-8D83-3D48FB418CE6}" destId="{391504A9-41AE-4E38-A052-574D517CEED1}" srcOrd="0" destOrd="0" presId="urn:microsoft.com/office/officeart/2005/8/layout/hierarchy3"/>
    <dgm:cxn modelId="{3B5DA13A-6CFB-4402-ABF5-5AE51FE1181F}" srcId="{695B2C9B-4E72-4BC8-A32E-460E86B57178}" destId="{EFDFBF52-349C-48A2-8D83-3D48FB418CE6}" srcOrd="2" destOrd="0" parTransId="{E35229B2-89B2-4C2D-9D10-CA98B6BE7B0B}" sibTransId="{D40D62A2-DE13-4E32-909D-1EDE15EBAA59}"/>
    <dgm:cxn modelId="{EBD7372C-3F3C-4E00-81F9-C003F8BA62BB}" srcId="{028C78F4-86D2-441D-9D76-F887CAA316E0}" destId="{88C19B5B-5469-46E2-8B1C-97A0962F4895}" srcOrd="3" destOrd="0" parTransId="{94B4D44A-9E9A-4717-8246-1CD8F0ABBACF}" sibTransId="{E1D6E2B3-90ED-47B5-BD3C-E2D078D5E285}"/>
    <dgm:cxn modelId="{ED720193-5B61-4D38-AD33-FFEB3EAEA1B8}" type="presOf" srcId="{0ECA7EAE-0EAB-4D54-B200-402EDAAE9A75}" destId="{40675A3C-C38B-49F3-8B26-440A4FCCA9BD}" srcOrd="0" destOrd="0" presId="urn:microsoft.com/office/officeart/2005/8/layout/hierarchy3"/>
    <dgm:cxn modelId="{921CC70A-B3D3-4C8E-9EC5-A7C4858E828B}" srcId="{2A296B18-6E97-45A9-B08E-E873422BDF44}" destId="{6DADC952-F87B-4F6A-889E-CCD23FFAD80F}" srcOrd="2" destOrd="0" parTransId="{1FE00319-6E66-4E2E-B488-04CAD0F6AD60}" sibTransId="{039DD702-6C69-418F-8A6A-636531D43BF4}"/>
    <dgm:cxn modelId="{FB842A12-D32C-46A3-8779-82CE1FE64451}" srcId="{028C78F4-86D2-441D-9D76-F887CAA316E0}" destId="{75D06B0D-35F7-419C-B08E-1D69D15EDD3B}" srcOrd="2" destOrd="0" parTransId="{5A75F402-5E55-41DE-AC59-3AD5C5C455B5}" sibTransId="{747D1A55-B0AF-4DAE-803C-C9305E9DF681}"/>
    <dgm:cxn modelId="{9B63D47D-BA43-4411-B73B-0670377A3CC4}" type="presOf" srcId="{B3F2B50B-EAF6-416A-A1D9-31177F04071D}" destId="{37511E98-5052-4D9F-B8D6-D01B4A88BDBB}" srcOrd="0" destOrd="2" presId="urn:microsoft.com/office/officeart/2005/8/layout/hierarchy3"/>
    <dgm:cxn modelId="{93C1EB88-DA84-418B-82C0-A8C759ED80E2}" type="presOf" srcId="{8B11EA7D-A075-4F0B-80FA-DDEFA2C2E925}" destId="{E45F2B14-3080-4002-A907-F95D87918CCA}" srcOrd="0" destOrd="0" presId="urn:microsoft.com/office/officeart/2005/8/layout/hierarchy3"/>
    <dgm:cxn modelId="{6656A7A4-EC1C-4BB6-9124-D23D14DDB57F}" type="presOf" srcId="{695B2C9B-4E72-4BC8-A32E-460E86B57178}" destId="{B8699486-844A-4B05-83AC-434070541664}" srcOrd="0" destOrd="0" presId="urn:microsoft.com/office/officeart/2005/8/layout/hierarchy3"/>
    <dgm:cxn modelId="{373670F2-FAF9-4F94-9948-DBC97A2BBBD6}" type="presOf" srcId="{695B2C9B-4E72-4BC8-A32E-460E86B57178}" destId="{0B647C87-33A6-48A0-9A82-737B3F66A994}" srcOrd="1" destOrd="0" presId="urn:microsoft.com/office/officeart/2005/8/layout/hierarchy3"/>
    <dgm:cxn modelId="{AABC0061-EDBF-4092-899A-B37A9E8B9B2A}" type="presOf" srcId="{E35229B2-89B2-4C2D-9D10-CA98B6BE7B0B}" destId="{A7B79CBD-3BFB-4843-B9E2-A12D2BA3BAF0}" srcOrd="0" destOrd="0" presId="urn:microsoft.com/office/officeart/2005/8/layout/hierarchy3"/>
    <dgm:cxn modelId="{FF52804C-168C-4A14-85E0-8AF8B5A445D7}" srcId="{695B2C9B-4E72-4BC8-A32E-460E86B57178}" destId="{A3385445-2663-4A76-952A-576223DCFF76}" srcOrd="1" destOrd="0" parTransId="{A934B56B-055D-4E6B-81DA-52897D144C7A}" sibTransId="{4FF149CB-8727-4D56-B0BF-FB63662FD8B2}"/>
    <dgm:cxn modelId="{D00ABC77-74C4-4452-B6E6-6777F0C50EB3}" srcId="{D62E22F5-23F3-464A-9D3A-8836AD27603D}" destId="{A8D3E6EC-B1F5-4D43-A753-F4ECE6C25637}" srcOrd="0" destOrd="0" parTransId="{A420ED4C-2FD2-48AA-80CF-68D2FF7901AC}" sibTransId="{335D1E40-636D-4BDE-9D71-4817E8FF839E}"/>
    <dgm:cxn modelId="{31DC2E81-8BC0-48A1-B36D-EC7BC674683F}" type="presOf" srcId="{111DD0BD-9C11-4CBD-A146-41164426A4B7}" destId="{AAEEC632-AC88-431E-A332-348A4C46E118}" srcOrd="0" destOrd="0" presId="urn:microsoft.com/office/officeart/2005/8/layout/hierarchy3"/>
    <dgm:cxn modelId="{2D721865-3E01-4BC8-A148-599230FFA30D}" type="presOf" srcId="{1FE00319-6E66-4E2E-B488-04CAD0F6AD60}" destId="{D5316DE0-1C18-476A-8F0E-59B0BC334F44}" srcOrd="0" destOrd="0" presId="urn:microsoft.com/office/officeart/2005/8/layout/hierarchy3"/>
    <dgm:cxn modelId="{D2069CE0-E7B1-48C4-B294-D6806259D7C5}" type="presOf" srcId="{A8D3E6EC-B1F5-4D43-A753-F4ECE6C25637}" destId="{A51BC7BD-F132-4329-B9C1-67A5A38A3D7F}" srcOrd="0" destOrd="1" presId="urn:microsoft.com/office/officeart/2005/8/layout/hierarchy3"/>
    <dgm:cxn modelId="{D11E2033-023F-473D-A5EF-70D1B7BA4939}" type="presOf" srcId="{51DDC01B-55D6-41EE-80BF-E3010D61C138}" destId="{6491F185-0794-4650-9C76-1B5B7A7B7B22}" srcOrd="0" destOrd="0" presId="urn:microsoft.com/office/officeart/2005/8/layout/hierarchy3"/>
    <dgm:cxn modelId="{EA9464D0-CD13-4FA0-BBF0-A8EF1983D7D7}" type="presOf" srcId="{A3385445-2663-4A76-952A-576223DCFF76}" destId="{434D966D-117E-4F7A-8912-FABF99D0B9F7}" srcOrd="0" destOrd="0" presId="urn:microsoft.com/office/officeart/2005/8/layout/hierarchy3"/>
    <dgm:cxn modelId="{859D18C7-7D05-4FAB-A73A-78E596F97D29}" srcId="{028C78F4-86D2-441D-9D76-F887CAA316E0}" destId="{8B9AB070-D738-4C73-BF6B-C65A0EB0D3EA}" srcOrd="4" destOrd="0" parTransId="{49DCD2F5-2945-4CAD-B7C4-EFBA60FBD306}" sibTransId="{256E23CE-3CD2-4C41-9F99-390C9D5BB4B0}"/>
    <dgm:cxn modelId="{EA0ECADA-D3F3-4ACA-9A22-ECAA9F289FCA}" type="presOf" srcId="{D62E22F5-23F3-464A-9D3A-8836AD27603D}" destId="{A51BC7BD-F132-4329-B9C1-67A5A38A3D7F}" srcOrd="0" destOrd="0" presId="urn:microsoft.com/office/officeart/2005/8/layout/hierarchy3"/>
    <dgm:cxn modelId="{4E557E98-64FA-4C21-8268-2543E15A7271}" srcId="{D62E22F5-23F3-464A-9D3A-8836AD27603D}" destId="{4DF7E5B0-2BA3-4098-8DC6-CBB1CC13E559}" srcOrd="1" destOrd="0" parTransId="{445645E7-C100-46C5-B122-3CC11FA16AAE}" sibTransId="{DEF9D344-AA59-4550-A771-9E20A3E0B8B5}"/>
    <dgm:cxn modelId="{16CFF395-CDD7-4039-A255-9C36F853734E}" type="presOf" srcId="{028C78F4-86D2-441D-9D76-F887CAA316E0}" destId="{37511E98-5052-4D9F-B8D6-D01B4A88BDBB}" srcOrd="0" destOrd="0" presId="urn:microsoft.com/office/officeart/2005/8/layout/hierarchy3"/>
    <dgm:cxn modelId="{943FB80B-368D-4DA2-9EBD-B99A1A85EA53}" srcId="{8B11EA7D-A075-4F0B-80FA-DDEFA2C2E925}" destId="{D62E22F5-23F3-464A-9D3A-8836AD27603D}" srcOrd="0" destOrd="0" parTransId="{F6107B6C-CF76-4306-A76D-6546DF57441C}" sibTransId="{0374E6A9-34C5-4E00-8B2A-D6D2E56968DC}"/>
    <dgm:cxn modelId="{867C7FC6-59B5-4D65-A145-02E40170D07B}" type="presOf" srcId="{C6B6342F-B0B5-4C80-A4CB-FB7D5D7EEE9D}" destId="{5FDEA6C6-C6B1-4DC1-82F5-19EA2BC7FB7E}" srcOrd="0" destOrd="0" presId="urn:microsoft.com/office/officeart/2005/8/layout/hierarchy3"/>
    <dgm:cxn modelId="{AD74B0D4-FCFC-407E-9385-30FBAEBDF869}" srcId="{869A23F7-CE6D-4CBD-AF61-E8186003CD11}" destId="{695B2C9B-4E72-4BC8-A32E-460E86B57178}" srcOrd="2" destOrd="0" parTransId="{58BC649F-B1A8-45F4-B6C2-EA0127FECB61}" sibTransId="{2EFE8B6D-9050-4A81-ABB0-52F2B1B56D77}"/>
    <dgm:cxn modelId="{64DC14AA-E25D-4328-B67F-18855B1731E9}" type="presOf" srcId="{0AB153A6-880A-488C-9150-82F7786595B3}" destId="{D73E17C8-BD0B-416B-8D6B-38D76D0FBBA9}" srcOrd="0" destOrd="0" presId="urn:microsoft.com/office/officeart/2005/8/layout/hierarchy3"/>
    <dgm:cxn modelId="{33F89452-187C-4FCA-9464-2D8F7BCAB14C}" srcId="{869A23F7-CE6D-4CBD-AF61-E8186003CD11}" destId="{8B11EA7D-A075-4F0B-80FA-DDEFA2C2E925}" srcOrd="1" destOrd="0" parTransId="{A7AED02A-3659-46CF-99E7-205524551551}" sibTransId="{49740284-9CCC-49CE-9660-1C9E31ABE623}"/>
    <dgm:cxn modelId="{3DAF729B-99D0-45A8-956F-114C5EAD865E}" type="presOf" srcId="{7B9BFE5B-5A47-47A6-A9F2-ECAC88991634}" destId="{383C93B0-E4BC-42A5-8FBC-9CD836C2A3A7}" srcOrd="0" destOrd="0" presId="urn:microsoft.com/office/officeart/2005/8/layout/hierarchy3"/>
    <dgm:cxn modelId="{8A828351-E7E2-4C91-9443-9A99DF23F6CE}" type="presOf" srcId="{F6107B6C-CF76-4306-A76D-6546DF57441C}" destId="{094B32C6-84EB-4A9C-A866-E1C5EFE6063F}" srcOrd="0" destOrd="0" presId="urn:microsoft.com/office/officeart/2005/8/layout/hierarchy3"/>
    <dgm:cxn modelId="{0E033218-2B1E-4524-A455-A0F05FDB954B}" type="presOf" srcId="{8B9AB070-D738-4C73-BF6B-C65A0EB0D3EA}" destId="{37511E98-5052-4D9F-B8D6-D01B4A88BDBB}" srcOrd="0" destOrd="5" presId="urn:microsoft.com/office/officeart/2005/8/layout/hierarchy3"/>
    <dgm:cxn modelId="{14744140-9BC2-496A-968C-FA3E93556936}" type="presOf" srcId="{869A23F7-CE6D-4CBD-AF61-E8186003CD11}" destId="{4BD5E860-622C-4586-A527-662BF1F01E23}" srcOrd="0" destOrd="0" presId="urn:microsoft.com/office/officeart/2005/8/layout/hierarchy3"/>
    <dgm:cxn modelId="{E309EB2A-3A6C-4DCC-B957-5F9D2C1CEB00}" srcId="{869A23F7-CE6D-4CBD-AF61-E8186003CD11}" destId="{2A296B18-6E97-45A9-B08E-E873422BDF44}" srcOrd="0" destOrd="0" parTransId="{AF85F406-581D-4FA5-9BC5-E7E695127245}" sibTransId="{CF3934FB-E08E-4C0F-A754-6F9BA1049549}"/>
    <dgm:cxn modelId="{E9CFDE1E-8EDB-441E-8218-BFC34B011D24}" type="presOf" srcId="{8B11EA7D-A075-4F0B-80FA-DDEFA2C2E925}" destId="{4C35CF60-DFCF-4786-9A47-0918868DB566}" srcOrd="1" destOrd="0" presId="urn:microsoft.com/office/officeart/2005/8/layout/hierarchy3"/>
    <dgm:cxn modelId="{ED279DF9-E509-4B19-913A-670552F6C7EE}" type="presParOf" srcId="{4BD5E860-622C-4586-A527-662BF1F01E23}" destId="{89D90820-5A92-435C-ACD1-9A6C3AD831D9}" srcOrd="0" destOrd="0" presId="urn:microsoft.com/office/officeart/2005/8/layout/hierarchy3"/>
    <dgm:cxn modelId="{31E5C920-6BE0-4BA8-8372-83771F735B8F}" type="presParOf" srcId="{89D90820-5A92-435C-ACD1-9A6C3AD831D9}" destId="{D8FC66F4-B0CA-4930-A6D0-7150C56BC3B3}" srcOrd="0" destOrd="0" presId="urn:microsoft.com/office/officeart/2005/8/layout/hierarchy3"/>
    <dgm:cxn modelId="{C534C705-FB40-4791-8AEA-33F628559F5D}" type="presParOf" srcId="{D8FC66F4-B0CA-4930-A6D0-7150C56BC3B3}" destId="{08FAA780-0C35-4EB4-80C5-ECE52FB7DB0B}" srcOrd="0" destOrd="0" presId="urn:microsoft.com/office/officeart/2005/8/layout/hierarchy3"/>
    <dgm:cxn modelId="{DB122B84-ADFA-4091-806C-0B45450B1E22}" type="presParOf" srcId="{D8FC66F4-B0CA-4930-A6D0-7150C56BC3B3}" destId="{9C0778B0-EC35-40C4-B12D-EBEFBF62B8C8}" srcOrd="1" destOrd="0" presId="urn:microsoft.com/office/officeart/2005/8/layout/hierarchy3"/>
    <dgm:cxn modelId="{A0ACB865-8968-4D9C-B0C3-173F617E5B4E}" type="presParOf" srcId="{89D90820-5A92-435C-ACD1-9A6C3AD831D9}" destId="{2E7D72DF-E96C-48BC-9FDB-B609CB5FFFD8}" srcOrd="1" destOrd="0" presId="urn:microsoft.com/office/officeart/2005/8/layout/hierarchy3"/>
    <dgm:cxn modelId="{57046A7A-3AC9-4FC5-8139-A80D796DC5CB}" type="presParOf" srcId="{2E7D72DF-E96C-48BC-9FDB-B609CB5FFFD8}" destId="{383C93B0-E4BC-42A5-8FBC-9CD836C2A3A7}" srcOrd="0" destOrd="0" presId="urn:microsoft.com/office/officeart/2005/8/layout/hierarchy3"/>
    <dgm:cxn modelId="{E8238567-EB45-42D6-9102-77859A36B985}" type="presParOf" srcId="{2E7D72DF-E96C-48BC-9FDB-B609CB5FFFD8}" destId="{5FDEA6C6-C6B1-4DC1-82F5-19EA2BC7FB7E}" srcOrd="1" destOrd="0" presId="urn:microsoft.com/office/officeart/2005/8/layout/hierarchy3"/>
    <dgm:cxn modelId="{14AB1CCA-2C2E-4E1A-8D54-573AC3AFED7B}" type="presParOf" srcId="{2E7D72DF-E96C-48BC-9FDB-B609CB5FFFD8}" destId="{40675A3C-C38B-49F3-8B26-440A4FCCA9BD}" srcOrd="2" destOrd="0" presId="urn:microsoft.com/office/officeart/2005/8/layout/hierarchy3"/>
    <dgm:cxn modelId="{3D472E2F-2C54-4870-81F3-8DDC45D868B5}" type="presParOf" srcId="{2E7D72DF-E96C-48BC-9FDB-B609CB5FFFD8}" destId="{F1B204B8-4B91-45F2-9499-F74AB1321A80}" srcOrd="3" destOrd="0" presId="urn:microsoft.com/office/officeart/2005/8/layout/hierarchy3"/>
    <dgm:cxn modelId="{6A7691EA-3DE4-4E3E-88A0-2811CE9F830D}" type="presParOf" srcId="{2E7D72DF-E96C-48BC-9FDB-B609CB5FFFD8}" destId="{D5316DE0-1C18-476A-8F0E-59B0BC334F44}" srcOrd="4" destOrd="0" presId="urn:microsoft.com/office/officeart/2005/8/layout/hierarchy3"/>
    <dgm:cxn modelId="{7BEE6A0B-8175-4E00-ADC3-C907833881D1}" type="presParOf" srcId="{2E7D72DF-E96C-48BC-9FDB-B609CB5FFFD8}" destId="{A3B5DEB5-2536-4547-844F-634C4C356E8C}" srcOrd="5" destOrd="0" presId="urn:microsoft.com/office/officeart/2005/8/layout/hierarchy3"/>
    <dgm:cxn modelId="{27766D24-E0FE-4284-A8DE-86D45C4A1CE1}" type="presParOf" srcId="{2E7D72DF-E96C-48BC-9FDB-B609CB5FFFD8}" destId="{6491F185-0794-4650-9C76-1B5B7A7B7B22}" srcOrd="6" destOrd="0" presId="urn:microsoft.com/office/officeart/2005/8/layout/hierarchy3"/>
    <dgm:cxn modelId="{51919F4D-93A6-4E03-8352-907D862EF65E}" type="presParOf" srcId="{2E7D72DF-E96C-48BC-9FDB-B609CB5FFFD8}" destId="{AAEEC632-AC88-431E-A332-348A4C46E118}" srcOrd="7" destOrd="0" presId="urn:microsoft.com/office/officeart/2005/8/layout/hierarchy3"/>
    <dgm:cxn modelId="{0283F926-2312-4759-860F-B68C20A7FE76}" type="presParOf" srcId="{4BD5E860-622C-4586-A527-662BF1F01E23}" destId="{8E50519C-8FB3-456F-811F-6A60F128B4A1}" srcOrd="1" destOrd="0" presId="urn:microsoft.com/office/officeart/2005/8/layout/hierarchy3"/>
    <dgm:cxn modelId="{B5D371CA-4F6C-47B7-B90B-31CE4DF91953}" type="presParOf" srcId="{8E50519C-8FB3-456F-811F-6A60F128B4A1}" destId="{191268A9-0405-4351-81F6-C5A3A481A00D}" srcOrd="0" destOrd="0" presId="urn:microsoft.com/office/officeart/2005/8/layout/hierarchy3"/>
    <dgm:cxn modelId="{AFB1A435-8005-49DA-BB0B-F82498D3D0A2}" type="presParOf" srcId="{191268A9-0405-4351-81F6-C5A3A481A00D}" destId="{E45F2B14-3080-4002-A907-F95D87918CCA}" srcOrd="0" destOrd="0" presId="urn:microsoft.com/office/officeart/2005/8/layout/hierarchy3"/>
    <dgm:cxn modelId="{DAB5FB14-EE9F-4EC0-B3C4-D6213D9E0308}" type="presParOf" srcId="{191268A9-0405-4351-81F6-C5A3A481A00D}" destId="{4C35CF60-DFCF-4786-9A47-0918868DB566}" srcOrd="1" destOrd="0" presId="urn:microsoft.com/office/officeart/2005/8/layout/hierarchy3"/>
    <dgm:cxn modelId="{6BA48FBE-DCDF-4907-864B-2C44797413AB}" type="presParOf" srcId="{8E50519C-8FB3-456F-811F-6A60F128B4A1}" destId="{FCD20107-FAFB-4656-B0EE-67D26D107A8F}" srcOrd="1" destOrd="0" presId="urn:microsoft.com/office/officeart/2005/8/layout/hierarchy3"/>
    <dgm:cxn modelId="{D9CC9C09-BB57-4B9C-AE91-C87DCC54ABDB}" type="presParOf" srcId="{FCD20107-FAFB-4656-B0EE-67D26D107A8F}" destId="{094B32C6-84EB-4A9C-A866-E1C5EFE6063F}" srcOrd="0" destOrd="0" presId="urn:microsoft.com/office/officeart/2005/8/layout/hierarchy3"/>
    <dgm:cxn modelId="{1D81082D-9186-4BBD-8247-2D18321B2C1C}" type="presParOf" srcId="{FCD20107-FAFB-4656-B0EE-67D26D107A8F}" destId="{A51BC7BD-F132-4329-B9C1-67A5A38A3D7F}" srcOrd="1" destOrd="0" presId="urn:microsoft.com/office/officeart/2005/8/layout/hierarchy3"/>
    <dgm:cxn modelId="{67DFE662-CD5C-4142-BD55-1B6381DB4616}" type="presParOf" srcId="{FCD20107-FAFB-4656-B0EE-67D26D107A8F}" destId="{C7C46AC9-837E-4014-9417-23A969690545}" srcOrd="2" destOrd="0" presId="urn:microsoft.com/office/officeart/2005/8/layout/hierarchy3"/>
    <dgm:cxn modelId="{6EA68677-9A65-41F3-8233-1D6D2F6FC95F}" type="presParOf" srcId="{FCD20107-FAFB-4656-B0EE-67D26D107A8F}" destId="{37511E98-5052-4D9F-B8D6-D01B4A88BDBB}" srcOrd="3" destOrd="0" presId="urn:microsoft.com/office/officeart/2005/8/layout/hierarchy3"/>
    <dgm:cxn modelId="{2C1D3979-B388-4531-97C2-F2E2E88D9DD1}" type="presParOf" srcId="{4BD5E860-622C-4586-A527-662BF1F01E23}" destId="{DA681CBF-FF1A-4521-932F-2EAA434B746B}" srcOrd="2" destOrd="0" presId="urn:microsoft.com/office/officeart/2005/8/layout/hierarchy3"/>
    <dgm:cxn modelId="{83E5144D-4DD1-40B7-BA0D-672C6A69CEED}" type="presParOf" srcId="{DA681CBF-FF1A-4521-932F-2EAA434B746B}" destId="{970DEBE4-F57C-4DEB-B652-E60E651F91BD}" srcOrd="0" destOrd="0" presId="urn:microsoft.com/office/officeart/2005/8/layout/hierarchy3"/>
    <dgm:cxn modelId="{74A38DF5-E220-4AA6-8800-012C311EE8D6}" type="presParOf" srcId="{970DEBE4-F57C-4DEB-B652-E60E651F91BD}" destId="{B8699486-844A-4B05-83AC-434070541664}" srcOrd="0" destOrd="0" presId="urn:microsoft.com/office/officeart/2005/8/layout/hierarchy3"/>
    <dgm:cxn modelId="{55E8FED6-CFBF-4922-BC40-16A325468B0E}" type="presParOf" srcId="{970DEBE4-F57C-4DEB-B652-E60E651F91BD}" destId="{0B647C87-33A6-48A0-9A82-737B3F66A994}" srcOrd="1" destOrd="0" presId="urn:microsoft.com/office/officeart/2005/8/layout/hierarchy3"/>
    <dgm:cxn modelId="{2609FE90-F8D7-40AA-8D89-A0AEDE8470F7}" type="presParOf" srcId="{DA681CBF-FF1A-4521-932F-2EAA434B746B}" destId="{68375359-A72E-45B8-9AA3-9C0225EE6B8C}" srcOrd="1" destOrd="0" presId="urn:microsoft.com/office/officeart/2005/8/layout/hierarchy3"/>
    <dgm:cxn modelId="{72443124-BBA1-4F78-B54A-6546AD6751CB}" type="presParOf" srcId="{68375359-A72E-45B8-9AA3-9C0225EE6B8C}" destId="{518101FF-57A5-4994-9DAF-C83A809DA2FA}" srcOrd="0" destOrd="0" presId="urn:microsoft.com/office/officeart/2005/8/layout/hierarchy3"/>
    <dgm:cxn modelId="{BE9516BE-15F7-44EE-919C-69C1D9B56040}" type="presParOf" srcId="{68375359-A72E-45B8-9AA3-9C0225EE6B8C}" destId="{D73E17C8-BD0B-416B-8D6B-38D76D0FBBA9}" srcOrd="1" destOrd="0" presId="urn:microsoft.com/office/officeart/2005/8/layout/hierarchy3"/>
    <dgm:cxn modelId="{85700C5E-0425-4B81-8317-7E7B9050BE74}" type="presParOf" srcId="{68375359-A72E-45B8-9AA3-9C0225EE6B8C}" destId="{F2BABDED-A225-4695-B3C0-E281E136D184}" srcOrd="2" destOrd="0" presId="urn:microsoft.com/office/officeart/2005/8/layout/hierarchy3"/>
    <dgm:cxn modelId="{22AC02A0-F847-4CF3-98FF-2411B8C68D19}" type="presParOf" srcId="{68375359-A72E-45B8-9AA3-9C0225EE6B8C}" destId="{434D966D-117E-4F7A-8912-FABF99D0B9F7}" srcOrd="3" destOrd="0" presId="urn:microsoft.com/office/officeart/2005/8/layout/hierarchy3"/>
    <dgm:cxn modelId="{5137A90D-6D2B-4589-8180-BE5F0202B4F1}" type="presParOf" srcId="{68375359-A72E-45B8-9AA3-9C0225EE6B8C}" destId="{A7B79CBD-3BFB-4843-B9E2-A12D2BA3BAF0}" srcOrd="4" destOrd="0" presId="urn:microsoft.com/office/officeart/2005/8/layout/hierarchy3"/>
    <dgm:cxn modelId="{B94BD503-20A8-4FAB-865C-88B1CC740167}" type="presParOf" srcId="{68375359-A72E-45B8-9AA3-9C0225EE6B8C}" destId="{391504A9-41AE-4E38-A052-574D517CEED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D2256D1-F379-4833-85B2-01FE1A73A1EC}" type="doc">
      <dgm:prSet loTypeId="urn:microsoft.com/office/officeart/2005/8/layout/hierarchy3" loCatId="list" qsTypeId="urn:microsoft.com/office/officeart/2005/8/quickstyle/simple1#3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BC58C225-62B8-4CED-A126-8AE27955A3CD}">
      <dgm:prSet phldrT="[Текст]"/>
      <dgm:spPr/>
      <dgm:t>
        <a:bodyPr/>
        <a:lstStyle/>
        <a:p>
          <a:r>
            <a:rPr lang="ru-RU" dirty="0"/>
            <a:t>Дополнительные общеобразовательные программы</a:t>
          </a:r>
        </a:p>
      </dgm:t>
    </dgm:pt>
    <dgm:pt modelId="{B6A1C1E5-2335-46F4-BBB6-9E5132727F44}" type="parTrans" cxnId="{6AE9B834-5E47-4DDC-9462-42F3F62D139C}">
      <dgm:prSet/>
      <dgm:spPr/>
      <dgm:t>
        <a:bodyPr/>
        <a:lstStyle/>
        <a:p>
          <a:endParaRPr lang="ru-RU"/>
        </a:p>
      </dgm:t>
    </dgm:pt>
    <dgm:pt modelId="{7E5B6DB7-C94B-49F1-AD1E-E7CC353A4864}" type="sibTrans" cxnId="{6AE9B834-5E47-4DDC-9462-42F3F62D139C}">
      <dgm:prSet/>
      <dgm:spPr/>
      <dgm:t>
        <a:bodyPr/>
        <a:lstStyle/>
        <a:p>
          <a:endParaRPr lang="ru-RU"/>
        </a:p>
      </dgm:t>
    </dgm:pt>
    <dgm:pt modelId="{93BFF7D2-2AB7-4BCB-8177-49FFFC3EE679}">
      <dgm:prSet phldrT="[Текст]"/>
      <dgm:spPr/>
      <dgm:t>
        <a:bodyPr/>
        <a:lstStyle/>
        <a:p>
          <a:r>
            <a:rPr lang="ru-RU" dirty="0"/>
            <a:t>Дополнительные </a:t>
          </a:r>
          <a:r>
            <a:rPr lang="ru-RU" dirty="0" err="1"/>
            <a:t>общеразвивающие</a:t>
          </a:r>
          <a:r>
            <a:rPr lang="ru-RU" dirty="0"/>
            <a:t> программы</a:t>
          </a:r>
        </a:p>
      </dgm:t>
    </dgm:pt>
    <dgm:pt modelId="{8B61D155-B671-4245-ACA6-F0E8D070EE32}" type="parTrans" cxnId="{99BE9B0D-BB9A-49CE-98F2-9F06621F2F22}">
      <dgm:prSet/>
      <dgm:spPr/>
      <dgm:t>
        <a:bodyPr/>
        <a:lstStyle/>
        <a:p>
          <a:endParaRPr lang="ru-RU"/>
        </a:p>
      </dgm:t>
    </dgm:pt>
    <dgm:pt modelId="{8325556A-98C6-47E8-89F3-6692C5B5E2DC}" type="sibTrans" cxnId="{99BE9B0D-BB9A-49CE-98F2-9F06621F2F22}">
      <dgm:prSet/>
      <dgm:spPr/>
      <dgm:t>
        <a:bodyPr/>
        <a:lstStyle/>
        <a:p>
          <a:endParaRPr lang="ru-RU"/>
        </a:p>
      </dgm:t>
    </dgm:pt>
    <dgm:pt modelId="{080C0904-4C67-4AD4-95E1-DC350F02E929}">
      <dgm:prSet phldrT="[Текст]"/>
      <dgm:spPr/>
      <dgm:t>
        <a:bodyPr/>
        <a:lstStyle/>
        <a:p>
          <a:r>
            <a:rPr lang="ru-RU" dirty="0"/>
            <a:t>Дополнительные </a:t>
          </a:r>
          <a:r>
            <a:rPr lang="ru-RU" dirty="0" err="1"/>
            <a:t>предпрофессиональные</a:t>
          </a:r>
          <a:r>
            <a:rPr lang="ru-RU" dirty="0"/>
            <a:t> программы</a:t>
          </a:r>
        </a:p>
      </dgm:t>
    </dgm:pt>
    <dgm:pt modelId="{87148F0C-C17F-41B7-BB5B-42BE3276AF83}" type="parTrans" cxnId="{1CD74091-6A38-4721-BD9B-97AE69C0D295}">
      <dgm:prSet/>
      <dgm:spPr/>
      <dgm:t>
        <a:bodyPr/>
        <a:lstStyle/>
        <a:p>
          <a:endParaRPr lang="ru-RU"/>
        </a:p>
      </dgm:t>
    </dgm:pt>
    <dgm:pt modelId="{EF35F2F1-B932-47F5-B6C5-6257D7781738}" type="sibTrans" cxnId="{1CD74091-6A38-4721-BD9B-97AE69C0D295}">
      <dgm:prSet/>
      <dgm:spPr/>
      <dgm:t>
        <a:bodyPr/>
        <a:lstStyle/>
        <a:p>
          <a:endParaRPr lang="ru-RU"/>
        </a:p>
      </dgm:t>
    </dgm:pt>
    <dgm:pt modelId="{4E251924-8B3C-4AEC-B0D5-1EA1FEE32EA8}">
      <dgm:prSet phldrT="[Текст]"/>
      <dgm:spPr/>
      <dgm:t>
        <a:bodyPr/>
        <a:lstStyle/>
        <a:p>
          <a:r>
            <a:rPr lang="ru-RU" dirty="0"/>
            <a:t>Дополнительные профессиональные программы</a:t>
          </a:r>
        </a:p>
      </dgm:t>
    </dgm:pt>
    <dgm:pt modelId="{ABC009C9-2B58-49A0-9F14-FC2360AEC6B1}" type="parTrans" cxnId="{70C816A5-EA4B-4BE7-B1D7-6DE0120C9BD1}">
      <dgm:prSet/>
      <dgm:spPr/>
      <dgm:t>
        <a:bodyPr/>
        <a:lstStyle/>
        <a:p>
          <a:endParaRPr lang="ru-RU"/>
        </a:p>
      </dgm:t>
    </dgm:pt>
    <dgm:pt modelId="{346F58D4-2A89-46A7-B7E8-78B21551A4DB}" type="sibTrans" cxnId="{70C816A5-EA4B-4BE7-B1D7-6DE0120C9BD1}">
      <dgm:prSet/>
      <dgm:spPr/>
      <dgm:t>
        <a:bodyPr/>
        <a:lstStyle/>
        <a:p>
          <a:endParaRPr lang="ru-RU"/>
        </a:p>
      </dgm:t>
    </dgm:pt>
    <dgm:pt modelId="{5EFF9C0C-644B-493A-8B7E-BB22AE9FF44E}">
      <dgm:prSet phldrT="[Текст]"/>
      <dgm:spPr/>
      <dgm:t>
        <a:bodyPr/>
        <a:lstStyle/>
        <a:p>
          <a:r>
            <a:rPr lang="ru-RU" dirty="0"/>
            <a:t>Программы повышения квалификации</a:t>
          </a:r>
        </a:p>
      </dgm:t>
    </dgm:pt>
    <dgm:pt modelId="{EE8D3D0F-2E76-48FC-A844-66AD4BF5B9D1}" type="parTrans" cxnId="{DA97BDF9-6F03-49F1-B030-1AE6B14E0E28}">
      <dgm:prSet/>
      <dgm:spPr/>
      <dgm:t>
        <a:bodyPr/>
        <a:lstStyle/>
        <a:p>
          <a:endParaRPr lang="ru-RU"/>
        </a:p>
      </dgm:t>
    </dgm:pt>
    <dgm:pt modelId="{82F233C0-A8B9-49D7-B80A-B18A199AA270}" type="sibTrans" cxnId="{DA97BDF9-6F03-49F1-B030-1AE6B14E0E28}">
      <dgm:prSet/>
      <dgm:spPr/>
      <dgm:t>
        <a:bodyPr/>
        <a:lstStyle/>
        <a:p>
          <a:endParaRPr lang="ru-RU"/>
        </a:p>
      </dgm:t>
    </dgm:pt>
    <dgm:pt modelId="{8F9E1C4F-CD63-4E76-8212-B3046A970D0A}">
      <dgm:prSet phldrT="[Текст]"/>
      <dgm:spPr/>
      <dgm:t>
        <a:bodyPr/>
        <a:lstStyle/>
        <a:p>
          <a:r>
            <a:rPr lang="ru-RU" dirty="0"/>
            <a:t>Программы профессиональной переподготовки</a:t>
          </a:r>
        </a:p>
      </dgm:t>
    </dgm:pt>
    <dgm:pt modelId="{927015B0-461B-4E62-8BD6-F4AD9D3A525C}" type="parTrans" cxnId="{4DF6AC8C-8EE2-491D-A79B-49FAFC8AF0CB}">
      <dgm:prSet/>
      <dgm:spPr/>
      <dgm:t>
        <a:bodyPr/>
        <a:lstStyle/>
        <a:p>
          <a:endParaRPr lang="ru-RU"/>
        </a:p>
      </dgm:t>
    </dgm:pt>
    <dgm:pt modelId="{09ECAEF2-B129-4ED0-95FD-6FCF79EBEA8C}" type="sibTrans" cxnId="{4DF6AC8C-8EE2-491D-A79B-49FAFC8AF0CB}">
      <dgm:prSet/>
      <dgm:spPr/>
      <dgm:t>
        <a:bodyPr/>
        <a:lstStyle/>
        <a:p>
          <a:endParaRPr lang="ru-RU"/>
        </a:p>
      </dgm:t>
    </dgm:pt>
    <dgm:pt modelId="{DA35A9A1-2458-48EB-B8B7-560B6AA5EEEB}" type="pres">
      <dgm:prSet presAssocID="{BD2256D1-F379-4833-85B2-01FE1A73A1E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0D0DF2E-FA67-418C-84DE-4A20B1DB1664}" type="pres">
      <dgm:prSet presAssocID="{BC58C225-62B8-4CED-A126-8AE27955A3CD}" presName="root" presStyleCnt="0"/>
      <dgm:spPr/>
    </dgm:pt>
    <dgm:pt modelId="{82E4A148-81DC-447E-94A6-DDEF7C6BAC42}" type="pres">
      <dgm:prSet presAssocID="{BC58C225-62B8-4CED-A126-8AE27955A3CD}" presName="rootComposite" presStyleCnt="0"/>
      <dgm:spPr/>
    </dgm:pt>
    <dgm:pt modelId="{D9B4A932-5E58-49AA-828A-0A06E228E880}" type="pres">
      <dgm:prSet presAssocID="{BC58C225-62B8-4CED-A126-8AE27955A3CD}" presName="rootText" presStyleLbl="node1" presStyleIdx="0" presStyleCnt="2"/>
      <dgm:spPr/>
      <dgm:t>
        <a:bodyPr/>
        <a:lstStyle/>
        <a:p>
          <a:endParaRPr lang="ru-RU"/>
        </a:p>
      </dgm:t>
    </dgm:pt>
    <dgm:pt modelId="{7CD8DFF7-6D24-4ADC-8391-916238EAE8CE}" type="pres">
      <dgm:prSet presAssocID="{BC58C225-62B8-4CED-A126-8AE27955A3CD}" presName="rootConnector" presStyleLbl="node1" presStyleIdx="0" presStyleCnt="2"/>
      <dgm:spPr/>
      <dgm:t>
        <a:bodyPr/>
        <a:lstStyle/>
        <a:p>
          <a:endParaRPr lang="ru-RU"/>
        </a:p>
      </dgm:t>
    </dgm:pt>
    <dgm:pt modelId="{904F1067-56EF-4DC4-A99F-E4192A819313}" type="pres">
      <dgm:prSet presAssocID="{BC58C225-62B8-4CED-A126-8AE27955A3CD}" presName="childShape" presStyleCnt="0"/>
      <dgm:spPr/>
    </dgm:pt>
    <dgm:pt modelId="{576119F7-04E6-4E44-BBA3-B51D7E57403D}" type="pres">
      <dgm:prSet presAssocID="{8B61D155-B671-4245-ACA6-F0E8D070EE32}" presName="Name13" presStyleLbl="parChTrans1D2" presStyleIdx="0" presStyleCnt="4"/>
      <dgm:spPr/>
      <dgm:t>
        <a:bodyPr/>
        <a:lstStyle/>
        <a:p>
          <a:endParaRPr lang="ru-RU"/>
        </a:p>
      </dgm:t>
    </dgm:pt>
    <dgm:pt modelId="{E8961EC5-7D49-46A5-B17A-F5B719F28766}" type="pres">
      <dgm:prSet presAssocID="{93BFF7D2-2AB7-4BCB-8177-49FFFC3EE679}" presName="child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0FE4F-20AC-40F8-AA85-A2B14C380E5C}" type="pres">
      <dgm:prSet presAssocID="{87148F0C-C17F-41B7-BB5B-42BE3276AF83}" presName="Name13" presStyleLbl="parChTrans1D2" presStyleIdx="1" presStyleCnt="4"/>
      <dgm:spPr/>
      <dgm:t>
        <a:bodyPr/>
        <a:lstStyle/>
        <a:p>
          <a:endParaRPr lang="ru-RU"/>
        </a:p>
      </dgm:t>
    </dgm:pt>
    <dgm:pt modelId="{BA01E82B-999B-47E7-9190-199750B16E52}" type="pres">
      <dgm:prSet presAssocID="{080C0904-4C67-4AD4-95E1-DC350F02E929}" presName="child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DDAF22-32F5-4752-A1FC-6A04C7210966}" type="pres">
      <dgm:prSet presAssocID="{4E251924-8B3C-4AEC-B0D5-1EA1FEE32EA8}" presName="root" presStyleCnt="0"/>
      <dgm:spPr/>
    </dgm:pt>
    <dgm:pt modelId="{060D36FA-185E-45AB-9B3E-8DDEEEBFEC55}" type="pres">
      <dgm:prSet presAssocID="{4E251924-8B3C-4AEC-B0D5-1EA1FEE32EA8}" presName="rootComposite" presStyleCnt="0"/>
      <dgm:spPr/>
    </dgm:pt>
    <dgm:pt modelId="{306E51DE-2A60-409C-A8F6-5173CF3A178D}" type="pres">
      <dgm:prSet presAssocID="{4E251924-8B3C-4AEC-B0D5-1EA1FEE32EA8}" presName="rootText" presStyleLbl="node1" presStyleIdx="1" presStyleCnt="2"/>
      <dgm:spPr/>
      <dgm:t>
        <a:bodyPr/>
        <a:lstStyle/>
        <a:p>
          <a:endParaRPr lang="ru-RU"/>
        </a:p>
      </dgm:t>
    </dgm:pt>
    <dgm:pt modelId="{9E7B0969-BEDC-4A16-8FE1-2CCE27B85C15}" type="pres">
      <dgm:prSet presAssocID="{4E251924-8B3C-4AEC-B0D5-1EA1FEE32EA8}" presName="rootConnector" presStyleLbl="node1" presStyleIdx="1" presStyleCnt="2"/>
      <dgm:spPr/>
      <dgm:t>
        <a:bodyPr/>
        <a:lstStyle/>
        <a:p>
          <a:endParaRPr lang="ru-RU"/>
        </a:p>
      </dgm:t>
    </dgm:pt>
    <dgm:pt modelId="{C60ED7A5-6EB8-4F4E-B559-9EBD00EEE1D2}" type="pres">
      <dgm:prSet presAssocID="{4E251924-8B3C-4AEC-B0D5-1EA1FEE32EA8}" presName="childShape" presStyleCnt="0"/>
      <dgm:spPr/>
    </dgm:pt>
    <dgm:pt modelId="{7A5B40EF-14B5-445B-B1B3-C127E2F33275}" type="pres">
      <dgm:prSet presAssocID="{EE8D3D0F-2E76-48FC-A844-66AD4BF5B9D1}" presName="Name13" presStyleLbl="parChTrans1D2" presStyleIdx="2" presStyleCnt="4"/>
      <dgm:spPr/>
      <dgm:t>
        <a:bodyPr/>
        <a:lstStyle/>
        <a:p>
          <a:endParaRPr lang="ru-RU"/>
        </a:p>
      </dgm:t>
    </dgm:pt>
    <dgm:pt modelId="{887AD13C-3113-4273-A133-C4F9B65FA5F7}" type="pres">
      <dgm:prSet presAssocID="{5EFF9C0C-644B-493A-8B7E-BB22AE9FF44E}" presName="child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E928D3-8FAE-4B6A-ACFE-C9ADE83FE20E}" type="pres">
      <dgm:prSet presAssocID="{927015B0-461B-4E62-8BD6-F4AD9D3A525C}" presName="Name13" presStyleLbl="parChTrans1D2" presStyleIdx="3" presStyleCnt="4"/>
      <dgm:spPr/>
      <dgm:t>
        <a:bodyPr/>
        <a:lstStyle/>
        <a:p>
          <a:endParaRPr lang="ru-RU"/>
        </a:p>
      </dgm:t>
    </dgm:pt>
    <dgm:pt modelId="{A810EFA5-46C7-42E6-BB96-1D17CC856AE2}" type="pres">
      <dgm:prSet presAssocID="{8F9E1C4F-CD63-4E76-8212-B3046A970D0A}" presName="child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4A4806-2DE5-4E4D-A309-A3FB9EEF76B5}" type="presOf" srcId="{87148F0C-C17F-41B7-BB5B-42BE3276AF83}" destId="{BB10FE4F-20AC-40F8-AA85-A2B14C380E5C}" srcOrd="0" destOrd="0" presId="urn:microsoft.com/office/officeart/2005/8/layout/hierarchy3"/>
    <dgm:cxn modelId="{0C5A30FE-F31D-495C-9BCB-CE4CD6D12388}" type="presOf" srcId="{927015B0-461B-4E62-8BD6-F4AD9D3A525C}" destId="{33E928D3-8FAE-4B6A-ACFE-C9ADE83FE20E}" srcOrd="0" destOrd="0" presId="urn:microsoft.com/office/officeart/2005/8/layout/hierarchy3"/>
    <dgm:cxn modelId="{579B6167-C246-4294-9232-5BD1CC99EBE4}" type="presOf" srcId="{080C0904-4C67-4AD4-95E1-DC350F02E929}" destId="{BA01E82B-999B-47E7-9190-199750B16E52}" srcOrd="0" destOrd="0" presId="urn:microsoft.com/office/officeart/2005/8/layout/hierarchy3"/>
    <dgm:cxn modelId="{D050739D-117B-4F29-8BBA-D8E4309AE549}" type="presOf" srcId="{5EFF9C0C-644B-493A-8B7E-BB22AE9FF44E}" destId="{887AD13C-3113-4273-A133-C4F9B65FA5F7}" srcOrd="0" destOrd="0" presId="urn:microsoft.com/office/officeart/2005/8/layout/hierarchy3"/>
    <dgm:cxn modelId="{2AD890F0-B0C8-4896-825B-4D91241C1BC3}" type="presOf" srcId="{4E251924-8B3C-4AEC-B0D5-1EA1FEE32EA8}" destId="{306E51DE-2A60-409C-A8F6-5173CF3A178D}" srcOrd="0" destOrd="0" presId="urn:microsoft.com/office/officeart/2005/8/layout/hierarchy3"/>
    <dgm:cxn modelId="{40C397ED-F14E-47A9-A528-1263F65811BE}" type="presOf" srcId="{4E251924-8B3C-4AEC-B0D5-1EA1FEE32EA8}" destId="{9E7B0969-BEDC-4A16-8FE1-2CCE27B85C15}" srcOrd="1" destOrd="0" presId="urn:microsoft.com/office/officeart/2005/8/layout/hierarchy3"/>
    <dgm:cxn modelId="{AC0369FD-B0DD-46DA-BDB3-ED4B7BA9204E}" type="presOf" srcId="{BC58C225-62B8-4CED-A126-8AE27955A3CD}" destId="{D9B4A932-5E58-49AA-828A-0A06E228E880}" srcOrd="0" destOrd="0" presId="urn:microsoft.com/office/officeart/2005/8/layout/hierarchy3"/>
    <dgm:cxn modelId="{99BE9B0D-BB9A-49CE-98F2-9F06621F2F22}" srcId="{BC58C225-62B8-4CED-A126-8AE27955A3CD}" destId="{93BFF7D2-2AB7-4BCB-8177-49FFFC3EE679}" srcOrd="0" destOrd="0" parTransId="{8B61D155-B671-4245-ACA6-F0E8D070EE32}" sibTransId="{8325556A-98C6-47E8-89F3-6692C5B5E2DC}"/>
    <dgm:cxn modelId="{7CAC1D61-0CE9-42EF-BB93-6C748A8D71DD}" type="presOf" srcId="{BC58C225-62B8-4CED-A126-8AE27955A3CD}" destId="{7CD8DFF7-6D24-4ADC-8391-916238EAE8CE}" srcOrd="1" destOrd="0" presId="urn:microsoft.com/office/officeart/2005/8/layout/hierarchy3"/>
    <dgm:cxn modelId="{4DF6AC8C-8EE2-491D-A79B-49FAFC8AF0CB}" srcId="{4E251924-8B3C-4AEC-B0D5-1EA1FEE32EA8}" destId="{8F9E1C4F-CD63-4E76-8212-B3046A970D0A}" srcOrd="1" destOrd="0" parTransId="{927015B0-461B-4E62-8BD6-F4AD9D3A525C}" sibTransId="{09ECAEF2-B129-4ED0-95FD-6FCF79EBEA8C}"/>
    <dgm:cxn modelId="{1CD74091-6A38-4721-BD9B-97AE69C0D295}" srcId="{BC58C225-62B8-4CED-A126-8AE27955A3CD}" destId="{080C0904-4C67-4AD4-95E1-DC350F02E929}" srcOrd="1" destOrd="0" parTransId="{87148F0C-C17F-41B7-BB5B-42BE3276AF83}" sibTransId="{EF35F2F1-B932-47F5-B6C5-6257D7781738}"/>
    <dgm:cxn modelId="{FA737CFE-6A8D-47C1-A280-CCFF484D3A6A}" type="presOf" srcId="{8B61D155-B671-4245-ACA6-F0E8D070EE32}" destId="{576119F7-04E6-4E44-BBA3-B51D7E57403D}" srcOrd="0" destOrd="0" presId="urn:microsoft.com/office/officeart/2005/8/layout/hierarchy3"/>
    <dgm:cxn modelId="{ADECA9FD-9FEE-472E-A84E-1E6C4974E481}" type="presOf" srcId="{8F9E1C4F-CD63-4E76-8212-B3046A970D0A}" destId="{A810EFA5-46C7-42E6-BB96-1D17CC856AE2}" srcOrd="0" destOrd="0" presId="urn:microsoft.com/office/officeart/2005/8/layout/hierarchy3"/>
    <dgm:cxn modelId="{DA97BDF9-6F03-49F1-B030-1AE6B14E0E28}" srcId="{4E251924-8B3C-4AEC-B0D5-1EA1FEE32EA8}" destId="{5EFF9C0C-644B-493A-8B7E-BB22AE9FF44E}" srcOrd="0" destOrd="0" parTransId="{EE8D3D0F-2E76-48FC-A844-66AD4BF5B9D1}" sibTransId="{82F233C0-A8B9-49D7-B80A-B18A199AA270}"/>
    <dgm:cxn modelId="{5620D955-3AEA-433D-9261-9F33C3046332}" type="presOf" srcId="{93BFF7D2-2AB7-4BCB-8177-49FFFC3EE679}" destId="{E8961EC5-7D49-46A5-B17A-F5B719F28766}" srcOrd="0" destOrd="0" presId="urn:microsoft.com/office/officeart/2005/8/layout/hierarchy3"/>
    <dgm:cxn modelId="{64AFC121-F9CE-4784-B1FE-58F21E651938}" type="presOf" srcId="{EE8D3D0F-2E76-48FC-A844-66AD4BF5B9D1}" destId="{7A5B40EF-14B5-445B-B1B3-C127E2F33275}" srcOrd="0" destOrd="0" presId="urn:microsoft.com/office/officeart/2005/8/layout/hierarchy3"/>
    <dgm:cxn modelId="{B494B280-9E00-4174-9457-F6541E0A897B}" type="presOf" srcId="{BD2256D1-F379-4833-85B2-01FE1A73A1EC}" destId="{DA35A9A1-2458-48EB-B8B7-560B6AA5EEEB}" srcOrd="0" destOrd="0" presId="urn:microsoft.com/office/officeart/2005/8/layout/hierarchy3"/>
    <dgm:cxn modelId="{6AE9B834-5E47-4DDC-9462-42F3F62D139C}" srcId="{BD2256D1-F379-4833-85B2-01FE1A73A1EC}" destId="{BC58C225-62B8-4CED-A126-8AE27955A3CD}" srcOrd="0" destOrd="0" parTransId="{B6A1C1E5-2335-46F4-BBB6-9E5132727F44}" sibTransId="{7E5B6DB7-C94B-49F1-AD1E-E7CC353A4864}"/>
    <dgm:cxn modelId="{70C816A5-EA4B-4BE7-B1D7-6DE0120C9BD1}" srcId="{BD2256D1-F379-4833-85B2-01FE1A73A1EC}" destId="{4E251924-8B3C-4AEC-B0D5-1EA1FEE32EA8}" srcOrd="1" destOrd="0" parTransId="{ABC009C9-2B58-49A0-9F14-FC2360AEC6B1}" sibTransId="{346F58D4-2A89-46A7-B7E8-78B21551A4DB}"/>
    <dgm:cxn modelId="{656EE67B-ECAB-498E-91F7-A7AE86A0E0CD}" type="presParOf" srcId="{DA35A9A1-2458-48EB-B8B7-560B6AA5EEEB}" destId="{90D0DF2E-FA67-418C-84DE-4A20B1DB1664}" srcOrd="0" destOrd="0" presId="urn:microsoft.com/office/officeart/2005/8/layout/hierarchy3"/>
    <dgm:cxn modelId="{9311A20C-A9DD-4B58-A2B7-10522EA92CE7}" type="presParOf" srcId="{90D0DF2E-FA67-418C-84DE-4A20B1DB1664}" destId="{82E4A148-81DC-447E-94A6-DDEF7C6BAC42}" srcOrd="0" destOrd="0" presId="urn:microsoft.com/office/officeart/2005/8/layout/hierarchy3"/>
    <dgm:cxn modelId="{E28A1BD0-A657-4F86-B47D-74B0F172319D}" type="presParOf" srcId="{82E4A148-81DC-447E-94A6-DDEF7C6BAC42}" destId="{D9B4A932-5E58-49AA-828A-0A06E228E880}" srcOrd="0" destOrd="0" presId="urn:microsoft.com/office/officeart/2005/8/layout/hierarchy3"/>
    <dgm:cxn modelId="{7C000688-2CE2-4E49-986D-4A4314362086}" type="presParOf" srcId="{82E4A148-81DC-447E-94A6-DDEF7C6BAC42}" destId="{7CD8DFF7-6D24-4ADC-8391-916238EAE8CE}" srcOrd="1" destOrd="0" presId="urn:microsoft.com/office/officeart/2005/8/layout/hierarchy3"/>
    <dgm:cxn modelId="{7B37B908-EB2F-4F5E-A532-B7BBE55BFB86}" type="presParOf" srcId="{90D0DF2E-FA67-418C-84DE-4A20B1DB1664}" destId="{904F1067-56EF-4DC4-A99F-E4192A819313}" srcOrd="1" destOrd="0" presId="urn:microsoft.com/office/officeart/2005/8/layout/hierarchy3"/>
    <dgm:cxn modelId="{B01E75D5-34E4-4B75-B49C-4E905847F103}" type="presParOf" srcId="{904F1067-56EF-4DC4-A99F-E4192A819313}" destId="{576119F7-04E6-4E44-BBA3-B51D7E57403D}" srcOrd="0" destOrd="0" presId="urn:microsoft.com/office/officeart/2005/8/layout/hierarchy3"/>
    <dgm:cxn modelId="{725170FB-4DDB-4208-BB24-88B0F77FD4F2}" type="presParOf" srcId="{904F1067-56EF-4DC4-A99F-E4192A819313}" destId="{E8961EC5-7D49-46A5-B17A-F5B719F28766}" srcOrd="1" destOrd="0" presId="urn:microsoft.com/office/officeart/2005/8/layout/hierarchy3"/>
    <dgm:cxn modelId="{2CC11C2E-4976-4757-A6FE-87C7130922A1}" type="presParOf" srcId="{904F1067-56EF-4DC4-A99F-E4192A819313}" destId="{BB10FE4F-20AC-40F8-AA85-A2B14C380E5C}" srcOrd="2" destOrd="0" presId="urn:microsoft.com/office/officeart/2005/8/layout/hierarchy3"/>
    <dgm:cxn modelId="{A96F1235-6E0C-4F82-81D1-6F7B53191342}" type="presParOf" srcId="{904F1067-56EF-4DC4-A99F-E4192A819313}" destId="{BA01E82B-999B-47E7-9190-199750B16E52}" srcOrd="3" destOrd="0" presId="urn:microsoft.com/office/officeart/2005/8/layout/hierarchy3"/>
    <dgm:cxn modelId="{58A922DC-8969-465E-B27E-44ACEA6E8F81}" type="presParOf" srcId="{DA35A9A1-2458-48EB-B8B7-560B6AA5EEEB}" destId="{D9DDAF22-32F5-4752-A1FC-6A04C7210966}" srcOrd="1" destOrd="0" presId="urn:microsoft.com/office/officeart/2005/8/layout/hierarchy3"/>
    <dgm:cxn modelId="{0361DB83-3144-4651-839D-4FF06013F785}" type="presParOf" srcId="{D9DDAF22-32F5-4752-A1FC-6A04C7210966}" destId="{060D36FA-185E-45AB-9B3E-8DDEEEBFEC55}" srcOrd="0" destOrd="0" presId="urn:microsoft.com/office/officeart/2005/8/layout/hierarchy3"/>
    <dgm:cxn modelId="{A205F8B5-BEEA-44D7-BE30-9F5BFC9D8D11}" type="presParOf" srcId="{060D36FA-185E-45AB-9B3E-8DDEEEBFEC55}" destId="{306E51DE-2A60-409C-A8F6-5173CF3A178D}" srcOrd="0" destOrd="0" presId="urn:microsoft.com/office/officeart/2005/8/layout/hierarchy3"/>
    <dgm:cxn modelId="{B3F1AA3B-84BB-4D45-9D3E-711249E7121F}" type="presParOf" srcId="{060D36FA-185E-45AB-9B3E-8DDEEEBFEC55}" destId="{9E7B0969-BEDC-4A16-8FE1-2CCE27B85C15}" srcOrd="1" destOrd="0" presId="urn:microsoft.com/office/officeart/2005/8/layout/hierarchy3"/>
    <dgm:cxn modelId="{39904BB0-2908-42FB-A20C-35587252FFC0}" type="presParOf" srcId="{D9DDAF22-32F5-4752-A1FC-6A04C7210966}" destId="{C60ED7A5-6EB8-4F4E-B559-9EBD00EEE1D2}" srcOrd="1" destOrd="0" presId="urn:microsoft.com/office/officeart/2005/8/layout/hierarchy3"/>
    <dgm:cxn modelId="{07A1F950-DDAC-4A57-A7E4-439B4FAB6BC9}" type="presParOf" srcId="{C60ED7A5-6EB8-4F4E-B559-9EBD00EEE1D2}" destId="{7A5B40EF-14B5-445B-B1B3-C127E2F33275}" srcOrd="0" destOrd="0" presId="urn:microsoft.com/office/officeart/2005/8/layout/hierarchy3"/>
    <dgm:cxn modelId="{6485083C-B748-4F55-BFE1-72E438C6B047}" type="presParOf" srcId="{C60ED7A5-6EB8-4F4E-B559-9EBD00EEE1D2}" destId="{887AD13C-3113-4273-A133-C4F9B65FA5F7}" srcOrd="1" destOrd="0" presId="urn:microsoft.com/office/officeart/2005/8/layout/hierarchy3"/>
    <dgm:cxn modelId="{50D0A99E-09EF-4469-9D43-904DD41BA092}" type="presParOf" srcId="{C60ED7A5-6EB8-4F4E-B559-9EBD00EEE1D2}" destId="{33E928D3-8FAE-4B6A-ACFE-C9ADE83FE20E}" srcOrd="2" destOrd="0" presId="urn:microsoft.com/office/officeart/2005/8/layout/hierarchy3"/>
    <dgm:cxn modelId="{AB17E3E0-6337-4EC3-8AB1-98483E83915E}" type="presParOf" srcId="{C60ED7A5-6EB8-4F4E-B559-9EBD00EEE1D2}" destId="{A810EFA5-46C7-42E6-BB96-1D17CC856AE2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F4E172-567A-4345-ADA7-3324EE238047}">
      <dsp:nvSpPr>
        <dsp:cNvPr id="0" name=""/>
        <dsp:cNvSpPr/>
      </dsp:nvSpPr>
      <dsp:spPr>
        <a:xfrm>
          <a:off x="0" y="0"/>
          <a:ext cx="4357718" cy="10050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5">
              <a:hueOff val="0"/>
              <a:satOff val="0"/>
              <a:lumOff val="0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 1) </a:t>
          </a:r>
          <a:r>
            <a:rPr lang="ru-RU" sz="2000" kern="1200" dirty="0"/>
            <a:t>Основные образовательные программы</a:t>
          </a:r>
        </a:p>
      </dsp:txBody>
      <dsp:txXfrm>
        <a:off x="0" y="0"/>
        <a:ext cx="4357718" cy="1005076"/>
      </dsp:txXfrm>
    </dsp:sp>
    <dsp:sp modelId="{35646093-23F5-49B2-BBC8-1CD548A21C56}">
      <dsp:nvSpPr>
        <dsp:cNvPr id="0" name=""/>
        <dsp:cNvSpPr/>
      </dsp:nvSpPr>
      <dsp:spPr>
        <a:xfrm>
          <a:off x="0" y="1022948"/>
          <a:ext cx="4357718" cy="1260636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8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/>
            <a:t>Основные общеобразовательные программы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/>
            <a:t>Основные профессиональные образовательные программы: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/>
            <a:t>Программы профессионального обучения</a:t>
          </a:r>
        </a:p>
      </dsp:txBody>
      <dsp:txXfrm>
        <a:off x="0" y="1022948"/>
        <a:ext cx="4357718" cy="1260636"/>
      </dsp:txXfrm>
    </dsp:sp>
    <dsp:sp modelId="{EF491B02-1BB1-492B-8EB8-A6F19B19A39E}">
      <dsp:nvSpPr>
        <dsp:cNvPr id="0" name=""/>
        <dsp:cNvSpPr/>
      </dsp:nvSpPr>
      <dsp:spPr>
        <a:xfrm>
          <a:off x="0" y="2286017"/>
          <a:ext cx="4357718" cy="895297"/>
        </a:xfrm>
        <a:prstGeom prst="roundRect">
          <a:avLst/>
        </a:prstGeom>
        <a:solidFill>
          <a:schemeClr val="accent5">
            <a:hueOff val="-1235318"/>
            <a:satOff val="-23953"/>
            <a:lumOff val="-8627"/>
            <a:alphaOff val="0"/>
          </a:schemeClr>
        </a:solidFill>
        <a:ln>
          <a:noFill/>
        </a:ln>
        <a:effectLst>
          <a:outerShdw blurRad="57150" dist="38100" dir="5400000" algn="ctr" rotWithShape="0">
            <a:schemeClr val="accent5">
              <a:hueOff val="-1235318"/>
              <a:satOff val="-23953"/>
              <a:lumOff val="-8627"/>
              <a:alphaOff val="0"/>
              <a:shade val="9000"/>
              <a:satMod val="105000"/>
              <a:alpha val="48000"/>
            </a:scheme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2) Дополнительные образовательные программы</a:t>
          </a:r>
        </a:p>
      </dsp:txBody>
      <dsp:txXfrm>
        <a:off x="0" y="2286017"/>
        <a:ext cx="4357718" cy="895297"/>
      </dsp:txXfrm>
    </dsp:sp>
    <dsp:sp modelId="{F7BDAA08-45C8-4400-8103-F2FE0256EDE3}">
      <dsp:nvSpPr>
        <dsp:cNvPr id="0" name=""/>
        <dsp:cNvSpPr/>
      </dsp:nvSpPr>
      <dsp:spPr>
        <a:xfrm>
          <a:off x="0" y="3196753"/>
          <a:ext cx="4357718" cy="123240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358" tIns="20320" rIns="113792" bIns="2032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/>
            <a:t>Дополнительные общеобразовательные программы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ru-RU" sz="1600" kern="1200" dirty="0"/>
            <a:t>Дополнительные профессиональные программы</a:t>
          </a:r>
        </a:p>
      </dsp:txBody>
      <dsp:txXfrm>
        <a:off x="0" y="3196753"/>
        <a:ext cx="4357718" cy="123240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8FAA780-0C35-4EB4-80C5-ECE52FB7DB0B}">
      <dsp:nvSpPr>
        <dsp:cNvPr id="0" name=""/>
        <dsp:cNvSpPr/>
      </dsp:nvSpPr>
      <dsp:spPr>
        <a:xfrm>
          <a:off x="0" y="1489"/>
          <a:ext cx="2232751" cy="111637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Основные общеобразовательные программы</a:t>
          </a:r>
        </a:p>
      </dsp:txBody>
      <dsp:txXfrm>
        <a:off x="0" y="1489"/>
        <a:ext cx="2232751" cy="1116375"/>
      </dsp:txXfrm>
    </dsp:sp>
    <dsp:sp modelId="{383C93B0-E4BC-42A5-8FBC-9CD836C2A3A7}">
      <dsp:nvSpPr>
        <dsp:cNvPr id="0" name=""/>
        <dsp:cNvSpPr/>
      </dsp:nvSpPr>
      <dsp:spPr>
        <a:xfrm>
          <a:off x="223275" y="1117864"/>
          <a:ext cx="205354" cy="5555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5564"/>
              </a:lnTo>
              <a:lnTo>
                <a:pt x="205354" y="555564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DEA6C6-C6B1-4DC1-82F5-19EA2BC7FB7E}">
      <dsp:nvSpPr>
        <dsp:cNvPr id="0" name=""/>
        <dsp:cNvSpPr/>
      </dsp:nvSpPr>
      <dsp:spPr>
        <a:xfrm>
          <a:off x="428629" y="1357327"/>
          <a:ext cx="2094213" cy="6322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образовательные программы дошкольного образования</a:t>
          </a:r>
        </a:p>
      </dsp:txBody>
      <dsp:txXfrm>
        <a:off x="428629" y="1357327"/>
        <a:ext cx="2094213" cy="632203"/>
      </dsp:txXfrm>
    </dsp:sp>
    <dsp:sp modelId="{40675A3C-C38B-49F3-8B26-440A4FCCA9BD}">
      <dsp:nvSpPr>
        <dsp:cNvPr id="0" name=""/>
        <dsp:cNvSpPr/>
      </dsp:nvSpPr>
      <dsp:spPr>
        <a:xfrm>
          <a:off x="223275" y="1117864"/>
          <a:ext cx="205354" cy="1514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4659"/>
              </a:lnTo>
              <a:lnTo>
                <a:pt x="205354" y="151465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B204B8-4B91-45F2-9499-F74AB1321A80}">
      <dsp:nvSpPr>
        <dsp:cNvPr id="0" name=""/>
        <dsp:cNvSpPr/>
      </dsp:nvSpPr>
      <dsp:spPr>
        <a:xfrm>
          <a:off x="428629" y="2286018"/>
          <a:ext cx="2043592" cy="69301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образовательные программы начального общего образования</a:t>
          </a:r>
        </a:p>
      </dsp:txBody>
      <dsp:txXfrm>
        <a:off x="428629" y="2286018"/>
        <a:ext cx="2043592" cy="693012"/>
      </dsp:txXfrm>
    </dsp:sp>
    <dsp:sp modelId="{D5316DE0-1C18-476A-8F0E-59B0BC334F44}">
      <dsp:nvSpPr>
        <dsp:cNvPr id="0" name=""/>
        <dsp:cNvSpPr/>
      </dsp:nvSpPr>
      <dsp:spPr>
        <a:xfrm>
          <a:off x="223275" y="1117864"/>
          <a:ext cx="133924" cy="25142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14212"/>
              </a:lnTo>
              <a:lnTo>
                <a:pt x="133924" y="25142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B5DEB5-2536-4547-844F-634C4C356E8C}">
      <dsp:nvSpPr>
        <dsp:cNvPr id="0" name=""/>
        <dsp:cNvSpPr/>
      </dsp:nvSpPr>
      <dsp:spPr>
        <a:xfrm>
          <a:off x="357199" y="3286145"/>
          <a:ext cx="2107717" cy="69186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образовательные программы основного общего образования</a:t>
          </a:r>
        </a:p>
      </dsp:txBody>
      <dsp:txXfrm>
        <a:off x="357199" y="3286145"/>
        <a:ext cx="2107717" cy="691862"/>
      </dsp:txXfrm>
    </dsp:sp>
    <dsp:sp modelId="{6491F185-0794-4650-9C76-1B5B7A7B7B22}">
      <dsp:nvSpPr>
        <dsp:cNvPr id="0" name=""/>
        <dsp:cNvSpPr/>
      </dsp:nvSpPr>
      <dsp:spPr>
        <a:xfrm>
          <a:off x="223275" y="1117864"/>
          <a:ext cx="133906" cy="3486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6575"/>
              </a:lnTo>
              <a:lnTo>
                <a:pt x="133906" y="348657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EEC632-AC88-431E-A332-348A4C46E118}">
      <dsp:nvSpPr>
        <dsp:cNvPr id="0" name=""/>
        <dsp:cNvSpPr/>
      </dsp:nvSpPr>
      <dsp:spPr>
        <a:xfrm>
          <a:off x="357181" y="4214847"/>
          <a:ext cx="2072064" cy="7791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образовательные программы среднего общего образования</a:t>
          </a:r>
        </a:p>
      </dsp:txBody>
      <dsp:txXfrm>
        <a:off x="357181" y="4214847"/>
        <a:ext cx="2072064" cy="779185"/>
      </dsp:txXfrm>
    </dsp:sp>
    <dsp:sp modelId="{E45F2B14-3080-4002-A907-F95D87918CCA}">
      <dsp:nvSpPr>
        <dsp:cNvPr id="0" name=""/>
        <dsp:cNvSpPr/>
      </dsp:nvSpPr>
      <dsp:spPr>
        <a:xfrm>
          <a:off x="2884584" y="1690"/>
          <a:ext cx="2628439" cy="111637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Основные профессиональные образовательные программы</a:t>
          </a:r>
        </a:p>
      </dsp:txBody>
      <dsp:txXfrm>
        <a:off x="2884584" y="1690"/>
        <a:ext cx="2628439" cy="1116375"/>
      </dsp:txXfrm>
    </dsp:sp>
    <dsp:sp modelId="{094B32C6-84EB-4A9C-A866-E1C5EFE6063F}">
      <dsp:nvSpPr>
        <dsp:cNvPr id="0" name=""/>
        <dsp:cNvSpPr/>
      </dsp:nvSpPr>
      <dsp:spPr>
        <a:xfrm>
          <a:off x="3147428" y="1118065"/>
          <a:ext cx="315411" cy="9416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612"/>
              </a:lnTo>
              <a:lnTo>
                <a:pt x="315411" y="94161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BC7BD-F132-4329-B9C1-67A5A38A3D7F}">
      <dsp:nvSpPr>
        <dsp:cNvPr id="0" name=""/>
        <dsp:cNvSpPr/>
      </dsp:nvSpPr>
      <dsp:spPr>
        <a:xfrm>
          <a:off x="3462840" y="1428585"/>
          <a:ext cx="2795690" cy="126218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образовательные программы среднего профессионального образования: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 программы подготовки квалифицированных рабочих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программы подготовки специалистов среднего звена</a:t>
          </a:r>
        </a:p>
      </dsp:txBody>
      <dsp:txXfrm>
        <a:off x="3462840" y="1428585"/>
        <a:ext cx="2795690" cy="1262185"/>
      </dsp:txXfrm>
    </dsp:sp>
    <dsp:sp modelId="{C7C46AC9-837E-4014-9417-23A969690545}">
      <dsp:nvSpPr>
        <dsp:cNvPr id="0" name=""/>
        <dsp:cNvSpPr/>
      </dsp:nvSpPr>
      <dsp:spPr>
        <a:xfrm>
          <a:off x="3147428" y="1118065"/>
          <a:ext cx="315411" cy="29448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4819"/>
              </a:lnTo>
              <a:lnTo>
                <a:pt x="315411" y="294481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511E98-5052-4D9F-B8D6-D01B4A88BDBB}">
      <dsp:nvSpPr>
        <dsp:cNvPr id="0" name=""/>
        <dsp:cNvSpPr/>
      </dsp:nvSpPr>
      <dsp:spPr>
        <a:xfrm>
          <a:off x="3462840" y="3093374"/>
          <a:ext cx="2720741" cy="19390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образовательные программы высшего образования: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программы </a:t>
          </a:r>
          <a:r>
            <a:rPr lang="ru-RU" sz="1000" kern="1200" dirty="0" err="1"/>
            <a:t>бакалавриата</a:t>
          </a:r>
          <a:r>
            <a:rPr lang="ru-RU" sz="1000" kern="1200" dirty="0"/>
            <a:t>,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программы подготовки специалиста, программы магистратуры,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000" kern="1200" dirty="0"/>
            <a:t>программы подготовки научно-педагогических кадров в аспирантуре (адъюнктуре), программы орд натуры, программы </a:t>
          </a:r>
          <a:r>
            <a:rPr lang="ru-RU" sz="1000" kern="1200" dirty="0" err="1"/>
            <a:t>ассистентуры-стажировки</a:t>
          </a:r>
          <a:endParaRPr lang="ru-RU" sz="1000" kern="1200" dirty="0"/>
        </a:p>
      </dsp:txBody>
      <dsp:txXfrm>
        <a:off x="3462840" y="3093374"/>
        <a:ext cx="2720741" cy="1939021"/>
      </dsp:txXfrm>
    </dsp:sp>
    <dsp:sp modelId="{B8699486-844A-4B05-83AC-434070541664}">
      <dsp:nvSpPr>
        <dsp:cNvPr id="0" name=""/>
        <dsp:cNvSpPr/>
      </dsp:nvSpPr>
      <dsp:spPr>
        <a:xfrm>
          <a:off x="6510604" y="0"/>
          <a:ext cx="2133393" cy="111637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/>
            <a:t>Программы профессионального обучения</a:t>
          </a:r>
        </a:p>
      </dsp:txBody>
      <dsp:txXfrm>
        <a:off x="6510604" y="0"/>
        <a:ext cx="2133393" cy="1116375"/>
      </dsp:txXfrm>
    </dsp:sp>
    <dsp:sp modelId="{518101FF-57A5-4994-9DAF-C83A809DA2FA}">
      <dsp:nvSpPr>
        <dsp:cNvPr id="0" name=""/>
        <dsp:cNvSpPr/>
      </dsp:nvSpPr>
      <dsp:spPr>
        <a:xfrm>
          <a:off x="6723943" y="1116375"/>
          <a:ext cx="133853" cy="6236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23662"/>
              </a:lnTo>
              <a:lnTo>
                <a:pt x="133853" y="62366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3E17C8-BD0B-416B-8D6B-38D76D0FBBA9}">
      <dsp:nvSpPr>
        <dsp:cNvPr id="0" name=""/>
        <dsp:cNvSpPr/>
      </dsp:nvSpPr>
      <dsp:spPr>
        <a:xfrm>
          <a:off x="6857796" y="1301999"/>
          <a:ext cx="1786201" cy="87607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программы профессиональной подготовки по профессиям рабочих и должностям служащих,</a:t>
          </a:r>
        </a:p>
      </dsp:txBody>
      <dsp:txXfrm>
        <a:off x="6857796" y="1301999"/>
        <a:ext cx="1786201" cy="876075"/>
      </dsp:txXfrm>
    </dsp:sp>
    <dsp:sp modelId="{F2BABDED-A225-4695-B3C0-E281E136D184}">
      <dsp:nvSpPr>
        <dsp:cNvPr id="0" name=""/>
        <dsp:cNvSpPr/>
      </dsp:nvSpPr>
      <dsp:spPr>
        <a:xfrm>
          <a:off x="6723943" y="1116375"/>
          <a:ext cx="133853" cy="16965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6515"/>
              </a:lnTo>
              <a:lnTo>
                <a:pt x="133853" y="169651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4D966D-117E-4F7A-8912-FABF99D0B9F7}">
      <dsp:nvSpPr>
        <dsp:cNvPr id="0" name=""/>
        <dsp:cNvSpPr/>
      </dsp:nvSpPr>
      <dsp:spPr>
        <a:xfrm>
          <a:off x="6857796" y="2451487"/>
          <a:ext cx="1786201" cy="7228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программы переподготовки рабочих и служащих,</a:t>
          </a:r>
        </a:p>
      </dsp:txBody>
      <dsp:txXfrm>
        <a:off x="6857796" y="2451487"/>
        <a:ext cx="1786201" cy="722808"/>
      </dsp:txXfrm>
    </dsp:sp>
    <dsp:sp modelId="{A7B79CBD-3BFB-4843-B9E2-A12D2BA3BAF0}">
      <dsp:nvSpPr>
        <dsp:cNvPr id="0" name=""/>
        <dsp:cNvSpPr/>
      </dsp:nvSpPr>
      <dsp:spPr>
        <a:xfrm>
          <a:off x="6723943" y="1116375"/>
          <a:ext cx="133853" cy="2769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69375"/>
              </a:lnTo>
              <a:lnTo>
                <a:pt x="133853" y="2769375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1504A9-41AE-4E38-A052-574D517CEED1}">
      <dsp:nvSpPr>
        <dsp:cNvPr id="0" name=""/>
        <dsp:cNvSpPr/>
      </dsp:nvSpPr>
      <dsp:spPr>
        <a:xfrm>
          <a:off x="6857796" y="3524346"/>
          <a:ext cx="1786201" cy="7228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2700" rIns="1905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/>
            <a:t>программы повышения квалификации рабочих и служащих</a:t>
          </a:r>
        </a:p>
      </dsp:txBody>
      <dsp:txXfrm>
        <a:off x="6857796" y="3524346"/>
        <a:ext cx="1786201" cy="72280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9B4A932-5E58-49AA-828A-0A06E228E880}">
      <dsp:nvSpPr>
        <dsp:cNvPr id="0" name=""/>
        <dsp:cNvSpPr/>
      </dsp:nvSpPr>
      <dsp:spPr>
        <a:xfrm>
          <a:off x="77172" y="1815"/>
          <a:ext cx="2873579" cy="143678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Дополнительные общеобразовательные программы</a:t>
          </a:r>
        </a:p>
      </dsp:txBody>
      <dsp:txXfrm>
        <a:off x="77172" y="1815"/>
        <a:ext cx="2873579" cy="1436789"/>
      </dsp:txXfrm>
    </dsp:sp>
    <dsp:sp modelId="{576119F7-04E6-4E44-BBA3-B51D7E57403D}">
      <dsp:nvSpPr>
        <dsp:cNvPr id="0" name=""/>
        <dsp:cNvSpPr/>
      </dsp:nvSpPr>
      <dsp:spPr>
        <a:xfrm>
          <a:off x="364530" y="1438605"/>
          <a:ext cx="287357" cy="1077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7592"/>
              </a:lnTo>
              <a:lnTo>
                <a:pt x="287357" y="107759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961EC5-7D49-46A5-B17A-F5B719F28766}">
      <dsp:nvSpPr>
        <dsp:cNvPr id="0" name=""/>
        <dsp:cNvSpPr/>
      </dsp:nvSpPr>
      <dsp:spPr>
        <a:xfrm>
          <a:off x="651888" y="1797803"/>
          <a:ext cx="2298863" cy="14367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/>
            <a:t>Дополнительные </a:t>
          </a:r>
          <a:r>
            <a:rPr lang="ru-RU" sz="1500" kern="1200" dirty="0" err="1"/>
            <a:t>общеразвивающие</a:t>
          </a:r>
          <a:r>
            <a:rPr lang="ru-RU" sz="1500" kern="1200" dirty="0"/>
            <a:t> программы</a:t>
          </a:r>
        </a:p>
      </dsp:txBody>
      <dsp:txXfrm>
        <a:off x="651888" y="1797803"/>
        <a:ext cx="2298863" cy="1436789"/>
      </dsp:txXfrm>
    </dsp:sp>
    <dsp:sp modelId="{BB10FE4F-20AC-40F8-AA85-A2B14C380E5C}">
      <dsp:nvSpPr>
        <dsp:cNvPr id="0" name=""/>
        <dsp:cNvSpPr/>
      </dsp:nvSpPr>
      <dsp:spPr>
        <a:xfrm>
          <a:off x="364530" y="1438605"/>
          <a:ext cx="287357" cy="2873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3579"/>
              </a:lnTo>
              <a:lnTo>
                <a:pt x="287357" y="287357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1E82B-999B-47E7-9190-199750B16E52}">
      <dsp:nvSpPr>
        <dsp:cNvPr id="0" name=""/>
        <dsp:cNvSpPr/>
      </dsp:nvSpPr>
      <dsp:spPr>
        <a:xfrm>
          <a:off x="651888" y="3593790"/>
          <a:ext cx="2298863" cy="14367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/>
            <a:t>Дополнительные </a:t>
          </a:r>
          <a:r>
            <a:rPr lang="ru-RU" sz="1500" kern="1200" dirty="0" err="1"/>
            <a:t>предпрофессиональные</a:t>
          </a:r>
          <a:r>
            <a:rPr lang="ru-RU" sz="1500" kern="1200" dirty="0"/>
            <a:t> программы</a:t>
          </a:r>
        </a:p>
      </dsp:txBody>
      <dsp:txXfrm>
        <a:off x="651888" y="3593790"/>
        <a:ext cx="2298863" cy="1436789"/>
      </dsp:txXfrm>
    </dsp:sp>
    <dsp:sp modelId="{306E51DE-2A60-409C-A8F6-5173CF3A178D}">
      <dsp:nvSpPr>
        <dsp:cNvPr id="0" name=""/>
        <dsp:cNvSpPr/>
      </dsp:nvSpPr>
      <dsp:spPr>
        <a:xfrm>
          <a:off x="3669147" y="1815"/>
          <a:ext cx="2873579" cy="143678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Дополнительные профессиональные программы</a:t>
          </a:r>
        </a:p>
      </dsp:txBody>
      <dsp:txXfrm>
        <a:off x="3669147" y="1815"/>
        <a:ext cx="2873579" cy="1436789"/>
      </dsp:txXfrm>
    </dsp:sp>
    <dsp:sp modelId="{7A5B40EF-14B5-445B-B1B3-C127E2F33275}">
      <dsp:nvSpPr>
        <dsp:cNvPr id="0" name=""/>
        <dsp:cNvSpPr/>
      </dsp:nvSpPr>
      <dsp:spPr>
        <a:xfrm>
          <a:off x="3956505" y="1438605"/>
          <a:ext cx="287357" cy="1077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7592"/>
              </a:lnTo>
              <a:lnTo>
                <a:pt x="287357" y="1077592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7AD13C-3113-4273-A133-C4F9B65FA5F7}">
      <dsp:nvSpPr>
        <dsp:cNvPr id="0" name=""/>
        <dsp:cNvSpPr/>
      </dsp:nvSpPr>
      <dsp:spPr>
        <a:xfrm>
          <a:off x="4243863" y="1797803"/>
          <a:ext cx="2298863" cy="14367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/>
            <a:t>Программы повышения квалификации</a:t>
          </a:r>
        </a:p>
      </dsp:txBody>
      <dsp:txXfrm>
        <a:off x="4243863" y="1797803"/>
        <a:ext cx="2298863" cy="1436789"/>
      </dsp:txXfrm>
    </dsp:sp>
    <dsp:sp modelId="{33E928D3-8FAE-4B6A-ACFE-C9ADE83FE20E}">
      <dsp:nvSpPr>
        <dsp:cNvPr id="0" name=""/>
        <dsp:cNvSpPr/>
      </dsp:nvSpPr>
      <dsp:spPr>
        <a:xfrm>
          <a:off x="3956505" y="1438605"/>
          <a:ext cx="287357" cy="28735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3579"/>
              </a:lnTo>
              <a:lnTo>
                <a:pt x="287357" y="2873579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10EFA5-46C7-42E6-BB96-1D17CC856AE2}">
      <dsp:nvSpPr>
        <dsp:cNvPr id="0" name=""/>
        <dsp:cNvSpPr/>
      </dsp:nvSpPr>
      <dsp:spPr>
        <a:xfrm>
          <a:off x="4243863" y="3593790"/>
          <a:ext cx="2298863" cy="14367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/>
            <a:t>Программы профессиональной переподготовки</a:t>
          </a:r>
        </a:p>
      </dsp:txBody>
      <dsp:txXfrm>
        <a:off x="4243863" y="3593790"/>
        <a:ext cx="2298863" cy="1436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xmlns="" id="{D36FBABD-D8E9-4FCC-9574-566F56BD02B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xmlns="" id="{B376C5F9-F27B-4F76-B1A0-43398F33AF7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8FC1B2C5-4ABE-4D5C-A7A8-1C6CBF2FE658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xmlns="" id="{BEB11345-C74A-43BC-91E2-09201BD1F9A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xmlns="" id="{DD75D35A-FBE0-4C87-8EEF-41C57994C8C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xmlns="" id="{BC97B0B5-5FFF-4807-ABF9-25026072094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xmlns="" id="{2607A156-EF6D-403D-AD9A-3FA91A65049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854DF48-D235-46F8-91CB-6F5AAB75D335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xmlns="" id="{DB144DE7-2552-4199-81C8-E052FCA55E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xmlns="" id="{462D74F8-3324-42B9-9B32-13E173E9EA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xmlns="" id="{BADB0BA2-8A92-49C2-A99B-CD40CBD6941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xmlns="" id="{C64E1D06-3E88-4230-915E-A259CCA59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xmlns="" id="{51820D82-2A8A-44C3-9FE2-1BF75873F5A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xmlns="" id="{D90C9B88-9EB9-4136-8C44-3D8D0B9D12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Образ слайда 1">
            <a:extLst>
              <a:ext uri="{FF2B5EF4-FFF2-40B4-BE49-F238E27FC236}">
                <a16:creationId xmlns:a16="http://schemas.microsoft.com/office/drawing/2014/main" xmlns="" id="{9C1FAC16-ACBD-4E3E-8CFC-7F792F9CA7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Заметки 2">
            <a:extLst>
              <a:ext uri="{FF2B5EF4-FFF2-40B4-BE49-F238E27FC236}">
                <a16:creationId xmlns:a16="http://schemas.microsoft.com/office/drawing/2014/main" xmlns="" id="{5FB561AE-2AB6-42CB-953C-8BA005E7E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44036" name="Номер слайда 3">
            <a:extLst>
              <a:ext uri="{FF2B5EF4-FFF2-40B4-BE49-F238E27FC236}">
                <a16:creationId xmlns:a16="http://schemas.microsoft.com/office/drawing/2014/main" xmlns="" id="{2C5FBFF4-9653-49D4-8A23-756126B00174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8221525E-A09E-4137-81B8-BAB803A6A593}" type="slidenum">
              <a:rPr lang="ru-RU" altLang="ru-RU" sz="1200">
                <a:latin typeface="Calibri" panose="020F0502020204030204" pitchFamily="34" charset="0"/>
                <a:cs typeface="Arial" panose="020B0604020202020204" pitchFamily="34" charset="0"/>
              </a:rPr>
              <a:pPr algn="r" eaLnBrk="1" hangingPunct="1"/>
              <a:t>5</a:t>
            </a:fld>
            <a:endParaRPr lang="ru-RU" altLang="ru-RU" sz="120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xmlns="" id="{362B79D3-D843-4765-BBE0-B119B9E8918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xmlns="" id="{307390A9-4C46-40ED-A2EE-6E47D51592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xmlns="" id="{9D2A600B-F9C6-49E1-8CE5-DC27CF7B6F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xmlns="" id="{8D87D5B0-177C-418C-808F-7F0DC937FE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xmlns="" id="{4F8EDDC8-A7B4-422B-9722-119F700CF0B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xmlns="" id="{3C529F36-4A72-4A2E-BFF5-582648EFD1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xmlns="" id="{0BC9AC4A-840C-464E-A297-8DFEC36912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xmlns="" id="{D4257FA0-92F5-4E55-B7FB-F07A958DC2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xmlns="" id="{1DD9D5B0-8E86-4E2E-826F-50F1EE532F0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xmlns="" id="{AABF1D7B-8E8D-4242-B5C3-19831AB6BD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>
            <a:extLst>
              <a:ext uri="{FF2B5EF4-FFF2-40B4-BE49-F238E27FC236}">
                <a16:creationId xmlns:a16="http://schemas.microsoft.com/office/drawing/2014/main" xmlns="" id="{9113C9A0-4399-46DB-AB18-E68E5C9F7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E7F29-1E34-48CC-938B-3D7B88BE9CCB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5" name="Нижний колонтитул 21">
            <a:extLst>
              <a:ext uri="{FF2B5EF4-FFF2-40B4-BE49-F238E27FC236}">
                <a16:creationId xmlns:a16="http://schemas.microsoft.com/office/drawing/2014/main" xmlns="" id="{0CCD80DD-2475-4AFD-B726-7E1D380B7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>
            <a:extLst>
              <a:ext uri="{FF2B5EF4-FFF2-40B4-BE49-F238E27FC236}">
                <a16:creationId xmlns:a16="http://schemas.microsoft.com/office/drawing/2014/main" xmlns="" id="{B20DC9DE-4B98-47C3-B6F4-F54602499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4970A0-50B9-434C-AADD-36204044D49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28426184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9">
            <a:extLst>
              <a:ext uri="{FF2B5EF4-FFF2-40B4-BE49-F238E27FC236}">
                <a16:creationId xmlns:a16="http://schemas.microsoft.com/office/drawing/2014/main" xmlns="" id="{D9F4156F-BBD2-4207-A259-264F85DED3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24F586-7CF9-4C5C-90A9-ABFFEBC35DD4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5" name="Нижний колонтитул 21">
            <a:extLst>
              <a:ext uri="{FF2B5EF4-FFF2-40B4-BE49-F238E27FC236}">
                <a16:creationId xmlns:a16="http://schemas.microsoft.com/office/drawing/2014/main" xmlns="" id="{946905F2-A79C-4F13-ACCA-D172CD61B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>
            <a:extLst>
              <a:ext uri="{FF2B5EF4-FFF2-40B4-BE49-F238E27FC236}">
                <a16:creationId xmlns:a16="http://schemas.microsoft.com/office/drawing/2014/main" xmlns="" id="{67084880-26B2-4364-8D18-9885BA563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DCB2A8-E9DB-4099-A0F8-5A7EA9F0EE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27642433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E289564-58A4-4F81-9106-993791AC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15E08C-E9DD-429D-9DFB-2D8CA572DFEC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E383359-B1F3-449B-8D61-566181CB1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55C9CF5-7C9C-4D5C-A6D4-AB68DACB2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CACACC"/>
                </a:solidFill>
              </a:defRPr>
            </a:lvl1pPr>
          </a:lstStyle>
          <a:p>
            <a:fld id="{39D5DDAD-C41B-4B45-88D4-67147D171FA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0926834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>
            <a:extLst>
              <a:ext uri="{FF2B5EF4-FFF2-40B4-BE49-F238E27FC236}">
                <a16:creationId xmlns:a16="http://schemas.microsoft.com/office/drawing/2014/main" xmlns="" id="{D92B53C1-591B-4D0C-968E-DCA528B9D5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5B395-EC4C-4C69-8C10-7C1A69356B22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6" name="Нижний колонтитул 21">
            <a:extLst>
              <a:ext uri="{FF2B5EF4-FFF2-40B4-BE49-F238E27FC236}">
                <a16:creationId xmlns:a16="http://schemas.microsoft.com/office/drawing/2014/main" xmlns="" id="{576A7674-D7BF-40AA-AEB0-86B6586DE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>
            <a:extLst>
              <a:ext uri="{FF2B5EF4-FFF2-40B4-BE49-F238E27FC236}">
                <a16:creationId xmlns:a16="http://schemas.microsoft.com/office/drawing/2014/main" xmlns="" id="{06395CA3-1889-4B4F-9755-534F730F1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72503F-75A4-437B-90EB-4B1BB34CD46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12913980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9">
            <a:extLst>
              <a:ext uri="{FF2B5EF4-FFF2-40B4-BE49-F238E27FC236}">
                <a16:creationId xmlns:a16="http://schemas.microsoft.com/office/drawing/2014/main" xmlns="" id="{9C4596FD-F4FD-4184-A4B4-13918C1AC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89A5A-AD18-46DE-BF3F-8812CDDC7B13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8" name="Нижний колонтитул 21">
            <a:extLst>
              <a:ext uri="{FF2B5EF4-FFF2-40B4-BE49-F238E27FC236}">
                <a16:creationId xmlns:a16="http://schemas.microsoft.com/office/drawing/2014/main" xmlns="" id="{005C585A-9F30-4E5D-B1FC-10998890E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>
            <a:extLst>
              <a:ext uri="{FF2B5EF4-FFF2-40B4-BE49-F238E27FC236}">
                <a16:creationId xmlns:a16="http://schemas.microsoft.com/office/drawing/2014/main" xmlns="" id="{753FEEA4-1097-4EBE-8FFF-4BE7B5FB9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FBF30-53CD-4E63-A071-4A4B4C3786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53238139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9">
            <a:extLst>
              <a:ext uri="{FF2B5EF4-FFF2-40B4-BE49-F238E27FC236}">
                <a16:creationId xmlns:a16="http://schemas.microsoft.com/office/drawing/2014/main" xmlns="" id="{9CFA45F8-F7A5-410A-9D4A-4CFA10BE9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C4E30-0C40-4021-B15A-5D66185B98FC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4" name="Нижний колонтитул 21">
            <a:extLst>
              <a:ext uri="{FF2B5EF4-FFF2-40B4-BE49-F238E27FC236}">
                <a16:creationId xmlns:a16="http://schemas.microsoft.com/office/drawing/2014/main" xmlns="" id="{FB55908F-123F-4680-A857-439C9D06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>
            <a:extLst>
              <a:ext uri="{FF2B5EF4-FFF2-40B4-BE49-F238E27FC236}">
                <a16:creationId xmlns:a16="http://schemas.microsoft.com/office/drawing/2014/main" xmlns="" id="{239809FE-DF66-4372-BE37-7C82DE2F7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A5ED5-2804-44E9-9FD5-828DAF46495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61710556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>
            <a:extLst>
              <a:ext uri="{FF2B5EF4-FFF2-40B4-BE49-F238E27FC236}">
                <a16:creationId xmlns:a16="http://schemas.microsoft.com/office/drawing/2014/main" xmlns="" id="{88D9105F-B01C-4914-8BA0-1AA768489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BC0EA-6C30-49EC-BB23-E6BAD9A1E5D8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3" name="Нижний колонтитул 21">
            <a:extLst>
              <a:ext uri="{FF2B5EF4-FFF2-40B4-BE49-F238E27FC236}">
                <a16:creationId xmlns:a16="http://schemas.microsoft.com/office/drawing/2014/main" xmlns="" id="{36163C27-3020-4209-9122-DC2361103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>
            <a:extLst>
              <a:ext uri="{FF2B5EF4-FFF2-40B4-BE49-F238E27FC236}">
                <a16:creationId xmlns:a16="http://schemas.microsoft.com/office/drawing/2014/main" xmlns="" id="{342E9F78-5FF2-46AF-B7E4-224788820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BB79FB-AF40-44CE-BB83-EC9EE0ECB53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74114800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9">
            <a:extLst>
              <a:ext uri="{FF2B5EF4-FFF2-40B4-BE49-F238E27FC236}">
                <a16:creationId xmlns:a16="http://schemas.microsoft.com/office/drawing/2014/main" xmlns="" id="{D469B6A9-74B7-48AC-AEC2-B3FFD57B1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318C8-C0F5-44B7-9782-20C2C17EB83B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6" name="Нижний колонтитул 21">
            <a:extLst>
              <a:ext uri="{FF2B5EF4-FFF2-40B4-BE49-F238E27FC236}">
                <a16:creationId xmlns:a16="http://schemas.microsoft.com/office/drawing/2014/main" xmlns="" id="{D4CDC1AA-0624-4B4D-A3C8-E88C59908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>
            <a:extLst>
              <a:ext uri="{FF2B5EF4-FFF2-40B4-BE49-F238E27FC236}">
                <a16:creationId xmlns:a16="http://schemas.microsoft.com/office/drawing/2014/main" xmlns="" id="{6EB9A892-9EF4-4663-9B0D-A6C18020E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B15A93-BBDC-43F3-8438-F8DE7558230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429294184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>
            <a:extLst>
              <a:ext uri="{FF2B5EF4-FFF2-40B4-BE49-F238E27FC236}">
                <a16:creationId xmlns:a16="http://schemas.microsoft.com/office/drawing/2014/main" xmlns="" id="{5CC2A8DC-AE59-42C2-BE64-2A4645B7DE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DA9FE6-1274-43B3-A667-DA53C93D0732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5" name="Нижний колонтитул 21">
            <a:extLst>
              <a:ext uri="{FF2B5EF4-FFF2-40B4-BE49-F238E27FC236}">
                <a16:creationId xmlns:a16="http://schemas.microsoft.com/office/drawing/2014/main" xmlns="" id="{D1875379-9087-402B-AEF9-AF9E5850E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>
            <a:extLst>
              <a:ext uri="{FF2B5EF4-FFF2-40B4-BE49-F238E27FC236}">
                <a16:creationId xmlns:a16="http://schemas.microsoft.com/office/drawing/2014/main" xmlns="" id="{A42BF79A-034B-4973-BA22-1207A1FB3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6E50FC-C4D8-4CE4-A82B-B74F92B1404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19782069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9">
            <a:extLst>
              <a:ext uri="{FF2B5EF4-FFF2-40B4-BE49-F238E27FC236}">
                <a16:creationId xmlns:a16="http://schemas.microsoft.com/office/drawing/2014/main" xmlns="" id="{78D972BA-2D76-4789-8800-BEDFB7E1D7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19DD9-CB7E-4035-B586-A249D4058941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5" name="Нижний колонтитул 21">
            <a:extLst>
              <a:ext uri="{FF2B5EF4-FFF2-40B4-BE49-F238E27FC236}">
                <a16:creationId xmlns:a16="http://schemas.microsoft.com/office/drawing/2014/main" xmlns="" id="{21A09C84-9961-4392-94BB-9C9BB7C85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>
            <a:extLst>
              <a:ext uri="{FF2B5EF4-FFF2-40B4-BE49-F238E27FC236}">
                <a16:creationId xmlns:a16="http://schemas.microsoft.com/office/drawing/2014/main" xmlns="" id="{360CABEC-24F3-4001-B3E9-54A3FED01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C7E5A-9A87-4D51-A4FE-DF0D45D319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3133331152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>
            <a:extLst>
              <a:ext uri="{FF2B5EF4-FFF2-40B4-BE49-F238E27FC236}">
                <a16:creationId xmlns:a16="http://schemas.microsoft.com/office/drawing/2014/main" xmlns="" id="{7E75BC7E-9CEB-499F-B13B-5D1DD5B20225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>
            <a:extLst>
              <a:ext uri="{FF2B5EF4-FFF2-40B4-BE49-F238E27FC236}">
                <a16:creationId xmlns:a16="http://schemas.microsoft.com/office/drawing/2014/main" xmlns="" id="{A9228421-94DB-4650-8A14-06368AC443B4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>
            <a:extLst>
              <a:ext uri="{FF2B5EF4-FFF2-40B4-BE49-F238E27FC236}">
                <a16:creationId xmlns:a16="http://schemas.microsoft.com/office/drawing/2014/main" xmlns="" id="{CB886F89-FBCA-4672-A6C0-BEA0C6C42F1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9" name="Текст 29">
            <a:extLst>
              <a:ext uri="{FF2B5EF4-FFF2-40B4-BE49-F238E27FC236}">
                <a16:creationId xmlns:a16="http://schemas.microsoft.com/office/drawing/2014/main" xmlns="" id="{DABA4DD7-953E-4A3C-AE26-CAC4DDCA22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  <p:sp>
        <p:nvSpPr>
          <p:cNvPr id="10" name="Дата 9">
            <a:extLst>
              <a:ext uri="{FF2B5EF4-FFF2-40B4-BE49-F238E27FC236}">
                <a16:creationId xmlns:a16="http://schemas.microsoft.com/office/drawing/2014/main" xmlns="" id="{7A2FFA0C-D865-48B2-80E2-18869DB35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D5FB1F3-41AC-4E9F-95CA-0708C3930FC8}" type="datetimeFigureOut">
              <a:rPr lang="ru-RU"/>
              <a:pPr>
                <a:defRPr/>
              </a:pPr>
              <a:t>08.02.2021</a:t>
            </a:fld>
            <a:endParaRPr lang="ru-RU"/>
          </a:p>
        </p:txBody>
      </p:sp>
      <p:sp>
        <p:nvSpPr>
          <p:cNvPr id="22" name="Нижний колонтитул 21">
            <a:extLst>
              <a:ext uri="{FF2B5EF4-FFF2-40B4-BE49-F238E27FC236}">
                <a16:creationId xmlns:a16="http://schemas.microsoft.com/office/drawing/2014/main" xmlns="" id="{7C755495-2A25-46D0-AA3A-E09760240B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>
            <a:extLst>
              <a:ext uri="{FF2B5EF4-FFF2-40B4-BE49-F238E27FC236}">
                <a16:creationId xmlns:a16="http://schemas.microsoft.com/office/drawing/2014/main" xmlns="" id="{2D88C4F1-B41E-4018-82FA-368857AA4A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565E72"/>
                </a:solidFill>
                <a:latin typeface="Constantia" panose="02030602050306030303" pitchFamily="18" charset="0"/>
              </a:defRPr>
            </a:lvl1pPr>
          </a:lstStyle>
          <a:p>
            <a:fld id="{3FF95608-AB48-451A-BBB8-66A3648FE938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33" name="Группа 1">
            <a:extLst>
              <a:ext uri="{FF2B5EF4-FFF2-40B4-BE49-F238E27FC236}">
                <a16:creationId xmlns:a16="http://schemas.microsoft.com/office/drawing/2014/main" xmlns="" id="{3B14F563-5785-462E-AA9B-5447BFCC0F9D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grpSp>
          <p:nvGrpSpPr>
            <p:cNvPr id="12" name="Полилиния 11">
              <a:extLst>
                <a:ext uri="{FF2B5EF4-FFF2-40B4-BE49-F238E27FC236}">
                  <a16:creationId xmlns:a16="http://schemas.microsoft.com/office/drawing/2014/main" xmlns="" id="{F84B15F8-7A04-488A-8970-C0BE82C0C6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6091" y="-11569"/>
              <a:ext cx="9131843" cy="1050979"/>
              <a:chOff x="-6096" y="-24384"/>
              <a:chExt cx="9131808" cy="1048512"/>
            </a:xfrm>
          </p:grpSpPr>
          <p:pic>
            <p:nvPicPr>
              <p:cNvPr id="1034" name="Полилиния 11">
                <a:extLst>
                  <a:ext uri="{FF2B5EF4-FFF2-40B4-BE49-F238E27FC236}">
                    <a16:creationId xmlns:a16="http://schemas.microsoft.com/office/drawing/2014/main" xmlns="" id="{EFD872D1-7252-426D-9EEF-0428B7DD5FEC}"/>
                  </a:ext>
                </a:extLst>
              </p:cNvPr>
              <p:cNvPicPr>
                <a:picLocks noChangeArrowheads="1"/>
              </p:cNvPicPr>
              <p:nvPr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6096" y="-24384"/>
                <a:ext cx="9131808" cy="104851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035" name="Text Box 11">
                <a:extLst>
                  <a:ext uri="{FF2B5EF4-FFF2-40B4-BE49-F238E27FC236}">
                    <a16:creationId xmlns:a16="http://schemas.microsoft.com/office/drawing/2014/main" xmlns="" id="{40914E6A-9D79-40B9-8BBA-7CF28E6281F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21435692">
                <a:off x="-29291" y="422461"/>
                <a:ext cx="0" cy="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en-US" altLang="ru-RU">
                  <a:latin typeface="Constantia" panose="02030602050306030303" pitchFamily="18" charset="0"/>
                </a:endParaRPr>
              </a:p>
            </p:txBody>
          </p:sp>
        </p:grpSp>
        <p:sp>
          <p:nvSpPr>
            <p:cNvPr id="13" name="Полилиния 12">
              <a:extLst>
                <a:ext uri="{FF2B5EF4-FFF2-40B4-BE49-F238E27FC236}">
                  <a16:creationId xmlns:a16="http://schemas.microsoft.com/office/drawing/2014/main" xmlns="" id="{326BF504-71E6-4AC8-97CD-6B94F17E4004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2" r:id="rId3"/>
    <p:sldLayoutId id="2147483741" r:id="rId4"/>
    <p:sldLayoutId id="2147483740" r:id="rId5"/>
    <p:sldLayoutId id="2147483739" r:id="rId6"/>
    <p:sldLayoutId id="2147483738" r:id="rId7"/>
    <p:sldLayoutId id="2147483737" r:id="rId8"/>
    <p:sldLayoutId id="2147483736" r:id="rId9"/>
    <p:sldLayoutId id="2147483735" r:id="rId10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5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348880"/>
            <a:ext cx="896448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latin typeface="Times New Roman" pitchFamily="18" charset="0"/>
                <a:ea typeface="+mj-lt"/>
                <a:cs typeface="Times New Roman" pitchFamily="18" charset="0"/>
              </a:rPr>
              <a:t>Основные образовательные проекты РФ с 1992 года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1032" y="260648"/>
            <a:ext cx="8712968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Государственное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автономное профессиональное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образовательное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учреждение Краснодарского края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«Новороссийский колледж строительства и экономики»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68144" y="6309320"/>
            <a:ext cx="30882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Преподаватель: Р.А.Андреева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8E45D25B-6043-4BA0-B3AF-5B4FE4F2328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79513" y="548681"/>
            <a:ext cx="8712968" cy="5775920"/>
          </a:xfrm>
        </p:spPr>
        <p:txBody>
          <a:bodyPr lIns="0" rIns="18288"/>
          <a:lstStyle/>
          <a:p>
            <a:pPr marL="495300" indent="-495300" algn="just"/>
            <a:endParaRPr lang="ru-RU" altLang="ru-RU" sz="2800" dirty="0" smtClean="0"/>
          </a:p>
          <a:p>
            <a:pPr marL="495300" indent="-495300" algn="just"/>
            <a:r>
              <a:rPr lang="ru-RU" altLang="ru-RU" sz="4400" dirty="0" smtClean="0">
                <a:latin typeface="Times New Roman" pitchFamily="18" charset="0"/>
                <a:cs typeface="Times New Roman" pitchFamily="18" charset="0"/>
              </a:rPr>
              <a:t>Законопроектом </a:t>
            </a:r>
            <a:r>
              <a:rPr lang="ru-RU" altLang="ru-RU" sz="4400" dirty="0">
                <a:latin typeface="Times New Roman" pitchFamily="18" charset="0"/>
                <a:cs typeface="Times New Roman" pitchFamily="18" charset="0"/>
              </a:rPr>
              <a:t>предусматривается переходный период (01.01.2013 г.- 01.01.2016 г.), который позволит выстроить график реализации закона на всех уровнях управления.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xmlns="" id="{930B4EA8-01D6-42C2-885E-7BB3175DB98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476250"/>
            <a:ext cx="8229600" cy="720725"/>
          </a:xfrm>
        </p:spPr>
        <p:txBody>
          <a:bodyPr/>
          <a:lstStyle/>
          <a:p>
            <a:pPr algn="ctr"/>
            <a:r>
              <a:rPr lang="ru-RU" altLang="ru-RU" sz="3200" b="1" dirty="0">
                <a:latin typeface="Times New Roman" pitchFamily="18" charset="0"/>
                <a:cs typeface="Times New Roman" pitchFamily="18" charset="0"/>
              </a:rPr>
              <a:t>Основные характеристики законопроекта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xmlns="" id="{64D3E708-EE70-44EB-8518-A69A513E6266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916113"/>
            <a:ext cx="8229600" cy="4465637"/>
          </a:xfrm>
        </p:spPr>
        <p:txBody>
          <a:bodyPr/>
          <a:lstStyle/>
          <a:p>
            <a:pPr algn="just"/>
            <a:r>
              <a:rPr lang="ru-RU" altLang="ru-RU" dirty="0"/>
              <a:t>Проект федерального закона «Об образовании в Российской Федерации» (третья версия) состоит из 15 глав, 114 статей закона. Текст законопроекта составляет 227 стр., 417,6 тыс. </a:t>
            </a:r>
            <a:r>
              <a:rPr lang="ru-RU" altLang="ru-RU" dirty="0" err="1"/>
              <a:t>печ</a:t>
            </a:r>
            <a:r>
              <a:rPr lang="ru-RU" altLang="ru-RU" dirty="0"/>
              <a:t>. знаков (17,4 п.л.) (приложение №1). </a:t>
            </a:r>
          </a:p>
          <a:p>
            <a:pPr algn="just"/>
            <a:r>
              <a:rPr lang="ru-RU" altLang="ru-RU" dirty="0"/>
              <a:t>    Для сравнения: рабочая версия – 170 статей, 429 стр., первый вариант законопроекта – 140 статей, 240 стр., законы «Об образовании» -61 статья, 165 стр.,  «О высшем и послевузовском образовании» - 33 статьи, 81 стр. </a:t>
            </a:r>
          </a:p>
          <a:p>
            <a:pPr algn="just"/>
            <a:r>
              <a:rPr lang="ru-RU" altLang="ru-RU" dirty="0"/>
              <a:t> 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D8429574-6267-4003-81E8-78D7D8209AA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476250"/>
            <a:ext cx="8229600" cy="720725"/>
          </a:xfrm>
        </p:spPr>
        <p:txBody>
          <a:bodyPr/>
          <a:lstStyle/>
          <a:p>
            <a:pPr algn="ctr"/>
            <a:r>
              <a:rPr lang="ru-RU" altLang="ru-RU" sz="4600" b="1" i="1" dirty="0">
                <a:latin typeface="Times New Roman" pitchFamily="18" charset="0"/>
                <a:cs typeface="Times New Roman" pitchFamily="18" charset="0"/>
              </a:rPr>
              <a:t>Цель законопроекта</a:t>
            </a:r>
            <a:r>
              <a:rPr lang="ru-RU" altLang="ru-RU" sz="4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0EA97F59-7B29-4B10-8F41-4ACA3C0669CB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468313" y="1268413"/>
            <a:ext cx="8229600" cy="5113337"/>
          </a:xfrm>
        </p:spPr>
        <p:txBody>
          <a:bodyPr/>
          <a:lstStyle/>
          <a:p>
            <a:pPr algn="just">
              <a:buFont typeface="Wingdings 2" panose="05020102010507070707" pitchFamily="18" charset="2"/>
              <a:buNone/>
            </a:pPr>
            <a:r>
              <a:rPr lang="ru-RU" altLang="ru-RU" sz="2400"/>
              <a:t>    обеспечение комплексной модернизации законодательства Российской Федерации в области образования, направленной: </a:t>
            </a:r>
          </a:p>
          <a:p>
            <a:pPr algn="just"/>
            <a:r>
              <a:rPr lang="ru-RU" altLang="ru-RU" sz="2400"/>
              <a:t>на приведение его в соответствие с новыми общественными отношениями, возникающими в сфере образования; </a:t>
            </a:r>
          </a:p>
          <a:p>
            <a:pPr algn="just"/>
            <a:r>
              <a:rPr lang="ru-RU" altLang="ru-RU" sz="2400"/>
              <a:t>повышение эффективности механизма правового регулирования; </a:t>
            </a:r>
          </a:p>
          <a:p>
            <a:pPr algn="just"/>
            <a:r>
              <a:rPr lang="ru-RU" altLang="ru-RU" sz="2400"/>
              <a:t>создание правовых условий для обновления и развития российской системы образования в соответствии с современными запросами человека, общества и государства, потребностями развития инновационной экономики, международными обязательствами.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B275BAE-B267-4501-A64A-13C49A72EB3F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95536" y="794048"/>
            <a:ext cx="8207375" cy="6063952"/>
          </a:xfrm>
        </p:spPr>
        <p:txBody>
          <a:bodyPr lIns="0" rIns="18288"/>
          <a:lstStyle/>
          <a:p>
            <a:pPr marL="495300" indent="-495300" algn="just">
              <a:buFont typeface="Wingdings 2" panose="05020102010507070707" pitchFamily="18" charset="2"/>
              <a:buNone/>
            </a:pP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altLang="ru-RU" sz="3200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ru-RU" altLang="ru-RU" sz="3200" dirty="0">
                <a:latin typeface="Times New Roman" pitchFamily="18" charset="0"/>
                <a:cs typeface="Times New Roman" pitchFamily="18" charset="0"/>
              </a:rPr>
              <a:t>«устанавливает правовые,  организационные и экономические основы образования в Российской Федерации, основные принципы государственной политики Российской Федерации в сфере образования, общие правила функционирования системы образования и осуществления образовательной деятельности; определяет правовое положение участников отношений в сфере образования».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Номер слайда 19">
            <a:extLst>
              <a:ext uri="{FF2B5EF4-FFF2-40B4-BE49-F238E27FC236}">
                <a16:creationId xmlns:a16="http://schemas.microsoft.com/office/drawing/2014/main" xmlns="" id="{CBCA9BED-F117-427A-818F-48EE8AAFB606}"/>
              </a:ext>
            </a:extLst>
          </p:cNvPr>
          <p:cNvSpPr txBox="1">
            <a:spLocks noGrp="1"/>
          </p:cNvSpPr>
          <p:nvPr/>
        </p:nvSpPr>
        <p:spPr bwMode="auto">
          <a:xfrm>
            <a:off x="8174038" y="1588"/>
            <a:ext cx="7620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39822E07-BC7B-4D37-B2D3-36CEB1DFB136}" type="slidenum">
              <a:rPr lang="ru-RU" altLang="ru-RU">
                <a:solidFill>
                  <a:srgbClr val="FFFFFF"/>
                </a:solidFill>
                <a:latin typeface="Georgia" panose="02040502050405020303" pitchFamily="18" charset="0"/>
                <a:cs typeface="Arial" panose="020B0604020202020204" pitchFamily="34" charset="0"/>
              </a:rPr>
              <a:pPr algn="r" eaLnBrk="1" hangingPunct="1"/>
              <a:t>5</a:t>
            </a:fld>
            <a:endParaRPr lang="ru-RU" altLang="ru-RU">
              <a:solidFill>
                <a:srgbClr val="FFFFFF"/>
              </a:solidFill>
              <a:latin typeface="Georgia" panose="02040502050405020303" pitchFamily="18" charset="0"/>
              <a:cs typeface="Arial" panose="020B0604020202020204" pitchFamily="34" charset="0"/>
            </a:endParaRPr>
          </a:p>
        </p:txBody>
      </p:sp>
      <p:pic>
        <p:nvPicPr>
          <p:cNvPr id="23" name="Содержимое 15">
            <a:extLst>
              <a:ext uri="{FF2B5EF4-FFF2-40B4-BE49-F238E27FC236}">
                <a16:creationId xmlns:a16="http://schemas.microsoft.com/office/drawing/2014/main" xmlns="" id="{4B872F1A-0024-416D-8393-B7454F5C7E85}"/>
              </a:ext>
            </a:extLst>
          </p:cNvPr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1938" y="1627188"/>
            <a:ext cx="3810000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4" name="Содержимое 16">
            <a:extLst>
              <a:ext uri="{FF2B5EF4-FFF2-40B4-BE49-F238E27FC236}">
                <a16:creationId xmlns:a16="http://schemas.microsoft.com/office/drawing/2014/main" xmlns="" id="{AD6ACD61-E91E-4586-BF4C-009E004534DE}"/>
              </a:ext>
            </a:extLst>
          </p:cNvPr>
          <p:cNvGraphicFramePr>
            <a:graphicFrameLocks/>
          </p:cNvGraphicFramePr>
          <p:nvPr/>
        </p:nvGraphicFramePr>
        <p:xfrm>
          <a:off x="4357686" y="1571612"/>
          <a:ext cx="4357718" cy="44291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Содержимое 4">
            <a:extLst>
              <a:ext uri="{FF2B5EF4-FFF2-40B4-BE49-F238E27FC236}">
                <a16:creationId xmlns:a16="http://schemas.microsoft.com/office/drawing/2014/main" xmlns="" id="{94671D7C-C5C1-49E7-9FA0-B458313B0850}"/>
              </a:ext>
            </a:extLst>
          </p:cNvPr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Образовательные программы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Текст 2">
            <a:extLst>
              <a:ext uri="{FF2B5EF4-FFF2-40B4-BE49-F238E27FC236}">
                <a16:creationId xmlns:a16="http://schemas.microsoft.com/office/drawing/2014/main" xmlns="" id="{2CB85078-A189-4018-92D7-C2D17108C3D4}"/>
              </a:ext>
            </a:extLst>
          </p:cNvPr>
          <p:cNvSpPr txBox="1">
            <a:spLocks/>
          </p:cNvSpPr>
          <p:nvPr/>
        </p:nvSpPr>
        <p:spPr bwMode="auto">
          <a:xfrm>
            <a:off x="457200" y="6215063"/>
            <a:ext cx="4040188" cy="457200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  <a:headEnd/>
            <a:tailEnd/>
          </a:ln>
        </p:spPr>
        <p:txBody>
          <a:bodyPr lIns="182880" anchor="ctr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800">
                <a:solidFill>
                  <a:schemeClr val="bg1"/>
                </a:solidFill>
                <a:latin typeface="+mn-lt"/>
              </a:rPr>
              <a:t>сейчас</a:t>
            </a:r>
          </a:p>
        </p:txBody>
      </p:sp>
      <p:sp>
        <p:nvSpPr>
          <p:cNvPr id="11" name="Текст 3">
            <a:extLst>
              <a:ext uri="{FF2B5EF4-FFF2-40B4-BE49-F238E27FC236}">
                <a16:creationId xmlns:a16="http://schemas.microsoft.com/office/drawing/2014/main" xmlns="" id="{6827F3B2-C18B-48FC-8683-FA962A4EDDCA}"/>
              </a:ext>
            </a:extLst>
          </p:cNvPr>
          <p:cNvSpPr txBox="1">
            <a:spLocks/>
          </p:cNvSpPr>
          <p:nvPr/>
        </p:nvSpPr>
        <p:spPr bwMode="auto">
          <a:xfrm>
            <a:off x="4645025" y="6215063"/>
            <a:ext cx="4041775" cy="457200"/>
          </a:xfrm>
          <a:prstGeom prst="rect">
            <a:avLst/>
          </a:prstGeom>
          <a:solidFill>
            <a:schemeClr val="accent1"/>
          </a:solidFill>
          <a:ln w="9652">
            <a:solidFill>
              <a:schemeClr val="accent1"/>
            </a:solidFill>
            <a:miter lim="800000"/>
            <a:headEnd/>
            <a:tailEnd/>
          </a:ln>
        </p:spPr>
        <p:txBody>
          <a:bodyPr lIns="182880" anchor="ctr">
            <a:normAutofit lnSpcReduction="10000"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ru-RU" sz="2800">
                <a:solidFill>
                  <a:schemeClr val="bg1"/>
                </a:solidFill>
                <a:latin typeface="+mn-lt"/>
              </a:rPr>
              <a:t>предлагается</a:t>
            </a:r>
          </a:p>
        </p:txBody>
      </p:sp>
      <p:sp>
        <p:nvSpPr>
          <p:cNvPr id="10" name="Стрелка вправо 9">
            <a:extLst>
              <a:ext uri="{FF2B5EF4-FFF2-40B4-BE49-F238E27FC236}">
                <a16:creationId xmlns:a16="http://schemas.microsoft.com/office/drawing/2014/main" xmlns="" id="{B8C219A2-9FBE-4AEC-B1D1-724DD0168F86}"/>
              </a:ext>
            </a:extLst>
          </p:cNvPr>
          <p:cNvSpPr/>
          <p:nvPr/>
        </p:nvSpPr>
        <p:spPr>
          <a:xfrm>
            <a:off x="4429125" y="6143625"/>
            <a:ext cx="571500" cy="714375"/>
          </a:xfrm>
          <a:prstGeom prst="rightArrow">
            <a:avLst>
              <a:gd name="adj1" fmla="val 42889"/>
              <a:gd name="adj2" fmla="val 100000"/>
            </a:avLst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>
            <a:extLst>
              <a:ext uri="{FF2B5EF4-FFF2-40B4-BE49-F238E27FC236}">
                <a16:creationId xmlns:a16="http://schemas.microsoft.com/office/drawing/2014/main" xmlns="" id="{672A86AE-450B-483D-927A-A3B1A464B841}"/>
              </a:ext>
            </a:extLst>
          </p:cNvPr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Основные образовательные программы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D1A86E21-B2EE-411D-9A9A-A0F9361CC1DF}"/>
              </a:ext>
            </a:extLst>
          </p:cNvPr>
          <p:cNvGraphicFramePr/>
          <p:nvPr/>
        </p:nvGraphicFramePr>
        <p:xfrm>
          <a:off x="285720" y="1142984"/>
          <a:ext cx="8643998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4">
            <a:extLst>
              <a:ext uri="{FF2B5EF4-FFF2-40B4-BE49-F238E27FC236}">
                <a16:creationId xmlns:a16="http://schemas.microsoft.com/office/drawing/2014/main" xmlns="" id="{60225666-881B-4D33-8FD3-9D64E83DF1CA}"/>
              </a:ext>
            </a:extLst>
          </p:cNvPr>
          <p:cNvSpPr txBox="1">
            <a:spLocks/>
          </p:cNvSpPr>
          <p:nvPr/>
        </p:nvSpPr>
        <p:spPr bwMode="auto">
          <a:xfrm>
            <a:off x="250825" y="214290"/>
            <a:ext cx="8642350" cy="76678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 fontScale="92500"/>
          </a:bodyPr>
          <a:lstStyle/>
          <a:p>
            <a:pPr marL="365125" indent="-255588" algn="ctr">
              <a:spcBef>
                <a:spcPct val="20000"/>
              </a:spcBef>
              <a:buFont typeface="Arial" charset="0"/>
              <a:buNone/>
              <a:defRPr/>
            </a:pP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Дополнительные образовательные программы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E8BFF590-9629-439E-AFFF-099A7AE1345D}"/>
              </a:ext>
            </a:extLst>
          </p:cNvPr>
          <p:cNvGraphicFramePr/>
          <p:nvPr/>
        </p:nvGraphicFramePr>
        <p:xfrm>
          <a:off x="1524000" y="1397000"/>
          <a:ext cx="6619900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92E8242B-4F9E-4598-BE1D-9C389F9F8406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251521" y="188641"/>
            <a:ext cx="8640960" cy="6135960"/>
          </a:xfrm>
        </p:spPr>
        <p:txBody>
          <a:bodyPr lIns="0" rIns="18288"/>
          <a:lstStyle/>
          <a:p>
            <a:pPr marL="495300" indent="-495300" algn="just"/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зменения </a:t>
            </a:r>
            <a:r>
              <a:rPr lang="ru-RU" altLang="ru-RU" sz="2800" b="1" dirty="0">
                <a:latin typeface="Times New Roman" pitchFamily="18" charset="0"/>
                <a:cs typeface="Times New Roman" pitchFamily="18" charset="0"/>
              </a:rPr>
              <a:t>в экономике образования: </a:t>
            </a:r>
            <a:endParaRPr lang="ru-RU" alt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495300" indent="-495300" algn="just"/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95300" indent="-495300" algn="just"/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ведение 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нормативно-подушевого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финансирования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95300" indent="-495300" algn="just"/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озможность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финансирования за счет бюджета негосударственных организаций, реализующих основные общеобразовательные программы в пределах соответствующих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ФГОС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95300" indent="-495300" algn="just"/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Меры по государственной поддержке образовательного кредитования и частно-государственного партнерства в образовании.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EDFDE71-0112-4513-ABC6-21C93AF0E8B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07504" y="908720"/>
            <a:ext cx="8784975" cy="5775920"/>
          </a:xfrm>
        </p:spPr>
        <p:txBody>
          <a:bodyPr lIns="0" rIns="18288"/>
          <a:lstStyle/>
          <a:p>
            <a:pPr marL="495300" indent="-495300">
              <a:lnSpc>
                <a:spcPct val="80000"/>
              </a:lnSpc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Введено понятие «обучающегося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495300" indent="-495300" algn="just">
              <a:lnSpc>
                <a:spcPct val="80000"/>
              </a:lnSpc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редусмотрено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поэтапное повышение стипендий, по программам СПО стипендии выплачиваются вне зависимости от успехов в учебе, вводится бесплатное обеспечение учебниками и другими материалами, организация бесплатного подвоза к месту обучения, льготы для проезда на транспорте общего пользования. </a:t>
            </a:r>
          </a:p>
          <a:p>
            <a:pPr marL="495300" indent="-495300" algn="just">
              <a:lnSpc>
                <a:spcPct val="80000"/>
              </a:lnSpc>
            </a:pP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Закреплены вопросы оказания обучающимся психолого-педагогической и медико-социальной помощи, защиты прав обучающихся, в том числе создание в образовательных учреждениях на паритетных началах комиссий по урегулированию споров между участниками образовательных отношений.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4">
      <a:dk1>
        <a:sysClr val="windowText" lastClr="000000"/>
      </a:dk1>
      <a:lt1>
        <a:srgbClr val="D8D8D8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4">
    <a:dk1>
      <a:sysClr val="windowText" lastClr="000000"/>
    </a:dk1>
    <a:lt1>
      <a:srgbClr val="D8D8D8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646</TotalTime>
  <Words>506</Words>
  <Application>Microsoft Office PowerPoint</Application>
  <PresentationFormat>Экран (4:3)</PresentationFormat>
  <Paragraphs>60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Основные характеристики законопроекта</vt:lpstr>
      <vt:lpstr>Цель законопроекта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Институт повышения квалификации работников образования как фактор развития региональной образовательной системы Забайкалья Институт повышения квалификации работников образования как фактор развития региональной образовательной системы Забайкалья  </dc:title>
  <dc:creator>teacher</dc:creator>
  <cp:lastModifiedBy>avanesyan</cp:lastModifiedBy>
  <cp:revision>120</cp:revision>
  <dcterms:created xsi:type="dcterms:W3CDTF">2009-09-19T02:13:51Z</dcterms:created>
  <dcterms:modified xsi:type="dcterms:W3CDTF">2021-02-08T09:54:20Z</dcterms:modified>
</cp:coreProperties>
</file>