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D5206-2DD1-4B5B-9D17-ABEF8E16AB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E72584-E62D-475A-8AFC-98978F8242BE}">
      <dgm:prSet phldrT="[Текст]"/>
      <dgm:spPr/>
      <dgm:t>
        <a:bodyPr/>
        <a:lstStyle/>
        <a:p>
          <a:r>
            <a:rPr lang="ru-RU" dirty="0" smtClean="0"/>
            <a:t>Система</a:t>
          </a:r>
          <a:endParaRPr lang="ru-RU" dirty="0"/>
        </a:p>
      </dgm:t>
    </dgm:pt>
    <dgm:pt modelId="{001508BC-F79D-4BEF-B4A0-C6E09F081A63}" type="parTrans" cxnId="{691CDFB0-8DCD-46EE-8DFC-189E626CDC57}">
      <dgm:prSet/>
      <dgm:spPr/>
      <dgm:t>
        <a:bodyPr/>
        <a:lstStyle/>
        <a:p>
          <a:endParaRPr lang="ru-RU"/>
        </a:p>
      </dgm:t>
    </dgm:pt>
    <dgm:pt modelId="{5A068AA3-46A7-48BD-AF09-5D2624C94BBD}" type="sibTrans" cxnId="{691CDFB0-8DCD-46EE-8DFC-189E626CDC57}">
      <dgm:prSet/>
      <dgm:spPr/>
      <dgm:t>
        <a:bodyPr/>
        <a:lstStyle/>
        <a:p>
          <a:endParaRPr lang="ru-RU"/>
        </a:p>
      </dgm:t>
    </dgm:pt>
    <dgm:pt modelId="{130C50D9-6C18-4024-82FD-583F3041305A}">
      <dgm:prSet phldrT="[Текст]"/>
      <dgm:spPr/>
      <dgm:t>
        <a:bodyPr/>
        <a:lstStyle/>
        <a:p>
          <a:r>
            <a:rPr lang="ru-RU" dirty="0" smtClean="0"/>
            <a:t>Подсистема 1 уровень</a:t>
          </a:r>
          <a:endParaRPr lang="ru-RU" dirty="0"/>
        </a:p>
      </dgm:t>
    </dgm:pt>
    <dgm:pt modelId="{CB6A7963-B4D9-4FED-8BCB-6385A5FA7186}" type="parTrans" cxnId="{B8C6FAEE-7824-435F-ADCA-5893F0D29A65}">
      <dgm:prSet/>
      <dgm:spPr/>
      <dgm:t>
        <a:bodyPr/>
        <a:lstStyle/>
        <a:p>
          <a:endParaRPr lang="ru-RU"/>
        </a:p>
      </dgm:t>
    </dgm:pt>
    <dgm:pt modelId="{F2599143-1154-4029-B4BD-16E55E6A7404}" type="sibTrans" cxnId="{B8C6FAEE-7824-435F-ADCA-5893F0D29A65}">
      <dgm:prSet/>
      <dgm:spPr/>
      <dgm:t>
        <a:bodyPr/>
        <a:lstStyle/>
        <a:p>
          <a:endParaRPr lang="ru-RU"/>
        </a:p>
      </dgm:t>
    </dgm:pt>
    <dgm:pt modelId="{B3477850-C087-4F13-A3B4-6070299DBF6A}">
      <dgm:prSet phldrT="[Текст]"/>
      <dgm:spPr/>
      <dgm:t>
        <a:bodyPr/>
        <a:lstStyle/>
        <a:p>
          <a:r>
            <a:rPr lang="ru-RU" dirty="0" smtClean="0"/>
            <a:t>Подсистема 2 уровень</a:t>
          </a:r>
          <a:endParaRPr lang="ru-RU" dirty="0"/>
        </a:p>
      </dgm:t>
    </dgm:pt>
    <dgm:pt modelId="{75057ED8-ACC2-4331-AA87-4DFD0D661E57}" type="parTrans" cxnId="{3A816011-21E8-43B4-9E34-BDA7616CE72D}">
      <dgm:prSet/>
      <dgm:spPr/>
      <dgm:t>
        <a:bodyPr/>
        <a:lstStyle/>
        <a:p>
          <a:endParaRPr lang="ru-RU"/>
        </a:p>
      </dgm:t>
    </dgm:pt>
    <dgm:pt modelId="{C68BEAF5-8044-470D-8137-30F5B74567A6}" type="sibTrans" cxnId="{3A816011-21E8-43B4-9E34-BDA7616CE72D}">
      <dgm:prSet/>
      <dgm:spPr/>
      <dgm:t>
        <a:bodyPr/>
        <a:lstStyle/>
        <a:p>
          <a:endParaRPr lang="ru-RU"/>
        </a:p>
      </dgm:t>
    </dgm:pt>
    <dgm:pt modelId="{263AFAA1-0A83-4877-969A-37B6DE19697A}">
      <dgm:prSet phldrT="[Текст]"/>
      <dgm:spPr/>
      <dgm:t>
        <a:bodyPr/>
        <a:lstStyle/>
        <a:p>
          <a:r>
            <a:rPr lang="ru-RU" dirty="0" smtClean="0"/>
            <a:t>Подсистема 2 уровень</a:t>
          </a:r>
          <a:endParaRPr lang="ru-RU" dirty="0"/>
        </a:p>
      </dgm:t>
    </dgm:pt>
    <dgm:pt modelId="{CCC5B30E-F451-429C-9CFA-463509ED4CA5}" type="parTrans" cxnId="{146C4235-1C00-4734-B5A6-532DCFB96E7C}">
      <dgm:prSet/>
      <dgm:spPr/>
      <dgm:t>
        <a:bodyPr/>
        <a:lstStyle/>
        <a:p>
          <a:endParaRPr lang="ru-RU"/>
        </a:p>
      </dgm:t>
    </dgm:pt>
    <dgm:pt modelId="{89E60D3B-F2BF-4DA2-BED5-8514907DE24F}" type="sibTrans" cxnId="{146C4235-1C00-4734-B5A6-532DCFB96E7C}">
      <dgm:prSet/>
      <dgm:spPr/>
      <dgm:t>
        <a:bodyPr/>
        <a:lstStyle/>
        <a:p>
          <a:endParaRPr lang="ru-RU"/>
        </a:p>
      </dgm:t>
    </dgm:pt>
    <dgm:pt modelId="{A2A5C9A6-1CD3-4C9A-946E-814C86521C69}">
      <dgm:prSet phldrT="[Текст]"/>
      <dgm:spPr/>
      <dgm:t>
        <a:bodyPr/>
        <a:lstStyle/>
        <a:p>
          <a:r>
            <a:rPr lang="ru-RU" dirty="0" smtClean="0"/>
            <a:t>Подсистема 1 уровень</a:t>
          </a:r>
          <a:endParaRPr lang="ru-RU" dirty="0"/>
        </a:p>
      </dgm:t>
    </dgm:pt>
    <dgm:pt modelId="{3023CF22-552F-46E3-8651-5D5EA77EB2C3}" type="parTrans" cxnId="{9CB8EBEC-CE6B-4939-9FDC-5D972261EF42}">
      <dgm:prSet/>
      <dgm:spPr/>
      <dgm:t>
        <a:bodyPr/>
        <a:lstStyle/>
        <a:p>
          <a:endParaRPr lang="ru-RU"/>
        </a:p>
      </dgm:t>
    </dgm:pt>
    <dgm:pt modelId="{B98F7D50-90B5-45EB-8890-A655F2607CA8}" type="sibTrans" cxnId="{9CB8EBEC-CE6B-4939-9FDC-5D972261EF42}">
      <dgm:prSet/>
      <dgm:spPr/>
      <dgm:t>
        <a:bodyPr/>
        <a:lstStyle/>
        <a:p>
          <a:endParaRPr lang="ru-RU"/>
        </a:p>
      </dgm:t>
    </dgm:pt>
    <dgm:pt modelId="{D0B0F224-81E1-4FB0-9F79-24442E3B7A9A}">
      <dgm:prSet phldrT="[Текст]"/>
      <dgm:spPr/>
      <dgm:t>
        <a:bodyPr/>
        <a:lstStyle/>
        <a:p>
          <a:r>
            <a:rPr lang="ru-RU" dirty="0" smtClean="0"/>
            <a:t>Подсистема 2 уровень</a:t>
          </a:r>
          <a:endParaRPr lang="ru-RU" dirty="0"/>
        </a:p>
      </dgm:t>
    </dgm:pt>
    <dgm:pt modelId="{B3D8FC70-27C6-4E6D-AE08-241B8121A550}" type="parTrans" cxnId="{023662E6-1B35-4BA0-8AC8-91385025A561}">
      <dgm:prSet/>
      <dgm:spPr/>
      <dgm:t>
        <a:bodyPr/>
        <a:lstStyle/>
        <a:p>
          <a:endParaRPr lang="ru-RU"/>
        </a:p>
      </dgm:t>
    </dgm:pt>
    <dgm:pt modelId="{174CFDC1-3BC3-469E-BBCA-1AC86C64B1CB}" type="sibTrans" cxnId="{023662E6-1B35-4BA0-8AC8-91385025A561}">
      <dgm:prSet/>
      <dgm:spPr/>
      <dgm:t>
        <a:bodyPr/>
        <a:lstStyle/>
        <a:p>
          <a:endParaRPr lang="ru-RU"/>
        </a:p>
      </dgm:t>
    </dgm:pt>
    <dgm:pt modelId="{C3AB7E83-E6D7-456D-A6EF-83ACE74C2E5F}" type="pres">
      <dgm:prSet presAssocID="{119D5206-2DD1-4B5B-9D17-ABEF8E16AB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3A1609-39F6-4E83-85FB-1F567D9AA02C}" type="pres">
      <dgm:prSet presAssocID="{4EE72584-E62D-475A-8AFC-98978F8242BE}" presName="hierRoot1" presStyleCnt="0"/>
      <dgm:spPr/>
    </dgm:pt>
    <dgm:pt modelId="{935A22B7-B4B2-4813-BF75-883A3FA59248}" type="pres">
      <dgm:prSet presAssocID="{4EE72584-E62D-475A-8AFC-98978F8242BE}" presName="composite" presStyleCnt="0"/>
      <dgm:spPr/>
    </dgm:pt>
    <dgm:pt modelId="{5DA70D6C-0588-458F-B6CF-465756B33098}" type="pres">
      <dgm:prSet presAssocID="{4EE72584-E62D-475A-8AFC-98978F8242BE}" presName="background" presStyleLbl="node0" presStyleIdx="0" presStyleCnt="1"/>
      <dgm:spPr/>
    </dgm:pt>
    <dgm:pt modelId="{535484D4-C414-4338-A0C7-8F536A6850D6}" type="pres">
      <dgm:prSet presAssocID="{4EE72584-E62D-475A-8AFC-98978F8242B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07F16-EBF1-4E69-9EEF-53D46DF432E3}" type="pres">
      <dgm:prSet presAssocID="{4EE72584-E62D-475A-8AFC-98978F8242BE}" presName="hierChild2" presStyleCnt="0"/>
      <dgm:spPr/>
    </dgm:pt>
    <dgm:pt modelId="{F4D44CA9-FB25-4229-808A-DD7A38955620}" type="pres">
      <dgm:prSet presAssocID="{CB6A7963-B4D9-4FED-8BCB-6385A5FA718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94F0C4B-DA43-44E4-8F8B-47C70BAA6590}" type="pres">
      <dgm:prSet presAssocID="{130C50D9-6C18-4024-82FD-583F3041305A}" presName="hierRoot2" presStyleCnt="0"/>
      <dgm:spPr/>
    </dgm:pt>
    <dgm:pt modelId="{57A73089-5F90-4B6D-8629-C025AA3FD553}" type="pres">
      <dgm:prSet presAssocID="{130C50D9-6C18-4024-82FD-583F3041305A}" presName="composite2" presStyleCnt="0"/>
      <dgm:spPr/>
    </dgm:pt>
    <dgm:pt modelId="{61BFDF46-80B7-45CF-8532-ECB409E75B3E}" type="pres">
      <dgm:prSet presAssocID="{130C50D9-6C18-4024-82FD-583F3041305A}" presName="background2" presStyleLbl="node2" presStyleIdx="0" presStyleCnt="2"/>
      <dgm:spPr/>
    </dgm:pt>
    <dgm:pt modelId="{D50EE0C8-7195-4556-B9D6-EA251B47326E}" type="pres">
      <dgm:prSet presAssocID="{130C50D9-6C18-4024-82FD-583F3041305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F3BE38-7184-42B0-AE28-9C37639EBC29}" type="pres">
      <dgm:prSet presAssocID="{130C50D9-6C18-4024-82FD-583F3041305A}" presName="hierChild3" presStyleCnt="0"/>
      <dgm:spPr/>
    </dgm:pt>
    <dgm:pt modelId="{6C552253-0772-4847-9573-FECFDACDD4B4}" type="pres">
      <dgm:prSet presAssocID="{75057ED8-ACC2-4331-AA87-4DFD0D661E5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0094322-34BD-4362-8A26-8D3B9DC4C9BB}" type="pres">
      <dgm:prSet presAssocID="{B3477850-C087-4F13-A3B4-6070299DBF6A}" presName="hierRoot3" presStyleCnt="0"/>
      <dgm:spPr/>
    </dgm:pt>
    <dgm:pt modelId="{12DBC722-6C5D-4CEB-8736-1F5975EE2089}" type="pres">
      <dgm:prSet presAssocID="{B3477850-C087-4F13-A3B4-6070299DBF6A}" presName="composite3" presStyleCnt="0"/>
      <dgm:spPr/>
    </dgm:pt>
    <dgm:pt modelId="{46896D53-89EE-40BF-B612-77B569E3581F}" type="pres">
      <dgm:prSet presAssocID="{B3477850-C087-4F13-A3B4-6070299DBF6A}" presName="background3" presStyleLbl="node3" presStyleIdx="0" presStyleCnt="3"/>
      <dgm:spPr/>
    </dgm:pt>
    <dgm:pt modelId="{205A754C-B3F1-4173-9947-AB1B273E7ED0}" type="pres">
      <dgm:prSet presAssocID="{B3477850-C087-4F13-A3B4-6070299DBF6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7F99D-9F15-4CC6-92E5-E4CE1CB5A5A8}" type="pres">
      <dgm:prSet presAssocID="{B3477850-C087-4F13-A3B4-6070299DBF6A}" presName="hierChild4" presStyleCnt="0"/>
      <dgm:spPr/>
    </dgm:pt>
    <dgm:pt modelId="{9106B25D-D259-4C5A-831D-5ACE3618051E}" type="pres">
      <dgm:prSet presAssocID="{CCC5B30E-F451-429C-9CFA-463509ED4CA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2C45C31-AAAB-4D50-8D9D-922FCEE2B4AF}" type="pres">
      <dgm:prSet presAssocID="{263AFAA1-0A83-4877-969A-37B6DE19697A}" presName="hierRoot3" presStyleCnt="0"/>
      <dgm:spPr/>
    </dgm:pt>
    <dgm:pt modelId="{2726645F-E39A-4E29-8035-3E2BC426925D}" type="pres">
      <dgm:prSet presAssocID="{263AFAA1-0A83-4877-969A-37B6DE19697A}" presName="composite3" presStyleCnt="0"/>
      <dgm:spPr/>
    </dgm:pt>
    <dgm:pt modelId="{694033BC-6DF9-4BC4-B1B2-4C258CA49503}" type="pres">
      <dgm:prSet presAssocID="{263AFAA1-0A83-4877-969A-37B6DE19697A}" presName="background3" presStyleLbl="node3" presStyleIdx="1" presStyleCnt="3"/>
      <dgm:spPr/>
    </dgm:pt>
    <dgm:pt modelId="{677AB610-F69E-4B01-A266-37C216C1652F}" type="pres">
      <dgm:prSet presAssocID="{263AFAA1-0A83-4877-969A-37B6DE19697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B64849-2081-4216-8EC2-E91AE2017C99}" type="pres">
      <dgm:prSet presAssocID="{263AFAA1-0A83-4877-969A-37B6DE19697A}" presName="hierChild4" presStyleCnt="0"/>
      <dgm:spPr/>
    </dgm:pt>
    <dgm:pt modelId="{4B279B23-9211-47DD-B5D2-95DED861131E}" type="pres">
      <dgm:prSet presAssocID="{3023CF22-552F-46E3-8651-5D5EA77EB2C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7CE35EF-BA5E-452C-A69E-CCAC347FA340}" type="pres">
      <dgm:prSet presAssocID="{A2A5C9A6-1CD3-4C9A-946E-814C86521C69}" presName="hierRoot2" presStyleCnt="0"/>
      <dgm:spPr/>
    </dgm:pt>
    <dgm:pt modelId="{1BB7BE12-9149-4C2D-A0F7-ACA86E076830}" type="pres">
      <dgm:prSet presAssocID="{A2A5C9A6-1CD3-4C9A-946E-814C86521C69}" presName="composite2" presStyleCnt="0"/>
      <dgm:spPr/>
    </dgm:pt>
    <dgm:pt modelId="{DA352D95-404B-438F-BB23-2AB47B31BCEF}" type="pres">
      <dgm:prSet presAssocID="{A2A5C9A6-1CD3-4C9A-946E-814C86521C69}" presName="background2" presStyleLbl="node2" presStyleIdx="1" presStyleCnt="2"/>
      <dgm:spPr/>
    </dgm:pt>
    <dgm:pt modelId="{9C0ACD0D-709D-48CA-AE42-76A3A33BE969}" type="pres">
      <dgm:prSet presAssocID="{A2A5C9A6-1CD3-4C9A-946E-814C86521C6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0ED364-0A20-483B-AE1C-92C4588B47C4}" type="pres">
      <dgm:prSet presAssocID="{A2A5C9A6-1CD3-4C9A-946E-814C86521C69}" presName="hierChild3" presStyleCnt="0"/>
      <dgm:spPr/>
    </dgm:pt>
    <dgm:pt modelId="{27379B40-FABB-4426-B272-E60195E4F30D}" type="pres">
      <dgm:prSet presAssocID="{B3D8FC70-27C6-4E6D-AE08-241B8121A550}" presName="Name17" presStyleLbl="parChTrans1D3" presStyleIdx="2" presStyleCnt="3"/>
      <dgm:spPr/>
      <dgm:t>
        <a:bodyPr/>
        <a:lstStyle/>
        <a:p>
          <a:endParaRPr lang="ru-RU"/>
        </a:p>
      </dgm:t>
    </dgm:pt>
    <dgm:pt modelId="{C1A96EBD-AD8D-4817-9FFA-9CEBDEB7CBB7}" type="pres">
      <dgm:prSet presAssocID="{D0B0F224-81E1-4FB0-9F79-24442E3B7A9A}" presName="hierRoot3" presStyleCnt="0"/>
      <dgm:spPr/>
    </dgm:pt>
    <dgm:pt modelId="{29FFFE53-E5CF-448A-8A23-915D2297FDC8}" type="pres">
      <dgm:prSet presAssocID="{D0B0F224-81E1-4FB0-9F79-24442E3B7A9A}" presName="composite3" presStyleCnt="0"/>
      <dgm:spPr/>
    </dgm:pt>
    <dgm:pt modelId="{675822B1-B944-4466-8703-127C69A3313C}" type="pres">
      <dgm:prSet presAssocID="{D0B0F224-81E1-4FB0-9F79-24442E3B7A9A}" presName="background3" presStyleLbl="node3" presStyleIdx="2" presStyleCnt="3"/>
      <dgm:spPr/>
    </dgm:pt>
    <dgm:pt modelId="{7BCC0D42-A0D0-4179-89FB-CDC721473BB9}" type="pres">
      <dgm:prSet presAssocID="{D0B0F224-81E1-4FB0-9F79-24442E3B7A9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8DDE59-103B-4D2F-A598-3CEF52CA36DE}" type="pres">
      <dgm:prSet presAssocID="{D0B0F224-81E1-4FB0-9F79-24442E3B7A9A}" presName="hierChild4" presStyleCnt="0"/>
      <dgm:spPr/>
    </dgm:pt>
  </dgm:ptLst>
  <dgm:cxnLst>
    <dgm:cxn modelId="{8ABEBAB9-D267-47CC-A1B2-EB7D415C9BA4}" type="presOf" srcId="{263AFAA1-0A83-4877-969A-37B6DE19697A}" destId="{677AB610-F69E-4B01-A266-37C216C1652F}" srcOrd="0" destOrd="0" presId="urn:microsoft.com/office/officeart/2005/8/layout/hierarchy1"/>
    <dgm:cxn modelId="{2B39C46A-01FE-491A-8D1E-DA46F590E962}" type="presOf" srcId="{4EE72584-E62D-475A-8AFC-98978F8242BE}" destId="{535484D4-C414-4338-A0C7-8F536A6850D6}" srcOrd="0" destOrd="0" presId="urn:microsoft.com/office/officeart/2005/8/layout/hierarchy1"/>
    <dgm:cxn modelId="{E8FFB1A3-B258-4519-94D3-B0F61022C3E5}" type="presOf" srcId="{B3D8FC70-27C6-4E6D-AE08-241B8121A550}" destId="{27379B40-FABB-4426-B272-E60195E4F30D}" srcOrd="0" destOrd="0" presId="urn:microsoft.com/office/officeart/2005/8/layout/hierarchy1"/>
    <dgm:cxn modelId="{BB8D9149-19FE-4B82-B851-37C2C583EB85}" type="presOf" srcId="{CCC5B30E-F451-429C-9CFA-463509ED4CA5}" destId="{9106B25D-D259-4C5A-831D-5ACE3618051E}" srcOrd="0" destOrd="0" presId="urn:microsoft.com/office/officeart/2005/8/layout/hierarchy1"/>
    <dgm:cxn modelId="{B8C6FAEE-7824-435F-ADCA-5893F0D29A65}" srcId="{4EE72584-E62D-475A-8AFC-98978F8242BE}" destId="{130C50D9-6C18-4024-82FD-583F3041305A}" srcOrd="0" destOrd="0" parTransId="{CB6A7963-B4D9-4FED-8BCB-6385A5FA7186}" sibTransId="{F2599143-1154-4029-B4BD-16E55E6A7404}"/>
    <dgm:cxn modelId="{146C4235-1C00-4734-B5A6-532DCFB96E7C}" srcId="{130C50D9-6C18-4024-82FD-583F3041305A}" destId="{263AFAA1-0A83-4877-969A-37B6DE19697A}" srcOrd="1" destOrd="0" parTransId="{CCC5B30E-F451-429C-9CFA-463509ED4CA5}" sibTransId="{89E60D3B-F2BF-4DA2-BED5-8514907DE24F}"/>
    <dgm:cxn modelId="{6A145241-FE2C-4CF9-9B45-C8AC95A987BC}" type="presOf" srcId="{119D5206-2DD1-4B5B-9D17-ABEF8E16AB7D}" destId="{C3AB7E83-E6D7-456D-A6EF-83ACE74C2E5F}" srcOrd="0" destOrd="0" presId="urn:microsoft.com/office/officeart/2005/8/layout/hierarchy1"/>
    <dgm:cxn modelId="{023662E6-1B35-4BA0-8AC8-91385025A561}" srcId="{A2A5C9A6-1CD3-4C9A-946E-814C86521C69}" destId="{D0B0F224-81E1-4FB0-9F79-24442E3B7A9A}" srcOrd="0" destOrd="0" parTransId="{B3D8FC70-27C6-4E6D-AE08-241B8121A550}" sibTransId="{174CFDC1-3BC3-469E-BBCA-1AC86C64B1CB}"/>
    <dgm:cxn modelId="{6B56E253-BCCC-41CE-ABA9-E7F623F2FA81}" type="presOf" srcId="{CB6A7963-B4D9-4FED-8BCB-6385A5FA7186}" destId="{F4D44CA9-FB25-4229-808A-DD7A38955620}" srcOrd="0" destOrd="0" presId="urn:microsoft.com/office/officeart/2005/8/layout/hierarchy1"/>
    <dgm:cxn modelId="{E14B364F-9446-4630-8B44-4704403E0EB9}" type="presOf" srcId="{D0B0F224-81E1-4FB0-9F79-24442E3B7A9A}" destId="{7BCC0D42-A0D0-4179-89FB-CDC721473BB9}" srcOrd="0" destOrd="0" presId="urn:microsoft.com/office/officeart/2005/8/layout/hierarchy1"/>
    <dgm:cxn modelId="{9CB8EBEC-CE6B-4939-9FDC-5D972261EF42}" srcId="{4EE72584-E62D-475A-8AFC-98978F8242BE}" destId="{A2A5C9A6-1CD3-4C9A-946E-814C86521C69}" srcOrd="1" destOrd="0" parTransId="{3023CF22-552F-46E3-8651-5D5EA77EB2C3}" sibTransId="{B98F7D50-90B5-45EB-8890-A655F2607CA8}"/>
    <dgm:cxn modelId="{691CDFB0-8DCD-46EE-8DFC-189E626CDC57}" srcId="{119D5206-2DD1-4B5B-9D17-ABEF8E16AB7D}" destId="{4EE72584-E62D-475A-8AFC-98978F8242BE}" srcOrd="0" destOrd="0" parTransId="{001508BC-F79D-4BEF-B4A0-C6E09F081A63}" sibTransId="{5A068AA3-46A7-48BD-AF09-5D2624C94BBD}"/>
    <dgm:cxn modelId="{0E8A066A-9965-4FEE-A683-07F9A9DEFD53}" type="presOf" srcId="{3023CF22-552F-46E3-8651-5D5EA77EB2C3}" destId="{4B279B23-9211-47DD-B5D2-95DED861131E}" srcOrd="0" destOrd="0" presId="urn:microsoft.com/office/officeart/2005/8/layout/hierarchy1"/>
    <dgm:cxn modelId="{16F3D39F-D73D-4F5F-880A-486D3008AE81}" type="presOf" srcId="{130C50D9-6C18-4024-82FD-583F3041305A}" destId="{D50EE0C8-7195-4556-B9D6-EA251B47326E}" srcOrd="0" destOrd="0" presId="urn:microsoft.com/office/officeart/2005/8/layout/hierarchy1"/>
    <dgm:cxn modelId="{D24E6BF2-37DE-4393-ABC4-5678DA403222}" type="presOf" srcId="{75057ED8-ACC2-4331-AA87-4DFD0D661E57}" destId="{6C552253-0772-4847-9573-FECFDACDD4B4}" srcOrd="0" destOrd="0" presId="urn:microsoft.com/office/officeart/2005/8/layout/hierarchy1"/>
    <dgm:cxn modelId="{3A816011-21E8-43B4-9E34-BDA7616CE72D}" srcId="{130C50D9-6C18-4024-82FD-583F3041305A}" destId="{B3477850-C087-4F13-A3B4-6070299DBF6A}" srcOrd="0" destOrd="0" parTransId="{75057ED8-ACC2-4331-AA87-4DFD0D661E57}" sibTransId="{C68BEAF5-8044-470D-8137-30F5B74567A6}"/>
    <dgm:cxn modelId="{0D6DC6B1-F46E-4CF8-B093-C60EB932CF39}" type="presOf" srcId="{A2A5C9A6-1CD3-4C9A-946E-814C86521C69}" destId="{9C0ACD0D-709D-48CA-AE42-76A3A33BE969}" srcOrd="0" destOrd="0" presId="urn:microsoft.com/office/officeart/2005/8/layout/hierarchy1"/>
    <dgm:cxn modelId="{0412C3FE-0E0B-470D-89B4-D565C9EC84C2}" type="presOf" srcId="{B3477850-C087-4F13-A3B4-6070299DBF6A}" destId="{205A754C-B3F1-4173-9947-AB1B273E7ED0}" srcOrd="0" destOrd="0" presId="urn:microsoft.com/office/officeart/2005/8/layout/hierarchy1"/>
    <dgm:cxn modelId="{34334ED4-9A58-44EA-96E3-422BFE9CC671}" type="presParOf" srcId="{C3AB7E83-E6D7-456D-A6EF-83ACE74C2E5F}" destId="{E03A1609-39F6-4E83-85FB-1F567D9AA02C}" srcOrd="0" destOrd="0" presId="urn:microsoft.com/office/officeart/2005/8/layout/hierarchy1"/>
    <dgm:cxn modelId="{523AFB1A-125E-4C08-BFFC-1F62A9534C74}" type="presParOf" srcId="{E03A1609-39F6-4E83-85FB-1F567D9AA02C}" destId="{935A22B7-B4B2-4813-BF75-883A3FA59248}" srcOrd="0" destOrd="0" presId="urn:microsoft.com/office/officeart/2005/8/layout/hierarchy1"/>
    <dgm:cxn modelId="{1E2E531E-F092-4D2F-B10E-95B3A09FAE81}" type="presParOf" srcId="{935A22B7-B4B2-4813-BF75-883A3FA59248}" destId="{5DA70D6C-0588-458F-B6CF-465756B33098}" srcOrd="0" destOrd="0" presId="urn:microsoft.com/office/officeart/2005/8/layout/hierarchy1"/>
    <dgm:cxn modelId="{E5F6D583-8AC5-4FE2-954C-4EA1F3E06F5A}" type="presParOf" srcId="{935A22B7-B4B2-4813-BF75-883A3FA59248}" destId="{535484D4-C414-4338-A0C7-8F536A6850D6}" srcOrd="1" destOrd="0" presId="urn:microsoft.com/office/officeart/2005/8/layout/hierarchy1"/>
    <dgm:cxn modelId="{B698346F-4AAF-43C5-9B90-CFD24D20D6CD}" type="presParOf" srcId="{E03A1609-39F6-4E83-85FB-1F567D9AA02C}" destId="{7E307F16-EBF1-4E69-9EEF-53D46DF432E3}" srcOrd="1" destOrd="0" presId="urn:microsoft.com/office/officeart/2005/8/layout/hierarchy1"/>
    <dgm:cxn modelId="{00119DC7-A382-4C93-8C8E-9D2D4C0B0233}" type="presParOf" srcId="{7E307F16-EBF1-4E69-9EEF-53D46DF432E3}" destId="{F4D44CA9-FB25-4229-808A-DD7A38955620}" srcOrd="0" destOrd="0" presId="urn:microsoft.com/office/officeart/2005/8/layout/hierarchy1"/>
    <dgm:cxn modelId="{32489C48-304E-426A-BC72-007D95F0E19E}" type="presParOf" srcId="{7E307F16-EBF1-4E69-9EEF-53D46DF432E3}" destId="{294F0C4B-DA43-44E4-8F8B-47C70BAA6590}" srcOrd="1" destOrd="0" presId="urn:microsoft.com/office/officeart/2005/8/layout/hierarchy1"/>
    <dgm:cxn modelId="{86F19C31-3FC0-45A3-A0F0-E42ACE2532D8}" type="presParOf" srcId="{294F0C4B-DA43-44E4-8F8B-47C70BAA6590}" destId="{57A73089-5F90-4B6D-8629-C025AA3FD553}" srcOrd="0" destOrd="0" presId="urn:microsoft.com/office/officeart/2005/8/layout/hierarchy1"/>
    <dgm:cxn modelId="{A6437BEB-22B4-4464-A024-DCCD4F5E00A6}" type="presParOf" srcId="{57A73089-5F90-4B6D-8629-C025AA3FD553}" destId="{61BFDF46-80B7-45CF-8532-ECB409E75B3E}" srcOrd="0" destOrd="0" presId="urn:microsoft.com/office/officeart/2005/8/layout/hierarchy1"/>
    <dgm:cxn modelId="{E3EE90A9-6E81-41D0-A940-3E98CEDB4553}" type="presParOf" srcId="{57A73089-5F90-4B6D-8629-C025AA3FD553}" destId="{D50EE0C8-7195-4556-B9D6-EA251B47326E}" srcOrd="1" destOrd="0" presId="urn:microsoft.com/office/officeart/2005/8/layout/hierarchy1"/>
    <dgm:cxn modelId="{25389A0F-9C5F-4134-9CBB-8001939A875D}" type="presParOf" srcId="{294F0C4B-DA43-44E4-8F8B-47C70BAA6590}" destId="{73F3BE38-7184-42B0-AE28-9C37639EBC29}" srcOrd="1" destOrd="0" presId="urn:microsoft.com/office/officeart/2005/8/layout/hierarchy1"/>
    <dgm:cxn modelId="{4CD711A6-22CB-48DC-8725-5B71D005D434}" type="presParOf" srcId="{73F3BE38-7184-42B0-AE28-9C37639EBC29}" destId="{6C552253-0772-4847-9573-FECFDACDD4B4}" srcOrd="0" destOrd="0" presId="urn:microsoft.com/office/officeart/2005/8/layout/hierarchy1"/>
    <dgm:cxn modelId="{8FD24A9E-D75A-47C5-85E9-379D0A220105}" type="presParOf" srcId="{73F3BE38-7184-42B0-AE28-9C37639EBC29}" destId="{D0094322-34BD-4362-8A26-8D3B9DC4C9BB}" srcOrd="1" destOrd="0" presId="urn:microsoft.com/office/officeart/2005/8/layout/hierarchy1"/>
    <dgm:cxn modelId="{600CCAB6-39EF-4850-804D-6A6B624136DF}" type="presParOf" srcId="{D0094322-34BD-4362-8A26-8D3B9DC4C9BB}" destId="{12DBC722-6C5D-4CEB-8736-1F5975EE2089}" srcOrd="0" destOrd="0" presId="urn:microsoft.com/office/officeart/2005/8/layout/hierarchy1"/>
    <dgm:cxn modelId="{014CF752-A79D-4E43-8000-015565C53514}" type="presParOf" srcId="{12DBC722-6C5D-4CEB-8736-1F5975EE2089}" destId="{46896D53-89EE-40BF-B612-77B569E3581F}" srcOrd="0" destOrd="0" presId="urn:microsoft.com/office/officeart/2005/8/layout/hierarchy1"/>
    <dgm:cxn modelId="{24C82D4D-7E30-4534-896E-79ED8653805F}" type="presParOf" srcId="{12DBC722-6C5D-4CEB-8736-1F5975EE2089}" destId="{205A754C-B3F1-4173-9947-AB1B273E7ED0}" srcOrd="1" destOrd="0" presId="urn:microsoft.com/office/officeart/2005/8/layout/hierarchy1"/>
    <dgm:cxn modelId="{1CAA2159-30C2-4004-9044-72C160F320BB}" type="presParOf" srcId="{D0094322-34BD-4362-8A26-8D3B9DC4C9BB}" destId="{C4F7F99D-9F15-4CC6-92E5-E4CE1CB5A5A8}" srcOrd="1" destOrd="0" presId="urn:microsoft.com/office/officeart/2005/8/layout/hierarchy1"/>
    <dgm:cxn modelId="{0121E9B8-D8F5-4F7E-93F1-4846B1D7C1F0}" type="presParOf" srcId="{73F3BE38-7184-42B0-AE28-9C37639EBC29}" destId="{9106B25D-D259-4C5A-831D-5ACE3618051E}" srcOrd="2" destOrd="0" presId="urn:microsoft.com/office/officeart/2005/8/layout/hierarchy1"/>
    <dgm:cxn modelId="{61D5ED25-B516-49C1-B533-FD7C0FD62DE0}" type="presParOf" srcId="{73F3BE38-7184-42B0-AE28-9C37639EBC29}" destId="{92C45C31-AAAB-4D50-8D9D-922FCEE2B4AF}" srcOrd="3" destOrd="0" presId="urn:microsoft.com/office/officeart/2005/8/layout/hierarchy1"/>
    <dgm:cxn modelId="{6CB4D723-A906-4B8C-AC29-16B4F951E3B7}" type="presParOf" srcId="{92C45C31-AAAB-4D50-8D9D-922FCEE2B4AF}" destId="{2726645F-E39A-4E29-8035-3E2BC426925D}" srcOrd="0" destOrd="0" presId="urn:microsoft.com/office/officeart/2005/8/layout/hierarchy1"/>
    <dgm:cxn modelId="{05D23A28-AEA7-42A2-8B51-C12E8D2729F4}" type="presParOf" srcId="{2726645F-E39A-4E29-8035-3E2BC426925D}" destId="{694033BC-6DF9-4BC4-B1B2-4C258CA49503}" srcOrd="0" destOrd="0" presId="urn:microsoft.com/office/officeart/2005/8/layout/hierarchy1"/>
    <dgm:cxn modelId="{9918170C-342A-4D6B-AC2D-78344F04B629}" type="presParOf" srcId="{2726645F-E39A-4E29-8035-3E2BC426925D}" destId="{677AB610-F69E-4B01-A266-37C216C1652F}" srcOrd="1" destOrd="0" presId="urn:microsoft.com/office/officeart/2005/8/layout/hierarchy1"/>
    <dgm:cxn modelId="{92F3FFEE-7AD5-40CE-A3EC-53DA24CA3EF4}" type="presParOf" srcId="{92C45C31-AAAB-4D50-8D9D-922FCEE2B4AF}" destId="{77B64849-2081-4216-8EC2-E91AE2017C99}" srcOrd="1" destOrd="0" presId="urn:microsoft.com/office/officeart/2005/8/layout/hierarchy1"/>
    <dgm:cxn modelId="{08F674FD-8257-43C5-8957-F0D1613F54C3}" type="presParOf" srcId="{7E307F16-EBF1-4E69-9EEF-53D46DF432E3}" destId="{4B279B23-9211-47DD-B5D2-95DED861131E}" srcOrd="2" destOrd="0" presId="urn:microsoft.com/office/officeart/2005/8/layout/hierarchy1"/>
    <dgm:cxn modelId="{3CAFBF90-E9FB-4279-A84A-45F3E033012C}" type="presParOf" srcId="{7E307F16-EBF1-4E69-9EEF-53D46DF432E3}" destId="{87CE35EF-BA5E-452C-A69E-CCAC347FA340}" srcOrd="3" destOrd="0" presId="urn:microsoft.com/office/officeart/2005/8/layout/hierarchy1"/>
    <dgm:cxn modelId="{DDDA859E-92C5-4205-88FB-F2829DBFC150}" type="presParOf" srcId="{87CE35EF-BA5E-452C-A69E-CCAC347FA340}" destId="{1BB7BE12-9149-4C2D-A0F7-ACA86E076830}" srcOrd="0" destOrd="0" presId="urn:microsoft.com/office/officeart/2005/8/layout/hierarchy1"/>
    <dgm:cxn modelId="{7FF870C5-F5B9-4F97-8028-09904F976C3C}" type="presParOf" srcId="{1BB7BE12-9149-4C2D-A0F7-ACA86E076830}" destId="{DA352D95-404B-438F-BB23-2AB47B31BCEF}" srcOrd="0" destOrd="0" presId="urn:microsoft.com/office/officeart/2005/8/layout/hierarchy1"/>
    <dgm:cxn modelId="{7DF90102-8C7F-41C8-8EBA-E8E46B03954A}" type="presParOf" srcId="{1BB7BE12-9149-4C2D-A0F7-ACA86E076830}" destId="{9C0ACD0D-709D-48CA-AE42-76A3A33BE969}" srcOrd="1" destOrd="0" presId="urn:microsoft.com/office/officeart/2005/8/layout/hierarchy1"/>
    <dgm:cxn modelId="{B7BA8406-EC6C-4AAA-BB2B-D931F3C1BDDB}" type="presParOf" srcId="{87CE35EF-BA5E-452C-A69E-CCAC347FA340}" destId="{0F0ED364-0A20-483B-AE1C-92C4588B47C4}" srcOrd="1" destOrd="0" presId="urn:microsoft.com/office/officeart/2005/8/layout/hierarchy1"/>
    <dgm:cxn modelId="{633209AB-7964-4018-B651-D15EBAD5C111}" type="presParOf" srcId="{0F0ED364-0A20-483B-AE1C-92C4588B47C4}" destId="{27379B40-FABB-4426-B272-E60195E4F30D}" srcOrd="0" destOrd="0" presId="urn:microsoft.com/office/officeart/2005/8/layout/hierarchy1"/>
    <dgm:cxn modelId="{665FC62D-CEB6-4DEC-A6C9-A88EAF1FBC67}" type="presParOf" srcId="{0F0ED364-0A20-483B-AE1C-92C4588B47C4}" destId="{C1A96EBD-AD8D-4817-9FFA-9CEBDEB7CBB7}" srcOrd="1" destOrd="0" presId="urn:microsoft.com/office/officeart/2005/8/layout/hierarchy1"/>
    <dgm:cxn modelId="{9745BD72-220D-436A-B63B-B45C219890DF}" type="presParOf" srcId="{C1A96EBD-AD8D-4817-9FFA-9CEBDEB7CBB7}" destId="{29FFFE53-E5CF-448A-8A23-915D2297FDC8}" srcOrd="0" destOrd="0" presId="urn:microsoft.com/office/officeart/2005/8/layout/hierarchy1"/>
    <dgm:cxn modelId="{59ED3EAF-B0F7-4EC0-B892-321C2E0F3EC2}" type="presParOf" srcId="{29FFFE53-E5CF-448A-8A23-915D2297FDC8}" destId="{675822B1-B944-4466-8703-127C69A3313C}" srcOrd="0" destOrd="0" presId="urn:microsoft.com/office/officeart/2005/8/layout/hierarchy1"/>
    <dgm:cxn modelId="{262F3844-E558-40E7-91A8-4C253E9EC471}" type="presParOf" srcId="{29FFFE53-E5CF-448A-8A23-915D2297FDC8}" destId="{7BCC0D42-A0D0-4179-89FB-CDC721473BB9}" srcOrd="1" destOrd="0" presId="urn:microsoft.com/office/officeart/2005/8/layout/hierarchy1"/>
    <dgm:cxn modelId="{19D3AA43-EB87-440E-8111-7263E5234CF6}" type="presParOf" srcId="{C1A96EBD-AD8D-4817-9FFA-9CEBDEB7CBB7}" destId="{858DDE59-103B-4D2F-A598-3CEF52CA36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54284-84F4-429B-8C5F-0E509E82DB6C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242B8-82E3-49A8-8D02-020C27944345}">
      <dgm:prSet phldrT="[Текст]" custT="1"/>
      <dgm:spPr/>
      <dgm:t>
        <a:bodyPr/>
        <a:lstStyle/>
        <a:p>
          <a:r>
            <a:rPr lang="ru-RU" sz="1400" dirty="0" smtClean="0"/>
            <a:t>комбинированные</a:t>
          </a:r>
          <a:endParaRPr lang="ru-RU" sz="1400" dirty="0"/>
        </a:p>
      </dgm:t>
    </dgm:pt>
    <dgm:pt modelId="{E1A65F3D-13D9-4E5C-ACFC-45A13D6DC88C}" type="parTrans" cxnId="{7A2C6641-8D48-4158-AAE6-1F7354B40452}">
      <dgm:prSet/>
      <dgm:spPr/>
      <dgm:t>
        <a:bodyPr/>
        <a:lstStyle/>
        <a:p>
          <a:endParaRPr lang="ru-RU"/>
        </a:p>
      </dgm:t>
    </dgm:pt>
    <dgm:pt modelId="{51FB1D28-BD30-493B-B555-EED96A156D98}" type="sibTrans" cxnId="{7A2C6641-8D48-4158-AAE6-1F7354B40452}">
      <dgm:prSet/>
      <dgm:spPr/>
      <dgm:t>
        <a:bodyPr/>
        <a:lstStyle/>
        <a:p>
          <a:endParaRPr lang="ru-RU"/>
        </a:p>
      </dgm:t>
    </dgm:pt>
    <dgm:pt modelId="{FE6510E9-DC5C-4FE3-A306-83CFCE03BC72}">
      <dgm:prSet custT="1"/>
      <dgm:spPr/>
      <dgm:t>
        <a:bodyPr/>
        <a:lstStyle/>
        <a:p>
          <a:r>
            <a:rPr lang="ru-RU" sz="1800" b="1" dirty="0" smtClean="0">
              <a:cs typeface="Aharoni" panose="02010803020104030203" pitchFamily="2" charset="-79"/>
            </a:rPr>
            <a:t>При исследовании технических систем с дискретным характером функционирования наиболее широкое применение получили следующие методы математического моделирования:</a:t>
          </a:r>
          <a:endParaRPr lang="ru-RU" sz="1800" b="1" dirty="0">
            <a:cs typeface="Aharoni" panose="02010803020104030203" pitchFamily="2" charset="-79"/>
          </a:endParaRPr>
        </a:p>
      </dgm:t>
    </dgm:pt>
    <dgm:pt modelId="{D70F8621-8A17-466F-BA41-2A1C59E59EF5}" type="parTrans" cxnId="{15CC1F4D-F4FF-4015-8F63-131C36CE4917}">
      <dgm:prSet/>
      <dgm:spPr/>
      <dgm:t>
        <a:bodyPr/>
        <a:lstStyle/>
        <a:p>
          <a:endParaRPr lang="ru-RU"/>
        </a:p>
      </dgm:t>
    </dgm:pt>
    <dgm:pt modelId="{4D58611A-B6FC-4C9F-84CB-60563BD246AC}" type="sibTrans" cxnId="{15CC1F4D-F4FF-4015-8F63-131C36CE4917}">
      <dgm:prSet/>
      <dgm:spPr/>
      <dgm:t>
        <a:bodyPr/>
        <a:lstStyle/>
        <a:p>
          <a:endParaRPr lang="ru-RU"/>
        </a:p>
      </dgm:t>
    </dgm:pt>
    <dgm:pt modelId="{538F630C-DC84-492B-9F03-C38C451871A5}">
      <dgm:prSet custT="1"/>
      <dgm:spPr/>
      <dgm:t>
        <a:bodyPr/>
        <a:lstStyle/>
        <a:p>
          <a:r>
            <a:rPr lang="ru-RU" sz="1400" dirty="0" smtClean="0"/>
            <a:t>аналитические - аппарат теории вероятностей, теории массового обслуживания, теории случайных процессов, методы оптимизации и т.п.;</a:t>
          </a:r>
          <a:endParaRPr lang="ru-RU" sz="1400" dirty="0"/>
        </a:p>
      </dgm:t>
    </dgm:pt>
    <dgm:pt modelId="{2AB439BD-2208-469B-88B2-294AD5DE0016}" type="parTrans" cxnId="{7F08F4AF-39B4-4582-9E95-87F54BC37724}">
      <dgm:prSet/>
      <dgm:spPr/>
      <dgm:t>
        <a:bodyPr/>
        <a:lstStyle/>
        <a:p>
          <a:endParaRPr lang="ru-RU"/>
        </a:p>
      </dgm:t>
    </dgm:pt>
    <dgm:pt modelId="{357C0B72-0ECF-48C4-957E-E38355104379}" type="sibTrans" cxnId="{7F08F4AF-39B4-4582-9E95-87F54BC37724}">
      <dgm:prSet/>
      <dgm:spPr/>
      <dgm:t>
        <a:bodyPr/>
        <a:lstStyle/>
        <a:p>
          <a:endParaRPr lang="ru-RU"/>
        </a:p>
      </dgm:t>
    </dgm:pt>
    <dgm:pt modelId="{D4B189EF-3EDF-4AD2-9619-7B4007CC1937}">
      <dgm:prSet custT="1"/>
      <dgm:spPr/>
      <dgm:t>
        <a:bodyPr/>
        <a:lstStyle/>
        <a:p>
          <a:r>
            <a:rPr lang="ru-RU" sz="1400" dirty="0" smtClean="0"/>
            <a:t>численные - применение методов численного анализа для получения конечных результатов в числовой форме, когда невозможно получить аналитические зависимости характеристик от параметров в явном виде;</a:t>
          </a:r>
          <a:endParaRPr lang="ru-RU" sz="1400" dirty="0"/>
        </a:p>
      </dgm:t>
    </dgm:pt>
    <dgm:pt modelId="{C04955EC-854D-4338-90E8-481C4140843C}" type="parTrans" cxnId="{A8D93524-AFA4-4598-BE59-412230CFF2C1}">
      <dgm:prSet/>
      <dgm:spPr/>
      <dgm:t>
        <a:bodyPr/>
        <a:lstStyle/>
        <a:p>
          <a:endParaRPr lang="ru-RU"/>
        </a:p>
      </dgm:t>
    </dgm:pt>
    <dgm:pt modelId="{3FE72E23-204C-45CB-955B-8D6B0145F343}" type="sibTrans" cxnId="{A8D93524-AFA4-4598-BE59-412230CFF2C1}">
      <dgm:prSet/>
      <dgm:spPr/>
      <dgm:t>
        <a:bodyPr/>
        <a:lstStyle/>
        <a:p>
          <a:endParaRPr lang="ru-RU"/>
        </a:p>
      </dgm:t>
    </dgm:pt>
    <dgm:pt modelId="{965A407A-AFFF-4951-ACE9-5B6D8549BB87}">
      <dgm:prSet custT="1"/>
      <dgm:spPr/>
      <dgm:t>
        <a:bodyPr/>
        <a:lstStyle/>
        <a:p>
          <a:r>
            <a:rPr lang="ru-RU" sz="1400" dirty="0" smtClean="0"/>
            <a:t>статистические или имитационные - исследования на ЭВМ, базирующиеся на методе статистических испытаний и предполагающие применение специальных программных средств и языков моделирования, таких как GPSS, SIMULA, SOL, ПЛИС, ИМСС и др.;</a:t>
          </a:r>
          <a:endParaRPr lang="ru-RU" sz="1400" dirty="0"/>
        </a:p>
      </dgm:t>
    </dgm:pt>
    <dgm:pt modelId="{12B8CA3B-5E9C-43E0-ABE5-2FEBF3AD86F1}" type="parTrans" cxnId="{7D99E419-0E66-497B-BA34-95B112020FB3}">
      <dgm:prSet/>
      <dgm:spPr/>
      <dgm:t>
        <a:bodyPr/>
        <a:lstStyle/>
        <a:p>
          <a:endParaRPr lang="ru-RU"/>
        </a:p>
      </dgm:t>
    </dgm:pt>
    <dgm:pt modelId="{7C18B342-B4E7-475B-BD83-84C317CA0843}" type="sibTrans" cxnId="{7D99E419-0E66-497B-BA34-95B112020FB3}">
      <dgm:prSet/>
      <dgm:spPr/>
      <dgm:t>
        <a:bodyPr/>
        <a:lstStyle/>
        <a:p>
          <a:endParaRPr lang="ru-RU"/>
        </a:p>
      </dgm:t>
    </dgm:pt>
    <dgm:pt modelId="{99AF1666-49FD-4FBB-A626-74AE0FE25F2B}" type="pres">
      <dgm:prSet presAssocID="{8CA54284-84F4-429B-8C5F-0E509E82DB6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9FBA89-AD09-482F-BB34-61E1F93D7E69}" type="pres">
      <dgm:prSet presAssocID="{965A407A-AFFF-4951-ACE9-5B6D8549BB87}" presName="root" presStyleCnt="0">
        <dgm:presLayoutVars>
          <dgm:chMax/>
          <dgm:chPref val="4"/>
        </dgm:presLayoutVars>
      </dgm:prSet>
      <dgm:spPr/>
    </dgm:pt>
    <dgm:pt modelId="{F0067CBC-9EED-4012-99D6-C280E11005C2}" type="pres">
      <dgm:prSet presAssocID="{965A407A-AFFF-4951-ACE9-5B6D8549BB87}" presName="rootComposite" presStyleCnt="0">
        <dgm:presLayoutVars/>
      </dgm:prSet>
      <dgm:spPr/>
    </dgm:pt>
    <dgm:pt modelId="{D2C4F281-0E17-4B8C-A573-F291AF19151A}" type="pres">
      <dgm:prSet presAssocID="{965A407A-AFFF-4951-ACE9-5B6D8549BB87}" presName="rootText" presStyleLbl="node0" presStyleIdx="0" presStyleCnt="2" custScaleX="654591" custScaleY="864084" custLinFactX="200000" custLinFactY="600000" custLinFactNeighborX="241258" custLinFactNeighborY="60801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4405B01-F7E3-4296-80E8-82E14E858C08}" type="pres">
      <dgm:prSet presAssocID="{965A407A-AFFF-4951-ACE9-5B6D8549BB87}" presName="childShape" presStyleCnt="0">
        <dgm:presLayoutVars>
          <dgm:chMax val="0"/>
          <dgm:chPref val="0"/>
        </dgm:presLayoutVars>
      </dgm:prSet>
      <dgm:spPr/>
    </dgm:pt>
    <dgm:pt modelId="{2F5DBC8C-69CE-4ECD-8774-34D3C12A541D}" type="pres">
      <dgm:prSet presAssocID="{D4B189EF-3EDF-4AD2-9619-7B4007CC1937}" presName="childComposite" presStyleCnt="0">
        <dgm:presLayoutVars>
          <dgm:chMax val="0"/>
          <dgm:chPref val="0"/>
        </dgm:presLayoutVars>
      </dgm:prSet>
      <dgm:spPr/>
    </dgm:pt>
    <dgm:pt modelId="{892A27F6-F399-4D0D-99D5-64F48D9073E8}" type="pres">
      <dgm:prSet presAssocID="{D4B189EF-3EDF-4AD2-9619-7B4007CC1937}" presName="Image" presStyleLbl="node1" presStyleIdx="0" presStyleCnt="3" custScaleX="509445" custScaleY="442413" custLinFactX="400000" custLinFactY="1100000" custLinFactNeighborX="416734" custLinFactNeighborY="11430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D763295E-C342-4042-B335-27756ED306C1}" type="pres">
      <dgm:prSet presAssocID="{D4B189EF-3EDF-4AD2-9619-7B4007CC1937}" presName="childText" presStyleLbl="lnNode1" presStyleIdx="0" presStyleCnt="3" custScaleX="750785" custScaleY="669719" custLinFactX="214857" custLinFactY="600000" custLinFactNeighborX="300000" custLinFactNeighborY="690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C5650-1CF6-4062-A1E7-B91CD58588FB}" type="pres">
      <dgm:prSet presAssocID="{538F630C-DC84-492B-9F03-C38C451871A5}" presName="childComposite" presStyleCnt="0">
        <dgm:presLayoutVars>
          <dgm:chMax val="0"/>
          <dgm:chPref val="0"/>
        </dgm:presLayoutVars>
      </dgm:prSet>
      <dgm:spPr/>
    </dgm:pt>
    <dgm:pt modelId="{7B2B88EC-10B0-417C-8E58-42707576475F}" type="pres">
      <dgm:prSet presAssocID="{538F630C-DC84-492B-9F03-C38C451871A5}" presName="Image" presStyleLbl="node1" presStyleIdx="1" presStyleCnt="3" custScaleX="679466" custScaleY="710616" custLinFactX="400000" custLinFactY="-100000" custLinFactNeighborX="482929" custLinFactNeighborY="-190332"/>
      <dgm:spPr/>
    </dgm:pt>
    <dgm:pt modelId="{EC4B616C-7C3B-4DEE-BAC4-FCEF65775935}" type="pres">
      <dgm:prSet presAssocID="{538F630C-DC84-492B-9F03-C38C451871A5}" presName="childText" presStyleLbl="lnNode1" presStyleIdx="1" presStyleCnt="3" custScaleX="761392" custScaleY="698354" custLinFactX="216777" custLinFactY="-551264" custLinFactNeighborX="300000" custLinFactNeighborY="-6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035D-AA72-4779-ABFF-49AD6F7E887C}" type="pres">
      <dgm:prSet presAssocID="{887242B8-82E3-49A8-8D02-020C27944345}" presName="childComposite" presStyleCnt="0">
        <dgm:presLayoutVars>
          <dgm:chMax val="0"/>
          <dgm:chPref val="0"/>
        </dgm:presLayoutVars>
      </dgm:prSet>
      <dgm:spPr/>
    </dgm:pt>
    <dgm:pt modelId="{C1277C8B-EE43-4768-8A8F-CFA13FF28C94}" type="pres">
      <dgm:prSet presAssocID="{887242B8-82E3-49A8-8D02-020C27944345}" presName="Image" presStyleLbl="node1" presStyleIdx="2" presStyleCnt="3" custScaleX="653530" custScaleY="610660" custLinFactX="200000" custLinFactY="-8260" custLinFactNeighborX="283226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50EC788-BFEB-43D1-931A-53681EC7F51F}" type="pres">
      <dgm:prSet presAssocID="{887242B8-82E3-49A8-8D02-020C27944345}" presName="childText" presStyleLbl="lnNode1" presStyleIdx="2" presStyleCnt="3" custScaleX="646680" custScaleY="507323" custLinFactX="200000" custLinFactY="400000" custLinFactNeighborX="226328" custLinFactNeighborY="481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58E46-A928-4C89-9F4C-7600339F6AB6}" type="pres">
      <dgm:prSet presAssocID="{FE6510E9-DC5C-4FE3-A306-83CFCE03BC72}" presName="root" presStyleCnt="0">
        <dgm:presLayoutVars>
          <dgm:chMax/>
          <dgm:chPref val="4"/>
        </dgm:presLayoutVars>
      </dgm:prSet>
      <dgm:spPr/>
    </dgm:pt>
    <dgm:pt modelId="{44CC59FE-C0C9-4F49-978B-BCAF9DFBA935}" type="pres">
      <dgm:prSet presAssocID="{FE6510E9-DC5C-4FE3-A306-83CFCE03BC72}" presName="rootComposite" presStyleCnt="0">
        <dgm:presLayoutVars/>
      </dgm:prSet>
      <dgm:spPr/>
    </dgm:pt>
    <dgm:pt modelId="{D9149CCD-B4BA-450B-9BB3-CED0710AB383}" type="pres">
      <dgm:prSet presAssocID="{FE6510E9-DC5C-4FE3-A306-83CFCE03BC72}" presName="rootText" presStyleLbl="node0" presStyleIdx="1" presStyleCnt="2" custScaleX="655692" custScaleY="1125162" custLinFactX="-100000" custLinFactY="-386485" custLinFactNeighborX="-121403" custLinFactNeighborY="-4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F3842C3D-7415-436E-9CDC-31C142C60454}" type="pres">
      <dgm:prSet presAssocID="{FE6510E9-DC5C-4FE3-A306-83CFCE03BC72}" presName="childShape" presStyleCnt="0">
        <dgm:presLayoutVars>
          <dgm:chMax val="0"/>
          <dgm:chPref val="0"/>
        </dgm:presLayoutVars>
      </dgm:prSet>
      <dgm:spPr/>
    </dgm:pt>
  </dgm:ptLst>
  <dgm:cxnLst>
    <dgm:cxn modelId="{7D99E419-0E66-497B-BA34-95B112020FB3}" srcId="{8CA54284-84F4-429B-8C5F-0E509E82DB6C}" destId="{965A407A-AFFF-4951-ACE9-5B6D8549BB87}" srcOrd="0" destOrd="0" parTransId="{12B8CA3B-5E9C-43E0-ABE5-2FEBF3AD86F1}" sibTransId="{7C18B342-B4E7-475B-BD83-84C317CA0843}"/>
    <dgm:cxn modelId="{15CC1F4D-F4FF-4015-8F63-131C36CE4917}" srcId="{8CA54284-84F4-429B-8C5F-0E509E82DB6C}" destId="{FE6510E9-DC5C-4FE3-A306-83CFCE03BC72}" srcOrd="1" destOrd="0" parTransId="{D70F8621-8A17-466F-BA41-2A1C59E59EF5}" sibTransId="{4D58611A-B6FC-4C9F-84CB-60563BD246AC}"/>
    <dgm:cxn modelId="{2864F084-75E2-456F-9B63-18059CE6D268}" type="presOf" srcId="{965A407A-AFFF-4951-ACE9-5B6D8549BB87}" destId="{D2C4F281-0E17-4B8C-A573-F291AF19151A}" srcOrd="0" destOrd="0" presId="urn:microsoft.com/office/officeart/2008/layout/PictureAccentList"/>
    <dgm:cxn modelId="{7371E2C0-0554-4249-8EA7-4F8075E537AF}" type="presOf" srcId="{538F630C-DC84-492B-9F03-C38C451871A5}" destId="{EC4B616C-7C3B-4DEE-BAC4-FCEF65775935}" srcOrd="0" destOrd="0" presId="urn:microsoft.com/office/officeart/2008/layout/PictureAccentList"/>
    <dgm:cxn modelId="{7A2C6641-8D48-4158-AAE6-1F7354B40452}" srcId="{965A407A-AFFF-4951-ACE9-5B6D8549BB87}" destId="{887242B8-82E3-49A8-8D02-020C27944345}" srcOrd="2" destOrd="0" parTransId="{E1A65F3D-13D9-4E5C-ACFC-45A13D6DC88C}" sibTransId="{51FB1D28-BD30-493B-B555-EED96A156D98}"/>
    <dgm:cxn modelId="{F3937351-79F7-451F-A151-AF3FE351E943}" type="presOf" srcId="{D4B189EF-3EDF-4AD2-9619-7B4007CC1937}" destId="{D763295E-C342-4042-B335-27756ED306C1}" srcOrd="0" destOrd="0" presId="urn:microsoft.com/office/officeart/2008/layout/PictureAccentList"/>
    <dgm:cxn modelId="{800A9525-691A-4A25-B2E3-F2842E82E1D4}" type="presOf" srcId="{887242B8-82E3-49A8-8D02-020C27944345}" destId="{750EC788-BFEB-43D1-931A-53681EC7F51F}" srcOrd="0" destOrd="0" presId="urn:microsoft.com/office/officeart/2008/layout/PictureAccentList"/>
    <dgm:cxn modelId="{A8D93524-AFA4-4598-BE59-412230CFF2C1}" srcId="{965A407A-AFFF-4951-ACE9-5B6D8549BB87}" destId="{D4B189EF-3EDF-4AD2-9619-7B4007CC1937}" srcOrd="0" destOrd="0" parTransId="{C04955EC-854D-4338-90E8-481C4140843C}" sibTransId="{3FE72E23-204C-45CB-955B-8D6B0145F343}"/>
    <dgm:cxn modelId="{CB7B2F28-A70E-4211-8328-42B077FBED4A}" type="presOf" srcId="{FE6510E9-DC5C-4FE3-A306-83CFCE03BC72}" destId="{D9149CCD-B4BA-450B-9BB3-CED0710AB383}" srcOrd="0" destOrd="0" presId="urn:microsoft.com/office/officeart/2008/layout/PictureAccentList"/>
    <dgm:cxn modelId="{7F08F4AF-39B4-4582-9E95-87F54BC37724}" srcId="{965A407A-AFFF-4951-ACE9-5B6D8549BB87}" destId="{538F630C-DC84-492B-9F03-C38C451871A5}" srcOrd="1" destOrd="0" parTransId="{2AB439BD-2208-469B-88B2-294AD5DE0016}" sibTransId="{357C0B72-0ECF-48C4-957E-E38355104379}"/>
    <dgm:cxn modelId="{194309BD-7582-4F5D-B2E6-6F519B1F7589}" type="presOf" srcId="{8CA54284-84F4-429B-8C5F-0E509E82DB6C}" destId="{99AF1666-49FD-4FBB-A626-74AE0FE25F2B}" srcOrd="0" destOrd="0" presId="urn:microsoft.com/office/officeart/2008/layout/PictureAccentList"/>
    <dgm:cxn modelId="{8E434000-48F1-41E1-86F8-F3691A570083}" type="presParOf" srcId="{99AF1666-49FD-4FBB-A626-74AE0FE25F2B}" destId="{CF9FBA89-AD09-482F-BB34-61E1F93D7E69}" srcOrd="0" destOrd="0" presId="urn:microsoft.com/office/officeart/2008/layout/PictureAccentList"/>
    <dgm:cxn modelId="{483AA2D2-0FEA-471B-A101-E0450DD571B5}" type="presParOf" srcId="{CF9FBA89-AD09-482F-BB34-61E1F93D7E69}" destId="{F0067CBC-9EED-4012-99D6-C280E11005C2}" srcOrd="0" destOrd="0" presId="urn:microsoft.com/office/officeart/2008/layout/PictureAccentList"/>
    <dgm:cxn modelId="{E6A0910C-E5DC-4FBC-9254-967E99D852E4}" type="presParOf" srcId="{F0067CBC-9EED-4012-99D6-C280E11005C2}" destId="{D2C4F281-0E17-4B8C-A573-F291AF19151A}" srcOrd="0" destOrd="0" presId="urn:microsoft.com/office/officeart/2008/layout/PictureAccentList"/>
    <dgm:cxn modelId="{490319D1-9DB3-404F-82D6-85C9600E55DC}" type="presParOf" srcId="{CF9FBA89-AD09-482F-BB34-61E1F93D7E69}" destId="{C4405B01-F7E3-4296-80E8-82E14E858C08}" srcOrd="1" destOrd="0" presId="urn:microsoft.com/office/officeart/2008/layout/PictureAccentList"/>
    <dgm:cxn modelId="{93C9F152-B47D-49A9-AD03-5015C334F542}" type="presParOf" srcId="{C4405B01-F7E3-4296-80E8-82E14E858C08}" destId="{2F5DBC8C-69CE-4ECD-8774-34D3C12A541D}" srcOrd="0" destOrd="0" presId="urn:microsoft.com/office/officeart/2008/layout/PictureAccentList"/>
    <dgm:cxn modelId="{BB095117-5441-46E4-B0F2-E1EAFC78EE91}" type="presParOf" srcId="{2F5DBC8C-69CE-4ECD-8774-34D3C12A541D}" destId="{892A27F6-F399-4D0D-99D5-64F48D9073E8}" srcOrd="0" destOrd="0" presId="urn:microsoft.com/office/officeart/2008/layout/PictureAccentList"/>
    <dgm:cxn modelId="{DE6231A3-C9BA-4FEC-BACA-13042C345205}" type="presParOf" srcId="{2F5DBC8C-69CE-4ECD-8774-34D3C12A541D}" destId="{D763295E-C342-4042-B335-27756ED306C1}" srcOrd="1" destOrd="0" presId="urn:microsoft.com/office/officeart/2008/layout/PictureAccentList"/>
    <dgm:cxn modelId="{15C4BB63-A84A-4E72-8415-1267991F2275}" type="presParOf" srcId="{C4405B01-F7E3-4296-80E8-82E14E858C08}" destId="{DA4C5650-1CF6-4062-A1E7-B91CD58588FB}" srcOrd="1" destOrd="0" presId="urn:microsoft.com/office/officeart/2008/layout/PictureAccentList"/>
    <dgm:cxn modelId="{B9984093-C22D-49D8-B222-1E731202F2B3}" type="presParOf" srcId="{DA4C5650-1CF6-4062-A1E7-B91CD58588FB}" destId="{7B2B88EC-10B0-417C-8E58-42707576475F}" srcOrd="0" destOrd="0" presId="urn:microsoft.com/office/officeart/2008/layout/PictureAccentList"/>
    <dgm:cxn modelId="{7CAFD7F4-9F2E-49C5-A4FE-CD3C964B8D52}" type="presParOf" srcId="{DA4C5650-1CF6-4062-A1E7-B91CD58588FB}" destId="{EC4B616C-7C3B-4DEE-BAC4-FCEF65775935}" srcOrd="1" destOrd="0" presId="urn:microsoft.com/office/officeart/2008/layout/PictureAccentList"/>
    <dgm:cxn modelId="{F5024F3F-87C5-4823-91BE-4C1C9626960F}" type="presParOf" srcId="{C4405B01-F7E3-4296-80E8-82E14E858C08}" destId="{38EB035D-AA72-4779-ABFF-49AD6F7E887C}" srcOrd="2" destOrd="0" presId="urn:microsoft.com/office/officeart/2008/layout/PictureAccentList"/>
    <dgm:cxn modelId="{ED5AD66C-2918-47F5-8348-CC0E6990C366}" type="presParOf" srcId="{38EB035D-AA72-4779-ABFF-49AD6F7E887C}" destId="{C1277C8B-EE43-4768-8A8F-CFA13FF28C94}" srcOrd="0" destOrd="0" presId="urn:microsoft.com/office/officeart/2008/layout/PictureAccentList"/>
    <dgm:cxn modelId="{EBCE35A1-3B74-4A53-A391-5643BC94EA56}" type="presParOf" srcId="{38EB035D-AA72-4779-ABFF-49AD6F7E887C}" destId="{750EC788-BFEB-43D1-931A-53681EC7F51F}" srcOrd="1" destOrd="0" presId="urn:microsoft.com/office/officeart/2008/layout/PictureAccentList"/>
    <dgm:cxn modelId="{838C9195-BF6D-4B38-BAE0-522D24632C1F}" type="presParOf" srcId="{99AF1666-49FD-4FBB-A626-74AE0FE25F2B}" destId="{34958E46-A928-4C89-9F4C-7600339F6AB6}" srcOrd="1" destOrd="0" presId="urn:microsoft.com/office/officeart/2008/layout/PictureAccentList"/>
    <dgm:cxn modelId="{19C71F39-4868-4EB4-BA26-9DA4C3ED69F0}" type="presParOf" srcId="{34958E46-A928-4C89-9F4C-7600339F6AB6}" destId="{44CC59FE-C0C9-4F49-978B-BCAF9DFBA935}" srcOrd="0" destOrd="0" presId="urn:microsoft.com/office/officeart/2008/layout/PictureAccentList"/>
    <dgm:cxn modelId="{30ECA44A-12CD-46CF-92F5-75ABE2017316}" type="presParOf" srcId="{44CC59FE-C0C9-4F49-978B-BCAF9DFBA935}" destId="{D9149CCD-B4BA-450B-9BB3-CED0710AB383}" srcOrd="0" destOrd="0" presId="urn:microsoft.com/office/officeart/2008/layout/PictureAccentList"/>
    <dgm:cxn modelId="{1B3B000C-C61C-4105-A02F-7CE13FCD2D8D}" type="presParOf" srcId="{34958E46-A928-4C89-9F4C-7600339F6AB6}" destId="{F3842C3D-7415-436E-9CDC-31C142C6045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7C654-6B93-4B9A-9115-5C0C194EC86A}" type="doc">
      <dgm:prSet loTypeId="urn:microsoft.com/office/officeart/2005/8/layout/list1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3A0EE8-BA45-48E7-870C-0ACE444631C5}">
      <dgm:prSet phldrT="[Текст]" custT="1"/>
      <dgm:spPr/>
      <dgm:t>
        <a:bodyPr/>
        <a:lstStyle/>
        <a:p>
          <a:r>
            <a:rPr lang="ru-RU" sz="2400" dirty="0" smtClean="0"/>
            <a:t>Инструментальные средства распределенного моделирования сложных систем. Инструментальные средства распределенного моделирования можно разделить на два класса:</a:t>
          </a:r>
          <a:endParaRPr lang="ru-RU" sz="2400" dirty="0"/>
        </a:p>
      </dgm:t>
    </dgm:pt>
    <dgm:pt modelId="{4F5DEAE2-C1E9-4D32-AD3A-082390744B76}" type="parTrans" cxnId="{A3EB793F-8927-4E1C-8990-2067390D0789}">
      <dgm:prSet/>
      <dgm:spPr/>
      <dgm:t>
        <a:bodyPr/>
        <a:lstStyle/>
        <a:p>
          <a:endParaRPr lang="ru-RU"/>
        </a:p>
      </dgm:t>
    </dgm:pt>
    <dgm:pt modelId="{E4C9CFD2-C51B-45C1-A199-D809257E49E0}" type="sibTrans" cxnId="{A3EB793F-8927-4E1C-8990-2067390D0789}">
      <dgm:prSet/>
      <dgm:spPr/>
      <dgm:t>
        <a:bodyPr/>
        <a:lstStyle/>
        <a:p>
          <a:endParaRPr lang="ru-RU"/>
        </a:p>
      </dgm:t>
    </dgm:pt>
    <dgm:pt modelId="{D9039518-AD54-4843-B9FB-377024D4258D}">
      <dgm:prSet phldrT="[Текст]" custT="1"/>
      <dgm:spPr/>
      <dgm:t>
        <a:bodyPr/>
        <a:lstStyle/>
        <a:p>
          <a:r>
            <a:rPr lang="ru-RU" sz="1600" dirty="0" smtClean="0"/>
            <a:t>Технические средства математического моделирования - средства вычислительной техники: от персональных компьютеров - для исследования простейших моделей до больших вычислительных машин и компьютерных сетей</a:t>
          </a:r>
        </a:p>
      </dgm:t>
    </dgm:pt>
    <dgm:pt modelId="{07203367-60E5-4FF9-9F82-D897A2EDE868}" type="sibTrans" cxnId="{20A1A22F-5D5A-42FB-8A1F-788AD37C15AA}">
      <dgm:prSet/>
      <dgm:spPr/>
      <dgm:t>
        <a:bodyPr/>
        <a:lstStyle/>
        <a:p>
          <a:endParaRPr lang="ru-RU"/>
        </a:p>
      </dgm:t>
    </dgm:pt>
    <dgm:pt modelId="{9A21B0E6-EA73-4897-8D35-006362CDB130}" type="parTrans" cxnId="{20A1A22F-5D5A-42FB-8A1F-788AD37C15AA}">
      <dgm:prSet/>
      <dgm:spPr/>
      <dgm:t>
        <a:bodyPr/>
        <a:lstStyle/>
        <a:p>
          <a:endParaRPr lang="ru-RU"/>
        </a:p>
      </dgm:t>
    </dgm:pt>
    <dgm:pt modelId="{F487DA55-70A2-45E9-BB74-F6B4A1AA4D70}">
      <dgm:prSet custT="1"/>
      <dgm:spPr/>
      <dgm:t>
        <a:bodyPr/>
        <a:lstStyle/>
        <a:p>
          <a:r>
            <a:rPr lang="ru-RU" sz="1600" dirty="0" smtClean="0"/>
            <a:t>Программные средств распределенного моделирования - процедурно-ориентированные или проблемно- ориентированные алгоритмические языки, а также специализированные комплексы программ автоматизированного моделирования сложных систем</a:t>
          </a:r>
          <a:endParaRPr lang="ru-RU" sz="1600" dirty="0"/>
        </a:p>
      </dgm:t>
    </dgm:pt>
    <dgm:pt modelId="{FAEE4D17-991C-4CA8-BF60-5E2C6C69429D}" type="parTrans" cxnId="{4F5045E7-0A91-4924-8C06-65DEA34E27D8}">
      <dgm:prSet/>
      <dgm:spPr/>
      <dgm:t>
        <a:bodyPr/>
        <a:lstStyle/>
        <a:p>
          <a:endParaRPr lang="ru-RU"/>
        </a:p>
      </dgm:t>
    </dgm:pt>
    <dgm:pt modelId="{FF8416AA-E536-4434-93B9-B83243A6D499}" type="sibTrans" cxnId="{4F5045E7-0A91-4924-8C06-65DEA34E27D8}">
      <dgm:prSet/>
      <dgm:spPr/>
      <dgm:t>
        <a:bodyPr/>
        <a:lstStyle/>
        <a:p>
          <a:endParaRPr lang="ru-RU"/>
        </a:p>
      </dgm:t>
    </dgm:pt>
    <dgm:pt modelId="{22B34630-B874-4B2E-B20A-38F57045FD7F}" type="pres">
      <dgm:prSet presAssocID="{CE77C654-6B93-4B9A-9115-5C0C194EC8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CFDEF7-8FCF-49DD-862D-74CB1127CEBE}" type="pres">
      <dgm:prSet presAssocID="{053A0EE8-BA45-48E7-870C-0ACE444631C5}" presName="parentLin" presStyleCnt="0"/>
      <dgm:spPr/>
    </dgm:pt>
    <dgm:pt modelId="{BDB177A5-FC39-4B79-B9FD-E21805B3C419}" type="pres">
      <dgm:prSet presAssocID="{053A0EE8-BA45-48E7-870C-0ACE444631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9A8CD12-847C-418C-A584-0B5FC2D459CD}" type="pres">
      <dgm:prSet presAssocID="{053A0EE8-BA45-48E7-870C-0ACE444631C5}" presName="parentText" presStyleLbl="node1" presStyleIdx="0" presStyleCnt="3" custScaleX="107707" custScaleY="162602" custLinFactNeighborX="55000" custLinFactNeighborY="30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63910-031E-4758-BE4F-386D64932922}" type="pres">
      <dgm:prSet presAssocID="{053A0EE8-BA45-48E7-870C-0ACE444631C5}" presName="negativeSpace" presStyleCnt="0"/>
      <dgm:spPr/>
    </dgm:pt>
    <dgm:pt modelId="{946A42C0-5EB5-4A4A-BDDF-4AA0803F99D6}" type="pres">
      <dgm:prSet presAssocID="{053A0EE8-BA45-48E7-870C-0ACE444631C5}" presName="childText" presStyleLbl="conFgAcc1" presStyleIdx="0" presStyleCnt="3">
        <dgm:presLayoutVars>
          <dgm:bulletEnabled val="1"/>
        </dgm:presLayoutVars>
      </dgm:prSet>
      <dgm:spPr/>
    </dgm:pt>
    <dgm:pt modelId="{4C1D0BA5-DE3C-453D-ABCA-321A8A4D50EC}" type="pres">
      <dgm:prSet presAssocID="{E4C9CFD2-C51B-45C1-A199-D809257E49E0}" presName="spaceBetweenRectangles" presStyleCnt="0"/>
      <dgm:spPr/>
    </dgm:pt>
    <dgm:pt modelId="{61ADDB51-BDB2-43B1-885F-8CF055EAB2A4}" type="pres">
      <dgm:prSet presAssocID="{D9039518-AD54-4843-B9FB-377024D4258D}" presName="parentLin" presStyleCnt="0"/>
      <dgm:spPr/>
    </dgm:pt>
    <dgm:pt modelId="{14EE7400-A8D4-4202-9CF9-A37D955DF743}" type="pres">
      <dgm:prSet presAssocID="{D9039518-AD54-4843-B9FB-377024D4258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13EBBAD-A4D5-4353-AFBC-EE2B5223262F}" type="pres">
      <dgm:prSet presAssocID="{D9039518-AD54-4843-B9FB-377024D4258D}" presName="parentText" presStyleLbl="node1" presStyleIdx="1" presStyleCnt="3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51F1D-44F9-4CF9-BBE6-7781DF4DC21C}" type="pres">
      <dgm:prSet presAssocID="{D9039518-AD54-4843-B9FB-377024D4258D}" presName="negativeSpace" presStyleCnt="0"/>
      <dgm:spPr/>
    </dgm:pt>
    <dgm:pt modelId="{7A753F80-7D9F-429F-A5BE-1037824AF4E4}" type="pres">
      <dgm:prSet presAssocID="{D9039518-AD54-4843-B9FB-377024D4258D}" presName="childText" presStyleLbl="conFgAcc1" presStyleIdx="1" presStyleCnt="3">
        <dgm:presLayoutVars>
          <dgm:bulletEnabled val="1"/>
        </dgm:presLayoutVars>
      </dgm:prSet>
      <dgm:spPr/>
    </dgm:pt>
    <dgm:pt modelId="{E726FEF2-B97B-48FE-B726-BDA89FDED7AD}" type="pres">
      <dgm:prSet presAssocID="{07203367-60E5-4FF9-9F82-D897A2EDE868}" presName="spaceBetweenRectangles" presStyleCnt="0"/>
      <dgm:spPr/>
    </dgm:pt>
    <dgm:pt modelId="{13DF426B-1A59-416D-A07A-83EEB8A7C2AC}" type="pres">
      <dgm:prSet presAssocID="{F487DA55-70A2-45E9-BB74-F6B4A1AA4D70}" presName="parentLin" presStyleCnt="0"/>
      <dgm:spPr/>
    </dgm:pt>
    <dgm:pt modelId="{0E839CE2-ECBC-4A02-978E-095E054C20FE}" type="pres">
      <dgm:prSet presAssocID="{F487DA55-70A2-45E9-BB74-F6B4A1AA4D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0058DE-17C2-4E54-B4ED-4CC087C70C15}" type="pres">
      <dgm:prSet presAssocID="{F487DA55-70A2-45E9-BB74-F6B4A1AA4D70}" presName="parentText" presStyleLbl="node1" presStyleIdx="2" presStyleCnt="3" custScaleY="132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AA9E0-6645-493E-B762-FB3E638C3970}" type="pres">
      <dgm:prSet presAssocID="{F487DA55-70A2-45E9-BB74-F6B4A1AA4D70}" presName="negativeSpace" presStyleCnt="0"/>
      <dgm:spPr/>
    </dgm:pt>
    <dgm:pt modelId="{A6749EB0-B1FA-45F7-A6E3-DAD466BD183E}" type="pres">
      <dgm:prSet presAssocID="{F487DA55-70A2-45E9-BB74-F6B4A1AA4D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1F5F8DD-D783-4CE1-B487-ED343252AF55}" type="presOf" srcId="{CE77C654-6B93-4B9A-9115-5C0C194EC86A}" destId="{22B34630-B874-4B2E-B20A-38F57045FD7F}" srcOrd="0" destOrd="0" presId="urn:microsoft.com/office/officeart/2005/8/layout/list1"/>
    <dgm:cxn modelId="{4F5045E7-0A91-4924-8C06-65DEA34E27D8}" srcId="{CE77C654-6B93-4B9A-9115-5C0C194EC86A}" destId="{F487DA55-70A2-45E9-BB74-F6B4A1AA4D70}" srcOrd="2" destOrd="0" parTransId="{FAEE4D17-991C-4CA8-BF60-5E2C6C69429D}" sibTransId="{FF8416AA-E536-4434-93B9-B83243A6D499}"/>
    <dgm:cxn modelId="{180D7149-3602-4D5F-BF4A-734F534DA383}" type="presOf" srcId="{F487DA55-70A2-45E9-BB74-F6B4A1AA4D70}" destId="{A00058DE-17C2-4E54-B4ED-4CC087C70C15}" srcOrd="1" destOrd="0" presId="urn:microsoft.com/office/officeart/2005/8/layout/list1"/>
    <dgm:cxn modelId="{8D6DC7B9-D29D-402B-BCE3-ACAA33888DFA}" type="presOf" srcId="{053A0EE8-BA45-48E7-870C-0ACE444631C5}" destId="{99A8CD12-847C-418C-A584-0B5FC2D459CD}" srcOrd="1" destOrd="0" presId="urn:microsoft.com/office/officeart/2005/8/layout/list1"/>
    <dgm:cxn modelId="{A172E6B1-A9DC-4DE4-B0D9-F68FD81F63FA}" type="presOf" srcId="{F487DA55-70A2-45E9-BB74-F6B4A1AA4D70}" destId="{0E839CE2-ECBC-4A02-978E-095E054C20FE}" srcOrd="0" destOrd="0" presId="urn:microsoft.com/office/officeart/2005/8/layout/list1"/>
    <dgm:cxn modelId="{DC9E229E-7BC2-4C0E-80C0-3418B8A16C45}" type="presOf" srcId="{053A0EE8-BA45-48E7-870C-0ACE444631C5}" destId="{BDB177A5-FC39-4B79-B9FD-E21805B3C419}" srcOrd="0" destOrd="0" presId="urn:microsoft.com/office/officeart/2005/8/layout/list1"/>
    <dgm:cxn modelId="{FE191276-B926-41F8-98C8-BDB1D59E7A14}" type="presOf" srcId="{D9039518-AD54-4843-B9FB-377024D4258D}" destId="{14EE7400-A8D4-4202-9CF9-A37D955DF743}" srcOrd="0" destOrd="0" presId="urn:microsoft.com/office/officeart/2005/8/layout/list1"/>
    <dgm:cxn modelId="{55AD022A-81F1-413F-A76E-B8C0CC708A4E}" type="presOf" srcId="{D9039518-AD54-4843-B9FB-377024D4258D}" destId="{313EBBAD-A4D5-4353-AFBC-EE2B5223262F}" srcOrd="1" destOrd="0" presId="urn:microsoft.com/office/officeart/2005/8/layout/list1"/>
    <dgm:cxn modelId="{20A1A22F-5D5A-42FB-8A1F-788AD37C15AA}" srcId="{CE77C654-6B93-4B9A-9115-5C0C194EC86A}" destId="{D9039518-AD54-4843-B9FB-377024D4258D}" srcOrd="1" destOrd="0" parTransId="{9A21B0E6-EA73-4897-8D35-006362CDB130}" sibTransId="{07203367-60E5-4FF9-9F82-D897A2EDE868}"/>
    <dgm:cxn modelId="{A3EB793F-8927-4E1C-8990-2067390D0789}" srcId="{CE77C654-6B93-4B9A-9115-5C0C194EC86A}" destId="{053A0EE8-BA45-48E7-870C-0ACE444631C5}" srcOrd="0" destOrd="0" parTransId="{4F5DEAE2-C1E9-4D32-AD3A-082390744B76}" sibTransId="{E4C9CFD2-C51B-45C1-A199-D809257E49E0}"/>
    <dgm:cxn modelId="{066FC028-A228-4F07-B150-C2D26EEADAB9}" type="presParOf" srcId="{22B34630-B874-4B2E-B20A-38F57045FD7F}" destId="{2DCFDEF7-8FCF-49DD-862D-74CB1127CEBE}" srcOrd="0" destOrd="0" presId="urn:microsoft.com/office/officeart/2005/8/layout/list1"/>
    <dgm:cxn modelId="{4EF5725B-1F29-4292-8F1D-0EC16F31277F}" type="presParOf" srcId="{2DCFDEF7-8FCF-49DD-862D-74CB1127CEBE}" destId="{BDB177A5-FC39-4B79-B9FD-E21805B3C419}" srcOrd="0" destOrd="0" presId="urn:microsoft.com/office/officeart/2005/8/layout/list1"/>
    <dgm:cxn modelId="{FB4B67F6-EBDC-46CF-A1D1-6C109FE5F488}" type="presParOf" srcId="{2DCFDEF7-8FCF-49DD-862D-74CB1127CEBE}" destId="{99A8CD12-847C-418C-A584-0B5FC2D459CD}" srcOrd="1" destOrd="0" presId="urn:microsoft.com/office/officeart/2005/8/layout/list1"/>
    <dgm:cxn modelId="{80FD2F02-157B-49B5-B79E-3F80DDD53E07}" type="presParOf" srcId="{22B34630-B874-4B2E-B20A-38F57045FD7F}" destId="{A3E63910-031E-4758-BE4F-386D64932922}" srcOrd="1" destOrd="0" presId="urn:microsoft.com/office/officeart/2005/8/layout/list1"/>
    <dgm:cxn modelId="{31122DF0-C202-4B59-AEFA-456369DF5795}" type="presParOf" srcId="{22B34630-B874-4B2E-B20A-38F57045FD7F}" destId="{946A42C0-5EB5-4A4A-BDDF-4AA0803F99D6}" srcOrd="2" destOrd="0" presId="urn:microsoft.com/office/officeart/2005/8/layout/list1"/>
    <dgm:cxn modelId="{BC3AC83D-D2F2-41D5-95FA-842DCBFC5C2F}" type="presParOf" srcId="{22B34630-B874-4B2E-B20A-38F57045FD7F}" destId="{4C1D0BA5-DE3C-453D-ABCA-321A8A4D50EC}" srcOrd="3" destOrd="0" presId="urn:microsoft.com/office/officeart/2005/8/layout/list1"/>
    <dgm:cxn modelId="{AD13CB43-F398-4940-B6BE-32CC1C28A9B2}" type="presParOf" srcId="{22B34630-B874-4B2E-B20A-38F57045FD7F}" destId="{61ADDB51-BDB2-43B1-885F-8CF055EAB2A4}" srcOrd="4" destOrd="0" presId="urn:microsoft.com/office/officeart/2005/8/layout/list1"/>
    <dgm:cxn modelId="{4EA4678D-87BF-40F9-9E43-DC61D62360B3}" type="presParOf" srcId="{61ADDB51-BDB2-43B1-885F-8CF055EAB2A4}" destId="{14EE7400-A8D4-4202-9CF9-A37D955DF743}" srcOrd="0" destOrd="0" presId="urn:microsoft.com/office/officeart/2005/8/layout/list1"/>
    <dgm:cxn modelId="{5F2F2A48-3C0C-4AA9-917C-79B5DE4C111E}" type="presParOf" srcId="{61ADDB51-BDB2-43B1-885F-8CF055EAB2A4}" destId="{313EBBAD-A4D5-4353-AFBC-EE2B5223262F}" srcOrd="1" destOrd="0" presId="urn:microsoft.com/office/officeart/2005/8/layout/list1"/>
    <dgm:cxn modelId="{4936E939-401D-44CD-B330-0F300060EDBB}" type="presParOf" srcId="{22B34630-B874-4B2E-B20A-38F57045FD7F}" destId="{82951F1D-44F9-4CF9-BBE6-7781DF4DC21C}" srcOrd="5" destOrd="0" presId="urn:microsoft.com/office/officeart/2005/8/layout/list1"/>
    <dgm:cxn modelId="{4FF0FAD1-7D71-4477-BF2C-32070A58EAAB}" type="presParOf" srcId="{22B34630-B874-4B2E-B20A-38F57045FD7F}" destId="{7A753F80-7D9F-429F-A5BE-1037824AF4E4}" srcOrd="6" destOrd="0" presId="urn:microsoft.com/office/officeart/2005/8/layout/list1"/>
    <dgm:cxn modelId="{E474C337-44E4-4013-8E81-E1F3D283C909}" type="presParOf" srcId="{22B34630-B874-4B2E-B20A-38F57045FD7F}" destId="{E726FEF2-B97B-48FE-B726-BDA89FDED7AD}" srcOrd="7" destOrd="0" presId="urn:microsoft.com/office/officeart/2005/8/layout/list1"/>
    <dgm:cxn modelId="{ECF315B6-410A-4BB7-AB19-AC039E2B3A69}" type="presParOf" srcId="{22B34630-B874-4B2E-B20A-38F57045FD7F}" destId="{13DF426B-1A59-416D-A07A-83EEB8A7C2AC}" srcOrd="8" destOrd="0" presId="urn:microsoft.com/office/officeart/2005/8/layout/list1"/>
    <dgm:cxn modelId="{2FB1F3AE-EF5E-4335-97E0-67019552FF5B}" type="presParOf" srcId="{13DF426B-1A59-416D-A07A-83EEB8A7C2AC}" destId="{0E839CE2-ECBC-4A02-978E-095E054C20FE}" srcOrd="0" destOrd="0" presId="urn:microsoft.com/office/officeart/2005/8/layout/list1"/>
    <dgm:cxn modelId="{57FB5260-4EC5-4F6C-9135-879DD9FBCA36}" type="presParOf" srcId="{13DF426B-1A59-416D-A07A-83EEB8A7C2AC}" destId="{A00058DE-17C2-4E54-B4ED-4CC087C70C15}" srcOrd="1" destOrd="0" presId="urn:microsoft.com/office/officeart/2005/8/layout/list1"/>
    <dgm:cxn modelId="{99B7FA2F-6FCF-42F6-9C96-CFC513A7954F}" type="presParOf" srcId="{22B34630-B874-4B2E-B20A-38F57045FD7F}" destId="{A48AA9E0-6645-493E-B762-FB3E638C3970}" srcOrd="9" destOrd="0" presId="urn:microsoft.com/office/officeart/2005/8/layout/list1"/>
    <dgm:cxn modelId="{46B4D7B3-60E5-4CAC-8E66-8C607C3BBB98}" type="presParOf" srcId="{22B34630-B874-4B2E-B20A-38F57045FD7F}" destId="{A6749EB0-B1FA-45F7-A6E3-DAD466BD18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C25530-22C3-4EDD-B45F-0BAB7F2AD433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7CC12-5609-4B50-B831-C3750745E4BB}">
      <dgm:prSet custT="1"/>
      <dgm:spPr/>
      <dgm:t>
        <a:bodyPr/>
        <a:lstStyle/>
        <a:p>
          <a:r>
            <a:rPr lang="ru-RU" sz="1100" dirty="0" smtClean="0"/>
            <a:t>	</a:t>
          </a:r>
          <a:r>
            <a:rPr lang="ru-RU" sz="1600" dirty="0" smtClean="0"/>
            <a:t>формулирование исследуемой проблемы и целей моделирования</a:t>
          </a:r>
          <a:endParaRPr lang="ru-RU" sz="1600" dirty="0"/>
        </a:p>
      </dgm:t>
    </dgm:pt>
    <dgm:pt modelId="{45430175-207E-4E54-B10F-68440BB03667}" type="parTrans" cxnId="{423ADB64-0462-4AD8-9921-564AD48D567B}">
      <dgm:prSet/>
      <dgm:spPr/>
      <dgm:t>
        <a:bodyPr/>
        <a:lstStyle/>
        <a:p>
          <a:endParaRPr lang="ru-RU"/>
        </a:p>
      </dgm:t>
    </dgm:pt>
    <dgm:pt modelId="{4B0C9851-B3C8-4B28-8D32-6C2AE0D19DB5}" type="sibTrans" cxnId="{423ADB64-0462-4AD8-9921-564AD48D567B}">
      <dgm:prSet/>
      <dgm:spPr/>
      <dgm:t>
        <a:bodyPr/>
        <a:lstStyle/>
        <a:p>
          <a:endParaRPr lang="ru-RU"/>
        </a:p>
      </dgm:t>
    </dgm:pt>
    <dgm:pt modelId="{9FF588A5-C3E6-42FE-9EF2-0D274ED1C0E9}">
      <dgm:prSet custT="1"/>
      <dgm:spPr/>
      <dgm:t>
        <a:bodyPr/>
        <a:lstStyle/>
        <a:p>
          <a:r>
            <a:rPr lang="ru-RU" sz="1100" dirty="0" smtClean="0"/>
            <a:t>	</a:t>
          </a:r>
          <a:r>
            <a:rPr lang="ru-RU" sz="1400" dirty="0" smtClean="0"/>
            <a:t>разработка концептуальной модели</a:t>
          </a:r>
          <a:endParaRPr lang="ru-RU" sz="1400" dirty="0"/>
        </a:p>
      </dgm:t>
    </dgm:pt>
    <dgm:pt modelId="{A5022918-40C1-4FCF-8211-DAA705815854}" type="parTrans" cxnId="{9612DF4F-87A0-4DD2-99DF-6D11D8874744}">
      <dgm:prSet/>
      <dgm:spPr/>
      <dgm:t>
        <a:bodyPr/>
        <a:lstStyle/>
        <a:p>
          <a:endParaRPr lang="ru-RU"/>
        </a:p>
      </dgm:t>
    </dgm:pt>
    <dgm:pt modelId="{9F75CBF8-8FF3-4874-8236-838A9205598A}" type="sibTrans" cxnId="{9612DF4F-87A0-4DD2-99DF-6D11D8874744}">
      <dgm:prSet/>
      <dgm:spPr/>
      <dgm:t>
        <a:bodyPr/>
        <a:lstStyle/>
        <a:p>
          <a:endParaRPr lang="ru-RU"/>
        </a:p>
      </dgm:t>
    </dgm:pt>
    <dgm:pt modelId="{73A37A38-CCDF-4DB1-A0C2-8F90B3944850}">
      <dgm:prSet custT="1"/>
      <dgm:spPr/>
      <dgm:t>
        <a:bodyPr/>
        <a:lstStyle/>
        <a:p>
          <a:r>
            <a:rPr lang="ru-RU" sz="1200" dirty="0" smtClean="0"/>
            <a:t>	</a:t>
          </a:r>
          <a:r>
            <a:rPr lang="ru-RU" sz="1400" dirty="0" smtClean="0"/>
            <a:t>разработка математической модели</a:t>
          </a:r>
          <a:endParaRPr lang="ru-RU" sz="1400" dirty="0"/>
        </a:p>
      </dgm:t>
    </dgm:pt>
    <dgm:pt modelId="{C1EB16C2-23A5-4F57-854D-3956B7D3941C}" type="parTrans" cxnId="{045ECDE8-0101-4762-B8B9-0FBB73AB373C}">
      <dgm:prSet/>
      <dgm:spPr/>
      <dgm:t>
        <a:bodyPr/>
        <a:lstStyle/>
        <a:p>
          <a:endParaRPr lang="ru-RU"/>
        </a:p>
      </dgm:t>
    </dgm:pt>
    <dgm:pt modelId="{FC5BC708-0119-4F2F-9EED-173A0D605C52}" type="sibTrans" cxnId="{045ECDE8-0101-4762-B8B9-0FBB73AB373C}">
      <dgm:prSet/>
      <dgm:spPr/>
      <dgm:t>
        <a:bodyPr/>
        <a:lstStyle/>
        <a:p>
          <a:endParaRPr lang="ru-RU"/>
        </a:p>
      </dgm:t>
    </dgm:pt>
    <dgm:pt modelId="{A5F6149F-5D26-4F69-A42F-EFE055E67358}">
      <dgm:prSet custT="1"/>
      <dgm:spPr/>
      <dgm:t>
        <a:bodyPr/>
        <a:lstStyle/>
        <a:p>
          <a:r>
            <a:rPr lang="ru-RU" sz="1400" dirty="0" smtClean="0"/>
            <a:t>параметризация модели</a:t>
          </a:r>
          <a:endParaRPr lang="ru-RU" sz="1400" dirty="0"/>
        </a:p>
      </dgm:t>
    </dgm:pt>
    <dgm:pt modelId="{D31F7DA2-2588-4CE2-B695-D83A3AACFA9B}" type="parTrans" cxnId="{E275DC74-AFDB-4A16-B45D-38A10F97DCEE}">
      <dgm:prSet/>
      <dgm:spPr/>
      <dgm:t>
        <a:bodyPr/>
        <a:lstStyle/>
        <a:p>
          <a:endParaRPr lang="ru-RU"/>
        </a:p>
      </dgm:t>
    </dgm:pt>
    <dgm:pt modelId="{842E0342-598F-4DB4-8749-7B1C939E1B5E}" type="sibTrans" cxnId="{E275DC74-AFDB-4A16-B45D-38A10F97DCEE}">
      <dgm:prSet/>
      <dgm:spPr/>
      <dgm:t>
        <a:bodyPr/>
        <a:lstStyle/>
        <a:p>
          <a:endParaRPr lang="ru-RU"/>
        </a:p>
      </dgm:t>
    </dgm:pt>
    <dgm:pt modelId="{F80E83A0-400F-4098-8B1A-D9E2B7DBE1F3}">
      <dgm:prSet custT="1"/>
      <dgm:spPr/>
      <dgm:t>
        <a:bodyPr/>
        <a:lstStyle/>
        <a:p>
          <a:r>
            <a:rPr lang="ru-RU" sz="1400" dirty="0" smtClean="0"/>
            <a:t>выбор метода моделирования</a:t>
          </a:r>
          <a:endParaRPr lang="ru-RU" sz="1400" dirty="0"/>
        </a:p>
      </dgm:t>
    </dgm:pt>
    <dgm:pt modelId="{01BD31F7-684E-4E7D-985E-80F0D7A1B159}" type="parTrans" cxnId="{BDECD454-E4C1-44D8-BC91-A4D30895FEB2}">
      <dgm:prSet/>
      <dgm:spPr/>
      <dgm:t>
        <a:bodyPr/>
        <a:lstStyle/>
        <a:p>
          <a:endParaRPr lang="ru-RU"/>
        </a:p>
      </dgm:t>
    </dgm:pt>
    <dgm:pt modelId="{4E58859F-A287-4EDA-8D49-65345AC9043E}" type="sibTrans" cxnId="{BDECD454-E4C1-44D8-BC91-A4D30895FEB2}">
      <dgm:prSet/>
      <dgm:spPr/>
      <dgm:t>
        <a:bodyPr/>
        <a:lstStyle/>
        <a:p>
          <a:endParaRPr lang="ru-RU"/>
        </a:p>
      </dgm:t>
    </dgm:pt>
    <dgm:pt modelId="{3F5FD0EB-21E0-4809-950F-2B0277B6D727}">
      <dgm:prSet custT="1"/>
      <dgm:spPr/>
      <dgm:t>
        <a:bodyPr/>
        <a:lstStyle/>
        <a:p>
          <a:r>
            <a:rPr lang="ru-RU" sz="1400" dirty="0" smtClean="0"/>
            <a:t>выбор средств моделирования</a:t>
          </a:r>
          <a:endParaRPr lang="ru-RU" sz="1400" dirty="0"/>
        </a:p>
      </dgm:t>
    </dgm:pt>
    <dgm:pt modelId="{9709BC10-46CE-4FC1-BFD1-84E65F8E97E0}" type="parTrans" cxnId="{33F00B1C-4C96-4C2E-A450-8928147B0B64}">
      <dgm:prSet/>
      <dgm:spPr/>
      <dgm:t>
        <a:bodyPr/>
        <a:lstStyle/>
        <a:p>
          <a:endParaRPr lang="ru-RU"/>
        </a:p>
      </dgm:t>
    </dgm:pt>
    <dgm:pt modelId="{0D7C58FA-A5B6-4DB6-80CA-C81936EA0B12}" type="sibTrans" cxnId="{33F00B1C-4C96-4C2E-A450-8928147B0B64}">
      <dgm:prSet/>
      <dgm:spPr/>
      <dgm:t>
        <a:bodyPr/>
        <a:lstStyle/>
        <a:p>
          <a:endParaRPr lang="ru-RU"/>
        </a:p>
      </dgm:t>
    </dgm:pt>
    <dgm:pt modelId="{5B5B1A0C-154A-4996-9CB9-35B7A2170327}">
      <dgm:prSet custT="1"/>
      <dgm:spPr/>
      <dgm:t>
        <a:bodyPr/>
        <a:lstStyle/>
        <a:p>
          <a:r>
            <a:rPr lang="ru-RU" sz="1400" dirty="0" smtClean="0"/>
            <a:t>трансляция модели</a:t>
          </a:r>
          <a:endParaRPr lang="ru-RU" sz="1400" dirty="0"/>
        </a:p>
      </dgm:t>
    </dgm:pt>
    <dgm:pt modelId="{ED816217-14CF-4673-A550-80398C063D92}" type="parTrans" cxnId="{099FFE57-A097-4CBD-A246-F5D6C157C46E}">
      <dgm:prSet/>
      <dgm:spPr/>
      <dgm:t>
        <a:bodyPr/>
        <a:lstStyle/>
        <a:p>
          <a:endParaRPr lang="ru-RU"/>
        </a:p>
      </dgm:t>
    </dgm:pt>
    <dgm:pt modelId="{CDD9502B-5D5A-41E4-9D99-3B36BAD777C5}" type="sibTrans" cxnId="{099FFE57-A097-4CBD-A246-F5D6C157C46E}">
      <dgm:prSet/>
      <dgm:spPr/>
      <dgm:t>
        <a:bodyPr/>
        <a:lstStyle/>
        <a:p>
          <a:endParaRPr lang="ru-RU"/>
        </a:p>
      </dgm:t>
    </dgm:pt>
    <dgm:pt modelId="{E02D0942-0586-4630-9F1F-6F03E6729BF1}">
      <dgm:prSet custT="1"/>
      <dgm:spPr/>
      <dgm:t>
        <a:bodyPr/>
        <a:lstStyle/>
        <a:p>
          <a:r>
            <a:rPr lang="ru-RU" sz="1400" dirty="0" smtClean="0"/>
            <a:t>верификация модели</a:t>
          </a:r>
          <a:endParaRPr lang="ru-RU" sz="1400" dirty="0"/>
        </a:p>
      </dgm:t>
    </dgm:pt>
    <dgm:pt modelId="{85782851-F4A0-42D5-9DF7-2B4D6DA316DD}" type="parTrans" cxnId="{AAE61CD4-CEB7-4982-84D1-79150B93AD78}">
      <dgm:prSet/>
      <dgm:spPr/>
      <dgm:t>
        <a:bodyPr/>
        <a:lstStyle/>
        <a:p>
          <a:endParaRPr lang="ru-RU"/>
        </a:p>
      </dgm:t>
    </dgm:pt>
    <dgm:pt modelId="{2A235C50-1D53-4276-A53E-DAA40FBB5377}" type="sibTrans" cxnId="{AAE61CD4-CEB7-4982-84D1-79150B93AD78}">
      <dgm:prSet/>
      <dgm:spPr/>
      <dgm:t>
        <a:bodyPr/>
        <a:lstStyle/>
        <a:p>
          <a:endParaRPr lang="ru-RU"/>
        </a:p>
      </dgm:t>
    </dgm:pt>
    <dgm:pt modelId="{55B97C7B-9C4B-4EE4-927E-4C20DC45AC5F}">
      <dgm:prSet custT="1"/>
      <dgm:spPr/>
      <dgm:t>
        <a:bodyPr/>
        <a:lstStyle/>
        <a:p>
          <a:r>
            <a:rPr lang="ru-RU" sz="1400" dirty="0" err="1" smtClean="0"/>
            <a:t>валидация</a:t>
          </a:r>
          <a:r>
            <a:rPr lang="ru-RU" sz="1400" dirty="0" smtClean="0"/>
            <a:t> модели</a:t>
          </a:r>
          <a:endParaRPr lang="ru-RU" sz="1200" dirty="0"/>
        </a:p>
      </dgm:t>
    </dgm:pt>
    <dgm:pt modelId="{3031253A-66AD-4C5D-9EB1-7B12AAC09ADA}" type="parTrans" cxnId="{9C872211-1A64-4EFF-A3F4-88ABC00A4EC6}">
      <dgm:prSet/>
      <dgm:spPr/>
      <dgm:t>
        <a:bodyPr/>
        <a:lstStyle/>
        <a:p>
          <a:endParaRPr lang="ru-RU"/>
        </a:p>
      </dgm:t>
    </dgm:pt>
    <dgm:pt modelId="{030A24B4-043B-4FE1-8536-633CB4C8C9EE}" type="sibTrans" cxnId="{9C872211-1A64-4EFF-A3F4-88ABC00A4EC6}">
      <dgm:prSet/>
      <dgm:spPr/>
      <dgm:t>
        <a:bodyPr/>
        <a:lstStyle/>
        <a:p>
          <a:endParaRPr lang="ru-RU"/>
        </a:p>
      </dgm:t>
    </dgm:pt>
    <dgm:pt modelId="{C3F2553E-460C-4D63-BBD4-943FC4D8C24E}">
      <dgm:prSet custT="1"/>
      <dgm:spPr/>
      <dgm:t>
        <a:bodyPr/>
        <a:lstStyle/>
        <a:p>
          <a:r>
            <a:rPr lang="ru-RU" sz="1400" dirty="0" smtClean="0"/>
            <a:t>стратегическое и тактическое планирование</a:t>
          </a:r>
          <a:endParaRPr lang="ru-RU" sz="1200" dirty="0"/>
        </a:p>
      </dgm:t>
    </dgm:pt>
    <dgm:pt modelId="{FF1FCBD9-E879-4ADA-9A5B-15CF4A4BBE6B}" type="parTrans" cxnId="{5E32BF1A-900E-4A68-A562-AB266FA666B1}">
      <dgm:prSet/>
      <dgm:spPr/>
      <dgm:t>
        <a:bodyPr/>
        <a:lstStyle/>
        <a:p>
          <a:endParaRPr lang="ru-RU"/>
        </a:p>
      </dgm:t>
    </dgm:pt>
    <dgm:pt modelId="{2FAA3CB2-6FA3-44B9-9A79-3FEBFB792F9A}" type="sibTrans" cxnId="{5E32BF1A-900E-4A68-A562-AB266FA666B1}">
      <dgm:prSet/>
      <dgm:spPr/>
      <dgm:t>
        <a:bodyPr/>
        <a:lstStyle/>
        <a:p>
          <a:endParaRPr lang="ru-RU"/>
        </a:p>
      </dgm:t>
    </dgm:pt>
    <dgm:pt modelId="{6F1E4F60-0A24-45BC-A4FB-DB6BDF1EC502}">
      <dgm:prSet custT="1"/>
      <dgm:spPr/>
      <dgm:t>
        <a:bodyPr/>
        <a:lstStyle/>
        <a:p>
          <a:r>
            <a:rPr lang="ru-RU" sz="1400" dirty="0" smtClean="0"/>
            <a:t>проведение экспериментов на модели (экспериментирование)</a:t>
          </a:r>
          <a:endParaRPr lang="ru-RU" sz="1400" dirty="0"/>
        </a:p>
      </dgm:t>
    </dgm:pt>
    <dgm:pt modelId="{7FAE7AE6-E7A6-48EA-9F4B-D28034B5E624}" type="parTrans" cxnId="{B5549722-B0AA-4EF5-B8D8-4C6A86CD9060}">
      <dgm:prSet/>
      <dgm:spPr/>
      <dgm:t>
        <a:bodyPr/>
        <a:lstStyle/>
        <a:p>
          <a:endParaRPr lang="ru-RU"/>
        </a:p>
      </dgm:t>
    </dgm:pt>
    <dgm:pt modelId="{8990ACF6-8F0C-4FF5-A482-A45C978A8D12}" type="sibTrans" cxnId="{B5549722-B0AA-4EF5-B8D8-4C6A86CD9060}">
      <dgm:prSet/>
      <dgm:spPr/>
      <dgm:t>
        <a:bodyPr/>
        <a:lstStyle/>
        <a:p>
          <a:endParaRPr lang="ru-RU"/>
        </a:p>
      </dgm:t>
    </dgm:pt>
    <dgm:pt modelId="{267CC5B1-2FD9-47FE-B91C-888770868AE5}">
      <dgm:prSet custT="1"/>
      <dgm:spPr/>
      <dgm:t>
        <a:bodyPr/>
        <a:lstStyle/>
        <a:p>
          <a:r>
            <a:rPr lang="ru-RU" sz="1400" dirty="0" smtClean="0"/>
            <a:t>анализ результатов моделирования</a:t>
          </a:r>
          <a:endParaRPr lang="ru-RU" sz="1400" dirty="0"/>
        </a:p>
      </dgm:t>
    </dgm:pt>
    <dgm:pt modelId="{953A8BE9-A776-4B01-944D-34AC2B4F4C1D}" type="parTrans" cxnId="{64164F8C-DC62-4DB8-9501-DFF9E6E6B31D}">
      <dgm:prSet/>
      <dgm:spPr/>
      <dgm:t>
        <a:bodyPr/>
        <a:lstStyle/>
        <a:p>
          <a:endParaRPr lang="ru-RU"/>
        </a:p>
      </dgm:t>
    </dgm:pt>
    <dgm:pt modelId="{27D27C30-8CB1-4BEF-AD21-976821C4FC07}" type="sibTrans" cxnId="{64164F8C-DC62-4DB8-9501-DFF9E6E6B31D}">
      <dgm:prSet/>
      <dgm:spPr/>
      <dgm:t>
        <a:bodyPr/>
        <a:lstStyle/>
        <a:p>
          <a:endParaRPr lang="ru-RU"/>
        </a:p>
      </dgm:t>
    </dgm:pt>
    <dgm:pt modelId="{63D239EC-4411-445D-B577-16F4FE55763B}" type="pres">
      <dgm:prSet presAssocID="{C6C25530-22C3-4EDD-B45F-0BAB7F2AD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2C9D9-7BC4-4525-A5FB-4278A6937E3F}" type="pres">
      <dgm:prSet presAssocID="{3BA7CC12-5609-4B50-B831-C3750745E4BB}" presName="boxAndChildren" presStyleCnt="0"/>
      <dgm:spPr/>
    </dgm:pt>
    <dgm:pt modelId="{05C7110B-A771-4990-B4A6-DE83073FFD69}" type="pres">
      <dgm:prSet presAssocID="{3BA7CC12-5609-4B50-B831-C3750745E4BB}" presName="parentTextBox" presStyleLbl="node1" presStyleIdx="0" presStyleCnt="12" custScaleX="81145" custLinFactY="-897272" custLinFactNeighborX="84" custLinFactNeighborY="-900000"/>
      <dgm:spPr/>
      <dgm:t>
        <a:bodyPr/>
        <a:lstStyle/>
        <a:p>
          <a:endParaRPr lang="ru-RU"/>
        </a:p>
      </dgm:t>
    </dgm:pt>
    <dgm:pt modelId="{06DE536A-DA6E-4E29-B955-666FA96B7A77}" type="pres">
      <dgm:prSet presAssocID="{9F75CBF8-8FF3-4874-8236-838A9205598A}" presName="sp" presStyleCnt="0"/>
      <dgm:spPr/>
    </dgm:pt>
    <dgm:pt modelId="{335FFF32-52A1-4B9E-8F70-033FF7FE8DEB}" type="pres">
      <dgm:prSet presAssocID="{9FF588A5-C3E6-42FE-9EF2-0D274ED1C0E9}" presName="arrowAndChildren" presStyleCnt="0"/>
      <dgm:spPr/>
    </dgm:pt>
    <dgm:pt modelId="{36C6E152-6D65-4499-9D67-3B29ECECCE6A}" type="pres">
      <dgm:prSet presAssocID="{9FF588A5-C3E6-42FE-9EF2-0D274ED1C0E9}" presName="parentTextArrow" presStyleLbl="node1" presStyleIdx="1" presStyleCnt="12" custFlipVert="0" custScaleY="73757" custLinFactY="-400000" custLinFactNeighborX="-92" custLinFactNeighborY="-485727"/>
      <dgm:spPr/>
      <dgm:t>
        <a:bodyPr/>
        <a:lstStyle/>
        <a:p>
          <a:endParaRPr lang="ru-RU"/>
        </a:p>
      </dgm:t>
    </dgm:pt>
    <dgm:pt modelId="{563A23A1-6136-409E-9054-46D4D7DF2391}" type="pres">
      <dgm:prSet presAssocID="{FC5BC708-0119-4F2F-9EED-173A0D605C52}" presName="sp" presStyleCnt="0"/>
      <dgm:spPr/>
    </dgm:pt>
    <dgm:pt modelId="{A995F26C-E2F8-4A3A-B18C-02570A312FD6}" type="pres">
      <dgm:prSet presAssocID="{73A37A38-CCDF-4DB1-A0C2-8F90B3944850}" presName="arrowAndChildren" presStyleCnt="0"/>
      <dgm:spPr/>
    </dgm:pt>
    <dgm:pt modelId="{9E11F18C-8D49-4E3B-A89E-E59AA243AB8D}" type="pres">
      <dgm:prSet presAssocID="{73A37A38-CCDF-4DB1-A0C2-8F90B3944850}" presName="parentTextArrow" presStyleLbl="node1" presStyleIdx="2" presStyleCnt="12" custLinFactY="-300000" custLinFactNeighborX="92" custLinFactNeighborY="-392180"/>
      <dgm:spPr/>
      <dgm:t>
        <a:bodyPr/>
        <a:lstStyle/>
        <a:p>
          <a:endParaRPr lang="ru-RU"/>
        </a:p>
      </dgm:t>
    </dgm:pt>
    <dgm:pt modelId="{69BD8D71-6952-4943-9F21-EB59C8F433EB}" type="pres">
      <dgm:prSet presAssocID="{0D7C58FA-A5B6-4DB6-80CA-C81936EA0B12}" presName="sp" presStyleCnt="0"/>
      <dgm:spPr/>
    </dgm:pt>
    <dgm:pt modelId="{1A4FE019-FCB9-4663-829A-A09D948E7996}" type="pres">
      <dgm:prSet presAssocID="{3F5FD0EB-21E0-4809-950F-2B0277B6D727}" presName="arrowAndChildren" presStyleCnt="0"/>
      <dgm:spPr/>
    </dgm:pt>
    <dgm:pt modelId="{1D6AC461-9EAF-403A-90CA-D028272B6A4E}" type="pres">
      <dgm:prSet presAssocID="{3F5FD0EB-21E0-4809-950F-2B0277B6D727}" presName="parentTextArrow" presStyleLbl="node1" presStyleIdx="3" presStyleCnt="12" custLinFactY="-104685" custLinFactNeighborX="-92" custLinFactNeighborY="-200000"/>
      <dgm:spPr/>
      <dgm:t>
        <a:bodyPr/>
        <a:lstStyle/>
        <a:p>
          <a:endParaRPr lang="ru-RU"/>
        </a:p>
      </dgm:t>
    </dgm:pt>
    <dgm:pt modelId="{E6FA871E-1D30-4C41-B042-45B16422040C}" type="pres">
      <dgm:prSet presAssocID="{4E58859F-A287-4EDA-8D49-65345AC9043E}" presName="sp" presStyleCnt="0"/>
      <dgm:spPr/>
    </dgm:pt>
    <dgm:pt modelId="{9C1A8A3D-94BF-4335-8813-5D5409F5B27C}" type="pres">
      <dgm:prSet presAssocID="{F80E83A0-400F-4098-8B1A-D9E2B7DBE1F3}" presName="arrowAndChildren" presStyleCnt="0"/>
      <dgm:spPr/>
    </dgm:pt>
    <dgm:pt modelId="{02A67240-F0EC-4013-BF80-7F905F7C359C}" type="pres">
      <dgm:prSet presAssocID="{F80E83A0-400F-4098-8B1A-D9E2B7DBE1F3}" presName="parentTextArrow" presStyleLbl="node1" presStyleIdx="4" presStyleCnt="12" custLinFactY="-104152" custLinFactNeighborX="92" custLinFactNeighborY="-200000"/>
      <dgm:spPr/>
      <dgm:t>
        <a:bodyPr/>
        <a:lstStyle/>
        <a:p>
          <a:endParaRPr lang="ru-RU"/>
        </a:p>
      </dgm:t>
    </dgm:pt>
    <dgm:pt modelId="{75946B9C-4340-4D0C-9E0A-2CF04500D66C}" type="pres">
      <dgm:prSet presAssocID="{842E0342-598F-4DB4-8749-7B1C939E1B5E}" presName="sp" presStyleCnt="0"/>
      <dgm:spPr/>
    </dgm:pt>
    <dgm:pt modelId="{907BAEFD-E681-4342-906A-DF8309D9B617}" type="pres">
      <dgm:prSet presAssocID="{A5F6149F-5D26-4F69-A42F-EFE055E67358}" presName="arrowAndChildren" presStyleCnt="0"/>
      <dgm:spPr/>
    </dgm:pt>
    <dgm:pt modelId="{CC4C1903-7E00-4014-B635-FDF0E9C1DE18}" type="pres">
      <dgm:prSet presAssocID="{A5F6149F-5D26-4F69-A42F-EFE055E67358}" presName="parentTextArrow" presStyleLbl="node1" presStyleIdx="5" presStyleCnt="12" custLinFactY="-100000" custLinFactNeighborX="92" custLinFactNeighborY="-198900"/>
      <dgm:spPr/>
      <dgm:t>
        <a:bodyPr/>
        <a:lstStyle/>
        <a:p>
          <a:endParaRPr lang="ru-RU"/>
        </a:p>
      </dgm:t>
    </dgm:pt>
    <dgm:pt modelId="{6357D6C2-28B1-4931-A51D-EBB32C901659}" type="pres">
      <dgm:prSet presAssocID="{030A24B4-043B-4FE1-8536-633CB4C8C9EE}" presName="sp" presStyleCnt="0"/>
      <dgm:spPr/>
    </dgm:pt>
    <dgm:pt modelId="{49A40AB4-59A0-4C4A-BCCF-1DA6015D5340}" type="pres">
      <dgm:prSet presAssocID="{55B97C7B-9C4B-4EE4-927E-4C20DC45AC5F}" presName="arrowAndChildren" presStyleCnt="0"/>
      <dgm:spPr/>
    </dgm:pt>
    <dgm:pt modelId="{712AAD81-3F6D-4DA3-BB7D-B2212B269642}" type="pres">
      <dgm:prSet presAssocID="{55B97C7B-9C4B-4EE4-927E-4C20DC45AC5F}" presName="parentTextArrow" presStyleLbl="node1" presStyleIdx="6" presStyleCnt="12" custLinFactY="100000" custLinFactNeighborX="92" custLinFactNeighborY="185989"/>
      <dgm:spPr/>
      <dgm:t>
        <a:bodyPr/>
        <a:lstStyle/>
        <a:p>
          <a:endParaRPr lang="ru-RU"/>
        </a:p>
      </dgm:t>
    </dgm:pt>
    <dgm:pt modelId="{D173FE10-667F-4988-8099-962DC46D960D}" type="pres">
      <dgm:prSet presAssocID="{2A235C50-1D53-4276-A53E-DAA40FBB5377}" presName="sp" presStyleCnt="0"/>
      <dgm:spPr/>
    </dgm:pt>
    <dgm:pt modelId="{8AABB6CD-D201-410B-B44B-E83A9B3A6E83}" type="pres">
      <dgm:prSet presAssocID="{E02D0942-0586-4630-9F1F-6F03E6729BF1}" presName="arrowAndChildren" presStyleCnt="0"/>
      <dgm:spPr/>
    </dgm:pt>
    <dgm:pt modelId="{E26131DD-2E93-4E36-A16F-97E67DBF8B37}" type="pres">
      <dgm:prSet presAssocID="{E02D0942-0586-4630-9F1F-6F03E6729BF1}" presName="parentTextArrow" presStyleLbl="node1" presStyleIdx="7" presStyleCnt="12" custLinFactY="100000" custLinFactNeighborX="460" custLinFactNeighborY="189399"/>
      <dgm:spPr/>
      <dgm:t>
        <a:bodyPr/>
        <a:lstStyle/>
        <a:p>
          <a:endParaRPr lang="ru-RU"/>
        </a:p>
      </dgm:t>
    </dgm:pt>
    <dgm:pt modelId="{92F8CE1C-3B39-4B6F-937D-4304FADAA723}" type="pres">
      <dgm:prSet presAssocID="{CDD9502B-5D5A-41E4-9D99-3B36BAD777C5}" presName="sp" presStyleCnt="0"/>
      <dgm:spPr/>
    </dgm:pt>
    <dgm:pt modelId="{1F962C4E-B4B3-4EE8-AC5E-46902B84CDAD}" type="pres">
      <dgm:prSet presAssocID="{5B5B1A0C-154A-4996-9CB9-35B7A2170327}" presName="arrowAndChildren" presStyleCnt="0"/>
      <dgm:spPr/>
    </dgm:pt>
    <dgm:pt modelId="{945F8848-6D09-4B8B-A291-6510A970FB72}" type="pres">
      <dgm:prSet presAssocID="{5B5B1A0C-154A-4996-9CB9-35B7A2170327}" presName="parentTextArrow" presStyleLbl="node1" presStyleIdx="8" presStyleCnt="12" custLinFactY="100000" custLinFactNeighborX="92" custLinFactNeighborY="186215"/>
      <dgm:spPr/>
      <dgm:t>
        <a:bodyPr/>
        <a:lstStyle/>
        <a:p>
          <a:endParaRPr lang="ru-RU"/>
        </a:p>
      </dgm:t>
    </dgm:pt>
    <dgm:pt modelId="{EA250EB9-820E-4E1A-A3A2-2C576E534028}" type="pres">
      <dgm:prSet presAssocID="{27D27C30-8CB1-4BEF-AD21-976821C4FC07}" presName="sp" presStyleCnt="0"/>
      <dgm:spPr/>
    </dgm:pt>
    <dgm:pt modelId="{05D673E1-C786-4917-BF68-28ABBA66815D}" type="pres">
      <dgm:prSet presAssocID="{267CC5B1-2FD9-47FE-B91C-888770868AE5}" presName="arrowAndChildren" presStyleCnt="0"/>
      <dgm:spPr/>
    </dgm:pt>
    <dgm:pt modelId="{96C5ABE5-BB11-4F86-AAE7-31EF77B70C7D}" type="pres">
      <dgm:prSet presAssocID="{267CC5B1-2FD9-47FE-B91C-888770868AE5}" presName="parentTextArrow" presStyleLbl="node1" presStyleIdx="9" presStyleCnt="12" custLinFactY="400000" custLinFactNeighborX="-1421" custLinFactNeighborY="472252"/>
      <dgm:spPr/>
      <dgm:t>
        <a:bodyPr/>
        <a:lstStyle/>
        <a:p>
          <a:endParaRPr lang="ru-RU"/>
        </a:p>
      </dgm:t>
    </dgm:pt>
    <dgm:pt modelId="{EF2B35B1-4272-4674-8D08-D1DD9206BED6}" type="pres">
      <dgm:prSet presAssocID="{8990ACF6-8F0C-4FF5-A482-A45C978A8D12}" presName="sp" presStyleCnt="0"/>
      <dgm:spPr/>
    </dgm:pt>
    <dgm:pt modelId="{611F5470-1BC0-46EA-B6D3-D20A16A3902B}" type="pres">
      <dgm:prSet presAssocID="{6F1E4F60-0A24-45BC-A4FB-DB6BDF1EC502}" presName="arrowAndChildren" presStyleCnt="0"/>
      <dgm:spPr/>
    </dgm:pt>
    <dgm:pt modelId="{3B37FA82-D589-429E-AC75-B3C05A895812}" type="pres">
      <dgm:prSet presAssocID="{6F1E4F60-0A24-45BC-A4FB-DB6BDF1EC502}" presName="parentTextArrow" presStyleLbl="node1" presStyleIdx="10" presStyleCnt="12" custLinFactY="400000" custLinFactNeighborX="276" custLinFactNeighborY="453058"/>
      <dgm:spPr/>
      <dgm:t>
        <a:bodyPr/>
        <a:lstStyle/>
        <a:p>
          <a:endParaRPr lang="ru-RU"/>
        </a:p>
      </dgm:t>
    </dgm:pt>
    <dgm:pt modelId="{507FC4FD-E0C4-425F-9117-828811420AAA}" type="pres">
      <dgm:prSet presAssocID="{2FAA3CB2-6FA3-44B9-9A79-3FEBFB792F9A}" presName="sp" presStyleCnt="0"/>
      <dgm:spPr/>
    </dgm:pt>
    <dgm:pt modelId="{09221F31-7351-41FE-BA3E-F0C23A42A915}" type="pres">
      <dgm:prSet presAssocID="{C3F2553E-460C-4D63-BBD4-943FC4D8C24E}" presName="arrowAndChildren" presStyleCnt="0"/>
      <dgm:spPr/>
    </dgm:pt>
    <dgm:pt modelId="{BD51A258-66B2-43D8-958C-FE495C025069}" type="pres">
      <dgm:prSet presAssocID="{C3F2553E-460C-4D63-BBD4-943FC4D8C24E}" presName="parentTextArrow" presStyleLbl="node1" presStyleIdx="11" presStyleCnt="12" custLinFactY="400000" custLinFactNeighborX="184" custLinFactNeighborY="471364"/>
      <dgm:spPr/>
      <dgm:t>
        <a:bodyPr/>
        <a:lstStyle/>
        <a:p>
          <a:endParaRPr lang="ru-RU"/>
        </a:p>
      </dgm:t>
    </dgm:pt>
  </dgm:ptLst>
  <dgm:cxnLst>
    <dgm:cxn modelId="{045ECDE8-0101-4762-B8B9-0FBB73AB373C}" srcId="{C6C25530-22C3-4EDD-B45F-0BAB7F2AD433}" destId="{73A37A38-CCDF-4DB1-A0C2-8F90B3944850}" srcOrd="9" destOrd="0" parTransId="{C1EB16C2-23A5-4F57-854D-3956B7D3941C}" sibTransId="{FC5BC708-0119-4F2F-9EED-173A0D605C52}"/>
    <dgm:cxn modelId="{13FCD7D4-8A46-4E32-9569-F95FBBD99777}" type="presOf" srcId="{55B97C7B-9C4B-4EE4-927E-4C20DC45AC5F}" destId="{712AAD81-3F6D-4DA3-BB7D-B2212B269642}" srcOrd="0" destOrd="0" presId="urn:microsoft.com/office/officeart/2005/8/layout/process4"/>
    <dgm:cxn modelId="{D7EFD2F6-7428-4A23-ACA8-E4ADB0D1F798}" type="presOf" srcId="{73A37A38-CCDF-4DB1-A0C2-8F90B3944850}" destId="{9E11F18C-8D49-4E3B-A89E-E59AA243AB8D}" srcOrd="0" destOrd="0" presId="urn:microsoft.com/office/officeart/2005/8/layout/process4"/>
    <dgm:cxn modelId="{AAE61CD4-CEB7-4982-84D1-79150B93AD78}" srcId="{C6C25530-22C3-4EDD-B45F-0BAB7F2AD433}" destId="{E02D0942-0586-4630-9F1F-6F03E6729BF1}" srcOrd="4" destOrd="0" parTransId="{85782851-F4A0-42D5-9DF7-2B4D6DA316DD}" sibTransId="{2A235C50-1D53-4276-A53E-DAA40FBB5377}"/>
    <dgm:cxn modelId="{423ADB64-0462-4AD8-9921-564AD48D567B}" srcId="{C6C25530-22C3-4EDD-B45F-0BAB7F2AD433}" destId="{3BA7CC12-5609-4B50-B831-C3750745E4BB}" srcOrd="11" destOrd="0" parTransId="{45430175-207E-4E54-B10F-68440BB03667}" sibTransId="{4B0C9851-B3C8-4B28-8D32-6C2AE0D19DB5}"/>
    <dgm:cxn modelId="{BDECD454-E4C1-44D8-BC91-A4D30895FEB2}" srcId="{C6C25530-22C3-4EDD-B45F-0BAB7F2AD433}" destId="{F80E83A0-400F-4098-8B1A-D9E2B7DBE1F3}" srcOrd="7" destOrd="0" parTransId="{01BD31F7-684E-4E7D-985E-80F0D7A1B159}" sibTransId="{4E58859F-A287-4EDA-8D49-65345AC9043E}"/>
    <dgm:cxn modelId="{CAF941CA-B25D-4D45-A6C5-BD8465415AD9}" type="presOf" srcId="{3BA7CC12-5609-4B50-B831-C3750745E4BB}" destId="{05C7110B-A771-4990-B4A6-DE83073FFD69}" srcOrd="0" destOrd="0" presId="urn:microsoft.com/office/officeart/2005/8/layout/process4"/>
    <dgm:cxn modelId="{D84B0546-F805-4012-A9CE-E0C498C165DC}" type="presOf" srcId="{5B5B1A0C-154A-4996-9CB9-35B7A2170327}" destId="{945F8848-6D09-4B8B-A291-6510A970FB72}" srcOrd="0" destOrd="0" presId="urn:microsoft.com/office/officeart/2005/8/layout/process4"/>
    <dgm:cxn modelId="{103F8BE1-91D6-4F6D-94C9-62E310DFB022}" type="presOf" srcId="{E02D0942-0586-4630-9F1F-6F03E6729BF1}" destId="{E26131DD-2E93-4E36-A16F-97E67DBF8B37}" srcOrd="0" destOrd="0" presId="urn:microsoft.com/office/officeart/2005/8/layout/process4"/>
    <dgm:cxn modelId="{D42C07F2-BAFE-4D7E-AC35-C8F24EAC9EE8}" type="presOf" srcId="{C6C25530-22C3-4EDD-B45F-0BAB7F2AD433}" destId="{63D239EC-4411-445D-B577-16F4FE55763B}" srcOrd="0" destOrd="0" presId="urn:microsoft.com/office/officeart/2005/8/layout/process4"/>
    <dgm:cxn modelId="{33F00B1C-4C96-4C2E-A450-8928147B0B64}" srcId="{C6C25530-22C3-4EDD-B45F-0BAB7F2AD433}" destId="{3F5FD0EB-21E0-4809-950F-2B0277B6D727}" srcOrd="8" destOrd="0" parTransId="{9709BC10-46CE-4FC1-BFD1-84E65F8E97E0}" sibTransId="{0D7C58FA-A5B6-4DB6-80CA-C81936EA0B12}"/>
    <dgm:cxn modelId="{9C872211-1A64-4EFF-A3F4-88ABC00A4EC6}" srcId="{C6C25530-22C3-4EDD-B45F-0BAB7F2AD433}" destId="{55B97C7B-9C4B-4EE4-927E-4C20DC45AC5F}" srcOrd="5" destOrd="0" parTransId="{3031253A-66AD-4C5D-9EB1-7B12AAC09ADA}" sibTransId="{030A24B4-043B-4FE1-8536-633CB4C8C9EE}"/>
    <dgm:cxn modelId="{B5549722-B0AA-4EF5-B8D8-4C6A86CD9060}" srcId="{C6C25530-22C3-4EDD-B45F-0BAB7F2AD433}" destId="{6F1E4F60-0A24-45BC-A4FB-DB6BDF1EC502}" srcOrd="1" destOrd="0" parTransId="{7FAE7AE6-E7A6-48EA-9F4B-D28034B5E624}" sibTransId="{8990ACF6-8F0C-4FF5-A482-A45C978A8D12}"/>
    <dgm:cxn modelId="{64164F8C-DC62-4DB8-9501-DFF9E6E6B31D}" srcId="{C6C25530-22C3-4EDD-B45F-0BAB7F2AD433}" destId="{267CC5B1-2FD9-47FE-B91C-888770868AE5}" srcOrd="2" destOrd="0" parTransId="{953A8BE9-A776-4B01-944D-34AC2B4F4C1D}" sibTransId="{27D27C30-8CB1-4BEF-AD21-976821C4FC07}"/>
    <dgm:cxn modelId="{90033D4C-EB59-4745-8285-FDA113F4CCC7}" type="presOf" srcId="{9FF588A5-C3E6-42FE-9EF2-0D274ED1C0E9}" destId="{36C6E152-6D65-4499-9D67-3B29ECECCE6A}" srcOrd="0" destOrd="0" presId="urn:microsoft.com/office/officeart/2005/8/layout/process4"/>
    <dgm:cxn modelId="{604E6F52-DC15-4135-93D9-9D81F26DBAB6}" type="presOf" srcId="{6F1E4F60-0A24-45BC-A4FB-DB6BDF1EC502}" destId="{3B37FA82-D589-429E-AC75-B3C05A895812}" srcOrd="0" destOrd="0" presId="urn:microsoft.com/office/officeart/2005/8/layout/process4"/>
    <dgm:cxn modelId="{5DFAA092-FB3F-4B78-8553-4CAAF618466D}" type="presOf" srcId="{F80E83A0-400F-4098-8B1A-D9E2B7DBE1F3}" destId="{02A67240-F0EC-4013-BF80-7F905F7C359C}" srcOrd="0" destOrd="0" presId="urn:microsoft.com/office/officeart/2005/8/layout/process4"/>
    <dgm:cxn modelId="{72F47673-0584-4CFB-9049-01EE887930CD}" type="presOf" srcId="{A5F6149F-5D26-4F69-A42F-EFE055E67358}" destId="{CC4C1903-7E00-4014-B635-FDF0E9C1DE18}" srcOrd="0" destOrd="0" presId="urn:microsoft.com/office/officeart/2005/8/layout/process4"/>
    <dgm:cxn modelId="{E275DC74-AFDB-4A16-B45D-38A10F97DCEE}" srcId="{C6C25530-22C3-4EDD-B45F-0BAB7F2AD433}" destId="{A5F6149F-5D26-4F69-A42F-EFE055E67358}" srcOrd="6" destOrd="0" parTransId="{D31F7DA2-2588-4CE2-B695-D83A3AACFA9B}" sibTransId="{842E0342-598F-4DB4-8749-7B1C939E1B5E}"/>
    <dgm:cxn modelId="{A047F1E6-4F0D-4D37-B453-358829232D39}" type="presOf" srcId="{267CC5B1-2FD9-47FE-B91C-888770868AE5}" destId="{96C5ABE5-BB11-4F86-AAE7-31EF77B70C7D}" srcOrd="0" destOrd="0" presId="urn:microsoft.com/office/officeart/2005/8/layout/process4"/>
    <dgm:cxn modelId="{099FFE57-A097-4CBD-A246-F5D6C157C46E}" srcId="{C6C25530-22C3-4EDD-B45F-0BAB7F2AD433}" destId="{5B5B1A0C-154A-4996-9CB9-35B7A2170327}" srcOrd="3" destOrd="0" parTransId="{ED816217-14CF-4673-A550-80398C063D92}" sibTransId="{CDD9502B-5D5A-41E4-9D99-3B36BAD777C5}"/>
    <dgm:cxn modelId="{5E32BF1A-900E-4A68-A562-AB266FA666B1}" srcId="{C6C25530-22C3-4EDD-B45F-0BAB7F2AD433}" destId="{C3F2553E-460C-4D63-BBD4-943FC4D8C24E}" srcOrd="0" destOrd="0" parTransId="{FF1FCBD9-E879-4ADA-9A5B-15CF4A4BBE6B}" sibTransId="{2FAA3CB2-6FA3-44B9-9A79-3FEBFB792F9A}"/>
    <dgm:cxn modelId="{9612DF4F-87A0-4DD2-99DF-6D11D8874744}" srcId="{C6C25530-22C3-4EDD-B45F-0BAB7F2AD433}" destId="{9FF588A5-C3E6-42FE-9EF2-0D274ED1C0E9}" srcOrd="10" destOrd="0" parTransId="{A5022918-40C1-4FCF-8211-DAA705815854}" sibTransId="{9F75CBF8-8FF3-4874-8236-838A9205598A}"/>
    <dgm:cxn modelId="{CF5E3DBE-1E0D-473F-8FC3-64A3BA7F7E6A}" type="presOf" srcId="{C3F2553E-460C-4D63-BBD4-943FC4D8C24E}" destId="{BD51A258-66B2-43D8-958C-FE495C025069}" srcOrd="0" destOrd="0" presId="urn:microsoft.com/office/officeart/2005/8/layout/process4"/>
    <dgm:cxn modelId="{D71D21D7-D248-4890-81CD-68B487021AFB}" type="presOf" srcId="{3F5FD0EB-21E0-4809-950F-2B0277B6D727}" destId="{1D6AC461-9EAF-403A-90CA-D028272B6A4E}" srcOrd="0" destOrd="0" presId="urn:microsoft.com/office/officeart/2005/8/layout/process4"/>
    <dgm:cxn modelId="{8B509510-09F3-46A3-84C9-3D6FD2312210}" type="presParOf" srcId="{63D239EC-4411-445D-B577-16F4FE55763B}" destId="{07B2C9D9-7BC4-4525-A5FB-4278A6937E3F}" srcOrd="0" destOrd="0" presId="urn:microsoft.com/office/officeart/2005/8/layout/process4"/>
    <dgm:cxn modelId="{D272E169-02D9-467D-A3CB-ECDF40FADE53}" type="presParOf" srcId="{07B2C9D9-7BC4-4525-A5FB-4278A6937E3F}" destId="{05C7110B-A771-4990-B4A6-DE83073FFD69}" srcOrd="0" destOrd="0" presId="urn:microsoft.com/office/officeart/2005/8/layout/process4"/>
    <dgm:cxn modelId="{331C75CA-CC19-479B-8D16-785E1CE318F7}" type="presParOf" srcId="{63D239EC-4411-445D-B577-16F4FE55763B}" destId="{06DE536A-DA6E-4E29-B955-666FA96B7A77}" srcOrd="1" destOrd="0" presId="urn:microsoft.com/office/officeart/2005/8/layout/process4"/>
    <dgm:cxn modelId="{908C365F-3620-4D5F-8157-5E6E22829427}" type="presParOf" srcId="{63D239EC-4411-445D-B577-16F4FE55763B}" destId="{335FFF32-52A1-4B9E-8F70-033FF7FE8DEB}" srcOrd="2" destOrd="0" presId="urn:microsoft.com/office/officeart/2005/8/layout/process4"/>
    <dgm:cxn modelId="{3DD4EFC3-9AC4-4132-B666-ABC54052486A}" type="presParOf" srcId="{335FFF32-52A1-4B9E-8F70-033FF7FE8DEB}" destId="{36C6E152-6D65-4499-9D67-3B29ECECCE6A}" srcOrd="0" destOrd="0" presId="urn:microsoft.com/office/officeart/2005/8/layout/process4"/>
    <dgm:cxn modelId="{1959B4D4-3728-434F-90CF-9C81250AC29D}" type="presParOf" srcId="{63D239EC-4411-445D-B577-16F4FE55763B}" destId="{563A23A1-6136-409E-9054-46D4D7DF2391}" srcOrd="3" destOrd="0" presId="urn:microsoft.com/office/officeart/2005/8/layout/process4"/>
    <dgm:cxn modelId="{27C3DED7-2417-4E2F-80E3-DC018CEA4114}" type="presParOf" srcId="{63D239EC-4411-445D-B577-16F4FE55763B}" destId="{A995F26C-E2F8-4A3A-B18C-02570A312FD6}" srcOrd="4" destOrd="0" presId="urn:microsoft.com/office/officeart/2005/8/layout/process4"/>
    <dgm:cxn modelId="{184C5387-53F5-4374-9587-91008F21440B}" type="presParOf" srcId="{A995F26C-E2F8-4A3A-B18C-02570A312FD6}" destId="{9E11F18C-8D49-4E3B-A89E-E59AA243AB8D}" srcOrd="0" destOrd="0" presId="urn:microsoft.com/office/officeart/2005/8/layout/process4"/>
    <dgm:cxn modelId="{35D64A9D-CF0D-413E-ABCD-DE371CC2B630}" type="presParOf" srcId="{63D239EC-4411-445D-B577-16F4FE55763B}" destId="{69BD8D71-6952-4943-9F21-EB59C8F433EB}" srcOrd="5" destOrd="0" presId="urn:microsoft.com/office/officeart/2005/8/layout/process4"/>
    <dgm:cxn modelId="{12A18953-4329-4577-B742-125893640377}" type="presParOf" srcId="{63D239EC-4411-445D-B577-16F4FE55763B}" destId="{1A4FE019-FCB9-4663-829A-A09D948E7996}" srcOrd="6" destOrd="0" presId="urn:microsoft.com/office/officeart/2005/8/layout/process4"/>
    <dgm:cxn modelId="{6955A66E-6FCF-4887-8FA6-4EA570DE2AE4}" type="presParOf" srcId="{1A4FE019-FCB9-4663-829A-A09D948E7996}" destId="{1D6AC461-9EAF-403A-90CA-D028272B6A4E}" srcOrd="0" destOrd="0" presId="urn:microsoft.com/office/officeart/2005/8/layout/process4"/>
    <dgm:cxn modelId="{6D90D32E-D85B-426D-8DF0-FB9D6980B118}" type="presParOf" srcId="{63D239EC-4411-445D-B577-16F4FE55763B}" destId="{E6FA871E-1D30-4C41-B042-45B16422040C}" srcOrd="7" destOrd="0" presId="urn:microsoft.com/office/officeart/2005/8/layout/process4"/>
    <dgm:cxn modelId="{5EC47FE3-DCAB-40A6-BB58-72818F94B05F}" type="presParOf" srcId="{63D239EC-4411-445D-B577-16F4FE55763B}" destId="{9C1A8A3D-94BF-4335-8813-5D5409F5B27C}" srcOrd="8" destOrd="0" presId="urn:microsoft.com/office/officeart/2005/8/layout/process4"/>
    <dgm:cxn modelId="{9696E0DE-C474-4159-8F78-CD9FA58FCCCA}" type="presParOf" srcId="{9C1A8A3D-94BF-4335-8813-5D5409F5B27C}" destId="{02A67240-F0EC-4013-BF80-7F905F7C359C}" srcOrd="0" destOrd="0" presId="urn:microsoft.com/office/officeart/2005/8/layout/process4"/>
    <dgm:cxn modelId="{E3D988D7-5D06-4FE1-9190-AA5575A98592}" type="presParOf" srcId="{63D239EC-4411-445D-B577-16F4FE55763B}" destId="{75946B9C-4340-4D0C-9E0A-2CF04500D66C}" srcOrd="9" destOrd="0" presId="urn:microsoft.com/office/officeart/2005/8/layout/process4"/>
    <dgm:cxn modelId="{BBA52836-F275-4117-AFF9-7305935F2DAB}" type="presParOf" srcId="{63D239EC-4411-445D-B577-16F4FE55763B}" destId="{907BAEFD-E681-4342-906A-DF8309D9B617}" srcOrd="10" destOrd="0" presId="urn:microsoft.com/office/officeart/2005/8/layout/process4"/>
    <dgm:cxn modelId="{00BCF8D4-114C-49A7-A9B0-9F913D3FC338}" type="presParOf" srcId="{907BAEFD-E681-4342-906A-DF8309D9B617}" destId="{CC4C1903-7E00-4014-B635-FDF0E9C1DE18}" srcOrd="0" destOrd="0" presId="urn:microsoft.com/office/officeart/2005/8/layout/process4"/>
    <dgm:cxn modelId="{864E3177-F73E-4A8E-9DAA-8C92D24CF5B2}" type="presParOf" srcId="{63D239EC-4411-445D-B577-16F4FE55763B}" destId="{6357D6C2-28B1-4931-A51D-EBB32C901659}" srcOrd="11" destOrd="0" presId="urn:microsoft.com/office/officeart/2005/8/layout/process4"/>
    <dgm:cxn modelId="{D8E26E8F-C02C-4556-AB4C-68F01798F068}" type="presParOf" srcId="{63D239EC-4411-445D-B577-16F4FE55763B}" destId="{49A40AB4-59A0-4C4A-BCCF-1DA6015D5340}" srcOrd="12" destOrd="0" presId="urn:microsoft.com/office/officeart/2005/8/layout/process4"/>
    <dgm:cxn modelId="{7CEC593C-1015-4074-8A31-5D1478F4B8A8}" type="presParOf" srcId="{49A40AB4-59A0-4C4A-BCCF-1DA6015D5340}" destId="{712AAD81-3F6D-4DA3-BB7D-B2212B269642}" srcOrd="0" destOrd="0" presId="urn:microsoft.com/office/officeart/2005/8/layout/process4"/>
    <dgm:cxn modelId="{C8450390-5F06-4961-9449-C67FB51AA95B}" type="presParOf" srcId="{63D239EC-4411-445D-B577-16F4FE55763B}" destId="{D173FE10-667F-4988-8099-962DC46D960D}" srcOrd="13" destOrd="0" presId="urn:microsoft.com/office/officeart/2005/8/layout/process4"/>
    <dgm:cxn modelId="{342ACDD8-7C93-4A41-811A-7D18486EA38F}" type="presParOf" srcId="{63D239EC-4411-445D-B577-16F4FE55763B}" destId="{8AABB6CD-D201-410B-B44B-E83A9B3A6E83}" srcOrd="14" destOrd="0" presId="urn:microsoft.com/office/officeart/2005/8/layout/process4"/>
    <dgm:cxn modelId="{A9E4D23D-5973-4F3C-80E0-BA742856E694}" type="presParOf" srcId="{8AABB6CD-D201-410B-B44B-E83A9B3A6E83}" destId="{E26131DD-2E93-4E36-A16F-97E67DBF8B37}" srcOrd="0" destOrd="0" presId="urn:microsoft.com/office/officeart/2005/8/layout/process4"/>
    <dgm:cxn modelId="{36C51A0F-3F48-4D8A-81F4-759D96CBF51C}" type="presParOf" srcId="{63D239EC-4411-445D-B577-16F4FE55763B}" destId="{92F8CE1C-3B39-4B6F-937D-4304FADAA723}" srcOrd="15" destOrd="0" presId="urn:microsoft.com/office/officeart/2005/8/layout/process4"/>
    <dgm:cxn modelId="{54AD5BDF-26B4-4FD5-8F72-C708BC75799E}" type="presParOf" srcId="{63D239EC-4411-445D-B577-16F4FE55763B}" destId="{1F962C4E-B4B3-4EE8-AC5E-46902B84CDAD}" srcOrd="16" destOrd="0" presId="urn:microsoft.com/office/officeart/2005/8/layout/process4"/>
    <dgm:cxn modelId="{992B9B3E-DD2D-47F3-B19F-EB83A9AA655C}" type="presParOf" srcId="{1F962C4E-B4B3-4EE8-AC5E-46902B84CDAD}" destId="{945F8848-6D09-4B8B-A291-6510A970FB72}" srcOrd="0" destOrd="0" presId="urn:microsoft.com/office/officeart/2005/8/layout/process4"/>
    <dgm:cxn modelId="{C4E7BD5C-82A0-4EFF-B9F8-510D09F279C8}" type="presParOf" srcId="{63D239EC-4411-445D-B577-16F4FE55763B}" destId="{EA250EB9-820E-4E1A-A3A2-2C576E534028}" srcOrd="17" destOrd="0" presId="urn:microsoft.com/office/officeart/2005/8/layout/process4"/>
    <dgm:cxn modelId="{739C570E-971E-4CA3-BC6D-51A30C42A9F3}" type="presParOf" srcId="{63D239EC-4411-445D-B577-16F4FE55763B}" destId="{05D673E1-C786-4917-BF68-28ABBA66815D}" srcOrd="18" destOrd="0" presId="urn:microsoft.com/office/officeart/2005/8/layout/process4"/>
    <dgm:cxn modelId="{8827777E-D5EB-4243-9F95-41595BAD69CB}" type="presParOf" srcId="{05D673E1-C786-4917-BF68-28ABBA66815D}" destId="{96C5ABE5-BB11-4F86-AAE7-31EF77B70C7D}" srcOrd="0" destOrd="0" presId="urn:microsoft.com/office/officeart/2005/8/layout/process4"/>
    <dgm:cxn modelId="{28DE02C7-34AF-4E32-BDEC-FEE75D9709DF}" type="presParOf" srcId="{63D239EC-4411-445D-B577-16F4FE55763B}" destId="{EF2B35B1-4272-4674-8D08-D1DD9206BED6}" srcOrd="19" destOrd="0" presId="urn:microsoft.com/office/officeart/2005/8/layout/process4"/>
    <dgm:cxn modelId="{7E808899-5829-4B0A-831A-14F47F71A99D}" type="presParOf" srcId="{63D239EC-4411-445D-B577-16F4FE55763B}" destId="{611F5470-1BC0-46EA-B6D3-D20A16A3902B}" srcOrd="20" destOrd="0" presId="urn:microsoft.com/office/officeart/2005/8/layout/process4"/>
    <dgm:cxn modelId="{06E41B7E-8D6C-4569-8ECF-4AB5D54990ED}" type="presParOf" srcId="{611F5470-1BC0-46EA-B6D3-D20A16A3902B}" destId="{3B37FA82-D589-429E-AC75-B3C05A895812}" srcOrd="0" destOrd="0" presId="urn:microsoft.com/office/officeart/2005/8/layout/process4"/>
    <dgm:cxn modelId="{CA0AA2E8-6350-4D3A-8889-F8EFB316863E}" type="presParOf" srcId="{63D239EC-4411-445D-B577-16F4FE55763B}" destId="{507FC4FD-E0C4-425F-9117-828811420AAA}" srcOrd="21" destOrd="0" presId="urn:microsoft.com/office/officeart/2005/8/layout/process4"/>
    <dgm:cxn modelId="{8472B766-C4A6-40E0-979A-4F42F4F4758B}" type="presParOf" srcId="{63D239EC-4411-445D-B577-16F4FE55763B}" destId="{09221F31-7351-41FE-BA3E-F0C23A42A915}" srcOrd="22" destOrd="0" presId="urn:microsoft.com/office/officeart/2005/8/layout/process4"/>
    <dgm:cxn modelId="{C14EB4A5-44F6-4DBA-8075-45C78C77F98A}" type="presParOf" srcId="{09221F31-7351-41FE-BA3E-F0C23A42A915}" destId="{BD51A258-66B2-43D8-958C-FE495C0250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379B40-FABB-4426-B272-E60195E4F30D}">
      <dsp:nvSpPr>
        <dsp:cNvPr id="0" name=""/>
        <dsp:cNvSpPr/>
      </dsp:nvSpPr>
      <dsp:spPr>
        <a:xfrm>
          <a:off x="5468026" y="2715825"/>
          <a:ext cx="91440" cy="505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9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79B23-9211-47DD-B5D2-95DED861131E}">
      <dsp:nvSpPr>
        <dsp:cNvPr id="0" name=""/>
        <dsp:cNvSpPr/>
      </dsp:nvSpPr>
      <dsp:spPr>
        <a:xfrm>
          <a:off x="3919237" y="1105371"/>
          <a:ext cx="1594508" cy="505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752"/>
              </a:lnTo>
              <a:lnTo>
                <a:pt x="1594508" y="344752"/>
              </a:lnTo>
              <a:lnTo>
                <a:pt x="1594508" y="5058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6B25D-D259-4C5A-831D-5ACE3618051E}">
      <dsp:nvSpPr>
        <dsp:cNvPr id="0" name=""/>
        <dsp:cNvSpPr/>
      </dsp:nvSpPr>
      <dsp:spPr>
        <a:xfrm>
          <a:off x="2324729" y="2715825"/>
          <a:ext cx="1063005" cy="505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752"/>
              </a:lnTo>
              <a:lnTo>
                <a:pt x="1063005" y="344752"/>
              </a:lnTo>
              <a:lnTo>
                <a:pt x="1063005" y="50589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52253-0772-4847-9573-FECFDACDD4B4}">
      <dsp:nvSpPr>
        <dsp:cNvPr id="0" name=""/>
        <dsp:cNvSpPr/>
      </dsp:nvSpPr>
      <dsp:spPr>
        <a:xfrm>
          <a:off x="1261723" y="2715825"/>
          <a:ext cx="1063005" cy="505894"/>
        </a:xfrm>
        <a:custGeom>
          <a:avLst/>
          <a:gdLst/>
          <a:ahLst/>
          <a:cxnLst/>
          <a:rect l="0" t="0" r="0" b="0"/>
          <a:pathLst>
            <a:path>
              <a:moveTo>
                <a:pt x="1063005" y="0"/>
              </a:moveTo>
              <a:lnTo>
                <a:pt x="1063005" y="344752"/>
              </a:lnTo>
              <a:lnTo>
                <a:pt x="0" y="344752"/>
              </a:lnTo>
              <a:lnTo>
                <a:pt x="0" y="50589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44CA9-FB25-4229-808A-DD7A38955620}">
      <dsp:nvSpPr>
        <dsp:cNvPr id="0" name=""/>
        <dsp:cNvSpPr/>
      </dsp:nvSpPr>
      <dsp:spPr>
        <a:xfrm>
          <a:off x="2324729" y="1105371"/>
          <a:ext cx="1594508" cy="505894"/>
        </a:xfrm>
        <a:custGeom>
          <a:avLst/>
          <a:gdLst/>
          <a:ahLst/>
          <a:cxnLst/>
          <a:rect l="0" t="0" r="0" b="0"/>
          <a:pathLst>
            <a:path>
              <a:moveTo>
                <a:pt x="1594508" y="0"/>
              </a:moveTo>
              <a:lnTo>
                <a:pt x="1594508" y="344752"/>
              </a:lnTo>
              <a:lnTo>
                <a:pt x="0" y="344752"/>
              </a:lnTo>
              <a:lnTo>
                <a:pt x="0" y="5058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70D6C-0588-458F-B6CF-465756B33098}">
      <dsp:nvSpPr>
        <dsp:cNvPr id="0" name=""/>
        <dsp:cNvSpPr/>
      </dsp:nvSpPr>
      <dsp:spPr>
        <a:xfrm>
          <a:off x="3049506" y="812"/>
          <a:ext cx="1739463" cy="1104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484D4-C414-4338-A0C7-8F536A6850D6}">
      <dsp:nvSpPr>
        <dsp:cNvPr id="0" name=""/>
        <dsp:cNvSpPr/>
      </dsp:nvSpPr>
      <dsp:spPr>
        <a:xfrm>
          <a:off x="3242779" y="184422"/>
          <a:ext cx="1739463" cy="11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</a:t>
          </a:r>
          <a:endParaRPr lang="ru-RU" sz="1800" kern="1200" dirty="0"/>
        </a:p>
      </dsp:txBody>
      <dsp:txXfrm>
        <a:off x="3242779" y="184422"/>
        <a:ext cx="1739463" cy="1104559"/>
      </dsp:txXfrm>
    </dsp:sp>
    <dsp:sp modelId="{61BFDF46-80B7-45CF-8532-ECB409E75B3E}">
      <dsp:nvSpPr>
        <dsp:cNvPr id="0" name=""/>
        <dsp:cNvSpPr/>
      </dsp:nvSpPr>
      <dsp:spPr>
        <a:xfrm>
          <a:off x="1454997" y="1611265"/>
          <a:ext cx="1739463" cy="1104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EE0C8-7195-4556-B9D6-EA251B47326E}">
      <dsp:nvSpPr>
        <dsp:cNvPr id="0" name=""/>
        <dsp:cNvSpPr/>
      </dsp:nvSpPr>
      <dsp:spPr>
        <a:xfrm>
          <a:off x="1648271" y="1794875"/>
          <a:ext cx="1739463" cy="11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Подсистема 1 уровень</a:t>
          </a:r>
          <a:endParaRPr lang="ru-RU" sz="1800" kern="1200" dirty="0"/>
        </a:p>
      </dsp:txBody>
      <dsp:txXfrm>
        <a:off x="1648271" y="1794875"/>
        <a:ext cx="1739463" cy="1104559"/>
      </dsp:txXfrm>
    </dsp:sp>
    <dsp:sp modelId="{46896D53-89EE-40BF-B612-77B569E3581F}">
      <dsp:nvSpPr>
        <dsp:cNvPr id="0" name=""/>
        <dsp:cNvSpPr/>
      </dsp:nvSpPr>
      <dsp:spPr>
        <a:xfrm>
          <a:off x="391991" y="3221719"/>
          <a:ext cx="1739463" cy="1104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A754C-B3F1-4173-9947-AB1B273E7ED0}">
      <dsp:nvSpPr>
        <dsp:cNvPr id="0" name=""/>
        <dsp:cNvSpPr/>
      </dsp:nvSpPr>
      <dsp:spPr>
        <a:xfrm>
          <a:off x="585265" y="3405329"/>
          <a:ext cx="1739463" cy="11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Подсистема 2 уровень</a:t>
          </a:r>
          <a:endParaRPr lang="ru-RU" sz="1800" kern="1200" dirty="0"/>
        </a:p>
      </dsp:txBody>
      <dsp:txXfrm>
        <a:off x="585265" y="3405329"/>
        <a:ext cx="1739463" cy="1104559"/>
      </dsp:txXfrm>
    </dsp:sp>
    <dsp:sp modelId="{694033BC-6DF9-4BC4-B1B2-4C258CA49503}">
      <dsp:nvSpPr>
        <dsp:cNvPr id="0" name=""/>
        <dsp:cNvSpPr/>
      </dsp:nvSpPr>
      <dsp:spPr>
        <a:xfrm>
          <a:off x="2518003" y="3221719"/>
          <a:ext cx="1739463" cy="1104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AB610-F69E-4B01-A266-37C216C1652F}">
      <dsp:nvSpPr>
        <dsp:cNvPr id="0" name=""/>
        <dsp:cNvSpPr/>
      </dsp:nvSpPr>
      <dsp:spPr>
        <a:xfrm>
          <a:off x="2711276" y="3405329"/>
          <a:ext cx="1739463" cy="11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Подсистема 2 уровень</a:t>
          </a:r>
          <a:endParaRPr lang="ru-RU" sz="1800" kern="1200" dirty="0"/>
        </a:p>
      </dsp:txBody>
      <dsp:txXfrm>
        <a:off x="2711276" y="3405329"/>
        <a:ext cx="1739463" cy="1104559"/>
      </dsp:txXfrm>
    </dsp:sp>
    <dsp:sp modelId="{DA352D95-404B-438F-BB23-2AB47B31BCEF}">
      <dsp:nvSpPr>
        <dsp:cNvPr id="0" name=""/>
        <dsp:cNvSpPr/>
      </dsp:nvSpPr>
      <dsp:spPr>
        <a:xfrm>
          <a:off x="4644014" y="1611265"/>
          <a:ext cx="1739463" cy="1104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ACD0D-709D-48CA-AE42-76A3A33BE969}">
      <dsp:nvSpPr>
        <dsp:cNvPr id="0" name=""/>
        <dsp:cNvSpPr/>
      </dsp:nvSpPr>
      <dsp:spPr>
        <a:xfrm>
          <a:off x="4837288" y="1794875"/>
          <a:ext cx="1739463" cy="11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Подсистема 1 уровень</a:t>
          </a:r>
          <a:endParaRPr lang="ru-RU" sz="1800" kern="1200" dirty="0"/>
        </a:p>
      </dsp:txBody>
      <dsp:txXfrm>
        <a:off x="4837288" y="1794875"/>
        <a:ext cx="1739463" cy="1104559"/>
      </dsp:txXfrm>
    </dsp:sp>
    <dsp:sp modelId="{675822B1-B944-4466-8703-127C69A3313C}">
      <dsp:nvSpPr>
        <dsp:cNvPr id="0" name=""/>
        <dsp:cNvSpPr/>
      </dsp:nvSpPr>
      <dsp:spPr>
        <a:xfrm>
          <a:off x="4644014" y="3221719"/>
          <a:ext cx="1739463" cy="1104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C0D42-A0D0-4179-89FB-CDC721473BB9}">
      <dsp:nvSpPr>
        <dsp:cNvPr id="0" name=""/>
        <dsp:cNvSpPr/>
      </dsp:nvSpPr>
      <dsp:spPr>
        <a:xfrm>
          <a:off x="4837288" y="3405329"/>
          <a:ext cx="1739463" cy="11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Подсистема 2 уровень</a:t>
          </a:r>
          <a:endParaRPr lang="ru-RU" sz="1800" kern="1200" dirty="0"/>
        </a:p>
      </dsp:txBody>
      <dsp:txXfrm>
        <a:off x="4837288" y="3405329"/>
        <a:ext cx="1739463" cy="11045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4F281-0E17-4B8C-A573-F291AF19151A}">
      <dsp:nvSpPr>
        <dsp:cNvPr id="0" name=""/>
        <dsp:cNvSpPr/>
      </dsp:nvSpPr>
      <dsp:spPr>
        <a:xfrm>
          <a:off x="3910243" y="2732071"/>
          <a:ext cx="5780132" cy="981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статистические или имитационные - исследования на ЭВМ, базирующиеся на методе статистических испытаний и предполагающие применение специальных программных средств и языков моделирования, таких как GPSS, SIMULA, SOL, ПЛИС, ИМСС и др.;</a:t>
          </a:r>
          <a:endParaRPr lang="ru-RU" sz="1400" kern="1200" dirty="0"/>
        </a:p>
      </dsp:txBody>
      <dsp:txXfrm>
        <a:off x="3910243" y="2732071"/>
        <a:ext cx="5780132" cy="981056"/>
      </dsp:txXfrm>
    </dsp:sp>
    <dsp:sp modelId="{892A27F6-F399-4D0D-99D5-64F48D9073E8}">
      <dsp:nvSpPr>
        <dsp:cNvPr id="0" name=""/>
        <dsp:cNvSpPr/>
      </dsp:nvSpPr>
      <dsp:spPr>
        <a:xfrm>
          <a:off x="3137564" y="5037720"/>
          <a:ext cx="578409" cy="5023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5715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3295E-C342-4042-B335-27756ED306C1}">
      <dsp:nvSpPr>
        <dsp:cNvPr id="0" name=""/>
        <dsp:cNvSpPr/>
      </dsp:nvSpPr>
      <dsp:spPr>
        <a:xfrm>
          <a:off x="4008032" y="3827710"/>
          <a:ext cx="5725974" cy="7603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численные - применение методов численного анализа для получения конечных результатов в числовой форме, когда невозможно получить аналитические зависимости характеристик от параметров в явном виде;</a:t>
          </a:r>
          <a:endParaRPr lang="ru-RU" sz="1400" kern="1200" dirty="0"/>
        </a:p>
      </dsp:txBody>
      <dsp:txXfrm>
        <a:off x="4008032" y="3827710"/>
        <a:ext cx="5725974" cy="760380"/>
      </dsp:txXfrm>
    </dsp:sp>
    <dsp:sp modelId="{7B2B88EC-10B0-417C-8E58-42707576475F}">
      <dsp:nvSpPr>
        <dsp:cNvPr id="0" name=""/>
        <dsp:cNvSpPr/>
      </dsp:nvSpPr>
      <dsp:spPr>
        <a:xfrm>
          <a:off x="3075754" y="2806391"/>
          <a:ext cx="771446" cy="80681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B616C-7C3B-4DEE-BAC4-FCEF65775935}">
      <dsp:nvSpPr>
        <dsp:cNvPr id="0" name=""/>
        <dsp:cNvSpPr/>
      </dsp:nvSpPr>
      <dsp:spPr>
        <a:xfrm>
          <a:off x="3941780" y="1835874"/>
          <a:ext cx="5806869" cy="792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аналитические - аппарат теории вероятностей, теории массового обслуживания, теории случайных процессов, методы оптимизации и т.п.;</a:t>
          </a:r>
          <a:endParaRPr lang="ru-RU" sz="1400" kern="1200" dirty="0"/>
        </a:p>
      </dsp:txBody>
      <dsp:txXfrm>
        <a:off x="3941780" y="1835874"/>
        <a:ext cx="5806869" cy="792891"/>
      </dsp:txXfrm>
    </dsp:sp>
    <dsp:sp modelId="{C1277C8B-EE43-4768-8A8F-CFA13FF28C94}">
      <dsp:nvSpPr>
        <dsp:cNvPr id="0" name=""/>
        <dsp:cNvSpPr/>
      </dsp:nvSpPr>
      <dsp:spPr>
        <a:xfrm>
          <a:off x="3074100" y="3833548"/>
          <a:ext cx="741999" cy="6933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5715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EC788-BFEB-43D1-931A-53681EC7F51F}">
      <dsp:nvSpPr>
        <dsp:cNvPr id="0" name=""/>
        <dsp:cNvSpPr/>
      </dsp:nvSpPr>
      <dsp:spPr>
        <a:xfrm>
          <a:off x="4126825" y="5016323"/>
          <a:ext cx="4932001" cy="5760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комбинированные</a:t>
          </a:r>
          <a:endParaRPr lang="ru-RU" sz="1400" kern="1200" dirty="0"/>
        </a:p>
      </dsp:txBody>
      <dsp:txXfrm>
        <a:off x="4126825" y="5016323"/>
        <a:ext cx="4932001" cy="576000"/>
      </dsp:txXfrm>
    </dsp:sp>
    <dsp:sp modelId="{D9149CCD-B4BA-450B-9BB3-CED0710AB383}">
      <dsp:nvSpPr>
        <dsp:cNvPr id="0" name=""/>
        <dsp:cNvSpPr/>
      </dsp:nvSpPr>
      <dsp:spPr>
        <a:xfrm>
          <a:off x="3940654" y="467574"/>
          <a:ext cx="5789854" cy="1277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cs typeface="Aharoni" panose="02010803020104030203" pitchFamily="2" charset="-79"/>
            </a:rPr>
            <a:t>При исследовании технических систем с дискретным характером функционирования наиболее широкое применение получили следующие методы математического моделирования:</a:t>
          </a:r>
          <a:endParaRPr lang="ru-RU" sz="1800" b="1" kern="1200" dirty="0">
            <a:cs typeface="Aharoni" panose="02010803020104030203" pitchFamily="2" charset="-79"/>
          </a:endParaRPr>
        </a:p>
      </dsp:txBody>
      <dsp:txXfrm>
        <a:off x="3940654" y="467574"/>
        <a:ext cx="5789854" cy="12774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6A42C0-5EB5-4A4A-BDDF-4AA0803F99D6}">
      <dsp:nvSpPr>
        <dsp:cNvPr id="0" name=""/>
        <dsp:cNvSpPr/>
      </dsp:nvSpPr>
      <dsp:spPr>
        <a:xfrm>
          <a:off x="0" y="1128270"/>
          <a:ext cx="1064794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8CD12-847C-418C-A584-0B5FC2D459CD}">
      <dsp:nvSpPr>
        <dsp:cNvPr id="0" name=""/>
        <dsp:cNvSpPr/>
      </dsp:nvSpPr>
      <dsp:spPr>
        <a:xfrm>
          <a:off x="825215" y="357199"/>
          <a:ext cx="8028008" cy="1536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727" tIns="0" rIns="28172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Инструментальные средства распределенного моделирования сложных систем. Инструментальные средства распределенного моделирования можно разделить на два класса:</a:t>
          </a:r>
          <a:endParaRPr lang="ru-RU" sz="2400" kern="1200" dirty="0"/>
        </a:p>
      </dsp:txBody>
      <dsp:txXfrm>
        <a:off x="825215" y="357199"/>
        <a:ext cx="8028008" cy="1536003"/>
      </dsp:txXfrm>
    </dsp:sp>
    <dsp:sp modelId="{7A753F80-7D9F-429F-A5BE-1037824AF4E4}">
      <dsp:nvSpPr>
        <dsp:cNvPr id="0" name=""/>
        <dsp:cNvSpPr/>
      </dsp:nvSpPr>
      <dsp:spPr>
        <a:xfrm>
          <a:off x="0" y="2787148"/>
          <a:ext cx="1064794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BBAD-A4D5-4353-AFBC-EE2B5223262F}">
      <dsp:nvSpPr>
        <dsp:cNvPr id="0" name=""/>
        <dsp:cNvSpPr/>
      </dsp:nvSpPr>
      <dsp:spPr>
        <a:xfrm>
          <a:off x="532397" y="2107470"/>
          <a:ext cx="7453562" cy="1151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727" tIns="0" rIns="2817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Технические средства математического моделирования - средства вычислительной техники: от персональных компьютеров - для исследования простейших моделей до больших вычислительных машин и компьютерных сетей</a:t>
          </a:r>
        </a:p>
      </dsp:txBody>
      <dsp:txXfrm>
        <a:off x="532397" y="2107470"/>
        <a:ext cx="7453562" cy="1151997"/>
      </dsp:txXfrm>
    </dsp:sp>
    <dsp:sp modelId="{A6749EB0-B1FA-45F7-A6E3-DAD466BD183E}">
      <dsp:nvSpPr>
        <dsp:cNvPr id="0" name=""/>
        <dsp:cNvSpPr/>
      </dsp:nvSpPr>
      <dsp:spPr>
        <a:xfrm>
          <a:off x="0" y="4547679"/>
          <a:ext cx="1064794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058DE-17C2-4E54-B4ED-4CC087C70C15}">
      <dsp:nvSpPr>
        <dsp:cNvPr id="0" name=""/>
        <dsp:cNvSpPr/>
      </dsp:nvSpPr>
      <dsp:spPr>
        <a:xfrm>
          <a:off x="532397" y="3766348"/>
          <a:ext cx="7453562" cy="1253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727" tIns="0" rIns="2817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Программные средств распределенного моделирования - процедурно-ориентированные или проблемно- ориентированные алгоритмические языки, а также специализированные комплексы программ автоматизированного моделирования сложных систем</a:t>
          </a:r>
          <a:endParaRPr lang="ru-RU" sz="1600" kern="1200" dirty="0"/>
        </a:p>
      </dsp:txBody>
      <dsp:txXfrm>
        <a:off x="532397" y="3766348"/>
        <a:ext cx="7453562" cy="12536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C7110B-A771-4990-B4A6-DE83073FFD69}">
      <dsp:nvSpPr>
        <dsp:cNvPr id="0" name=""/>
        <dsp:cNvSpPr/>
      </dsp:nvSpPr>
      <dsp:spPr>
        <a:xfrm>
          <a:off x="994240" y="0"/>
          <a:ext cx="8482115" cy="35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	</a:t>
          </a:r>
          <a:r>
            <a:rPr lang="ru-RU" sz="1600" kern="1200" dirty="0" smtClean="0"/>
            <a:t>формулирование исследуемой проблемы и целей моделирования</a:t>
          </a:r>
          <a:endParaRPr lang="ru-RU" sz="1600" kern="1200" dirty="0"/>
        </a:p>
      </dsp:txBody>
      <dsp:txXfrm>
        <a:off x="994240" y="0"/>
        <a:ext cx="8482115" cy="358664"/>
      </dsp:txXfrm>
    </dsp:sp>
    <dsp:sp modelId="{36C6E152-6D65-4499-9D67-3B29ECECCE6A}">
      <dsp:nvSpPr>
        <dsp:cNvPr id="0" name=""/>
        <dsp:cNvSpPr/>
      </dsp:nvSpPr>
      <dsp:spPr>
        <a:xfrm rot="10800000">
          <a:off x="0" y="577734"/>
          <a:ext cx="10453035" cy="40686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	</a:t>
          </a:r>
          <a:r>
            <a:rPr lang="ru-RU" sz="1400" kern="1200" dirty="0" smtClean="0"/>
            <a:t>разработка концептуальной модели</a:t>
          </a:r>
          <a:endParaRPr lang="ru-RU" sz="1400" kern="1200" dirty="0"/>
        </a:p>
      </dsp:txBody>
      <dsp:txXfrm rot="10800000">
        <a:off x="0" y="577734"/>
        <a:ext cx="10453035" cy="406863"/>
      </dsp:txXfrm>
    </dsp:sp>
    <dsp:sp modelId="{9E11F18C-8D49-4E3B-A89E-E59AA243AB8D}">
      <dsp:nvSpPr>
        <dsp:cNvPr id="0" name=""/>
        <dsp:cNvSpPr/>
      </dsp:nvSpPr>
      <dsp:spPr>
        <a:xfrm rot="10800000">
          <a:off x="0" y="1099144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	</a:t>
          </a:r>
          <a:r>
            <a:rPr lang="ru-RU" sz="1400" kern="1200" dirty="0" smtClean="0"/>
            <a:t>разработка математической модели</a:t>
          </a:r>
          <a:endParaRPr lang="ru-RU" sz="1400" kern="1200" dirty="0"/>
        </a:p>
      </dsp:txBody>
      <dsp:txXfrm rot="10800000">
        <a:off x="0" y="1099144"/>
        <a:ext cx="10453035" cy="551626"/>
      </dsp:txXfrm>
    </dsp:sp>
    <dsp:sp modelId="{1D6AC461-9EAF-403A-90CA-D028272B6A4E}">
      <dsp:nvSpPr>
        <dsp:cNvPr id="0" name=""/>
        <dsp:cNvSpPr/>
      </dsp:nvSpPr>
      <dsp:spPr>
        <a:xfrm rot="10800000">
          <a:off x="0" y="2690422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выбор средств моделирования</a:t>
          </a:r>
          <a:endParaRPr lang="ru-RU" sz="1400" kern="1200" dirty="0"/>
        </a:p>
      </dsp:txBody>
      <dsp:txXfrm rot="10800000">
        <a:off x="0" y="2690422"/>
        <a:ext cx="10453035" cy="551626"/>
      </dsp:txXfrm>
    </dsp:sp>
    <dsp:sp modelId="{02A67240-F0EC-4013-BF80-7F905F7C359C}">
      <dsp:nvSpPr>
        <dsp:cNvPr id="0" name=""/>
        <dsp:cNvSpPr/>
      </dsp:nvSpPr>
      <dsp:spPr>
        <a:xfrm rot="10800000">
          <a:off x="0" y="2147116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выбор метода моделирования</a:t>
          </a:r>
          <a:endParaRPr lang="ru-RU" sz="1400" kern="1200" dirty="0"/>
        </a:p>
      </dsp:txBody>
      <dsp:txXfrm rot="10800000">
        <a:off x="0" y="2147116"/>
        <a:ext cx="10453035" cy="551626"/>
      </dsp:txXfrm>
    </dsp:sp>
    <dsp:sp modelId="{CC4C1903-7E00-4014-B635-FDF0E9C1DE18}">
      <dsp:nvSpPr>
        <dsp:cNvPr id="0" name=""/>
        <dsp:cNvSpPr/>
      </dsp:nvSpPr>
      <dsp:spPr>
        <a:xfrm rot="10800000">
          <a:off x="0" y="1629841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параметризация модели</a:t>
          </a:r>
          <a:endParaRPr lang="ru-RU" sz="1400" kern="1200" dirty="0"/>
        </a:p>
      </dsp:txBody>
      <dsp:txXfrm rot="10800000">
        <a:off x="0" y="1629841"/>
        <a:ext cx="10453035" cy="551626"/>
      </dsp:txXfrm>
    </dsp:sp>
    <dsp:sp modelId="{712AAD81-3F6D-4DA3-BB7D-B2212B269642}">
      <dsp:nvSpPr>
        <dsp:cNvPr id="0" name=""/>
        <dsp:cNvSpPr/>
      </dsp:nvSpPr>
      <dsp:spPr>
        <a:xfrm rot="10800000">
          <a:off x="0" y="4309997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валидация</a:t>
          </a:r>
          <a:r>
            <a:rPr lang="ru-RU" sz="1400" kern="1200" dirty="0" smtClean="0"/>
            <a:t> модели</a:t>
          </a:r>
          <a:endParaRPr lang="ru-RU" sz="1200" kern="1200" dirty="0"/>
        </a:p>
      </dsp:txBody>
      <dsp:txXfrm rot="10800000">
        <a:off x="0" y="4309997"/>
        <a:ext cx="10453035" cy="551626"/>
      </dsp:txXfrm>
    </dsp:sp>
    <dsp:sp modelId="{E26131DD-2E93-4E36-A16F-97E67DBF8B37}">
      <dsp:nvSpPr>
        <dsp:cNvPr id="0" name=""/>
        <dsp:cNvSpPr/>
      </dsp:nvSpPr>
      <dsp:spPr>
        <a:xfrm rot="10800000">
          <a:off x="0" y="3782561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верификация модели</a:t>
          </a:r>
          <a:endParaRPr lang="ru-RU" sz="1400" kern="1200" dirty="0"/>
        </a:p>
      </dsp:txBody>
      <dsp:txXfrm rot="10800000">
        <a:off x="0" y="3782561"/>
        <a:ext cx="10453035" cy="551626"/>
      </dsp:txXfrm>
    </dsp:sp>
    <dsp:sp modelId="{945F8848-6D09-4B8B-A291-6510A970FB72}">
      <dsp:nvSpPr>
        <dsp:cNvPr id="0" name=""/>
        <dsp:cNvSpPr/>
      </dsp:nvSpPr>
      <dsp:spPr>
        <a:xfrm rot="10800000">
          <a:off x="0" y="3218751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трансляция модели</a:t>
          </a:r>
          <a:endParaRPr lang="ru-RU" sz="1400" kern="1200" dirty="0"/>
        </a:p>
      </dsp:txBody>
      <dsp:txXfrm rot="10800000">
        <a:off x="0" y="3218751"/>
        <a:ext cx="10453035" cy="551626"/>
      </dsp:txXfrm>
    </dsp:sp>
    <dsp:sp modelId="{96C5ABE5-BB11-4F86-AAE7-31EF77B70C7D}">
      <dsp:nvSpPr>
        <dsp:cNvPr id="0" name=""/>
        <dsp:cNvSpPr/>
      </dsp:nvSpPr>
      <dsp:spPr>
        <a:xfrm rot="10800000">
          <a:off x="0" y="5673334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 результатов моделирования</a:t>
          </a:r>
          <a:endParaRPr lang="ru-RU" sz="1400" kern="1200" dirty="0"/>
        </a:p>
      </dsp:txBody>
      <dsp:txXfrm rot="10800000">
        <a:off x="0" y="5673334"/>
        <a:ext cx="10453035" cy="551626"/>
      </dsp:txXfrm>
    </dsp:sp>
    <dsp:sp modelId="{3B37FA82-D589-429E-AC75-B3C05A895812}">
      <dsp:nvSpPr>
        <dsp:cNvPr id="0" name=""/>
        <dsp:cNvSpPr/>
      </dsp:nvSpPr>
      <dsp:spPr>
        <a:xfrm rot="10800000">
          <a:off x="0" y="5253113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экспериментов на модели (экспериментирование)</a:t>
          </a:r>
          <a:endParaRPr lang="ru-RU" sz="1400" kern="1200" dirty="0"/>
        </a:p>
      </dsp:txBody>
      <dsp:txXfrm rot="10800000">
        <a:off x="0" y="5253113"/>
        <a:ext cx="10453035" cy="551626"/>
      </dsp:txXfrm>
    </dsp:sp>
    <dsp:sp modelId="{BD51A258-66B2-43D8-958C-FE495C025069}">
      <dsp:nvSpPr>
        <dsp:cNvPr id="0" name=""/>
        <dsp:cNvSpPr/>
      </dsp:nvSpPr>
      <dsp:spPr>
        <a:xfrm rot="10800000">
          <a:off x="0" y="4807848"/>
          <a:ext cx="10453035" cy="551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стратегическое и тактическое планирование</a:t>
          </a:r>
          <a:endParaRPr lang="ru-RU" sz="1200" kern="1200" dirty="0"/>
        </a:p>
      </dsp:txBody>
      <dsp:txXfrm rot="10800000">
        <a:off x="0" y="4807848"/>
        <a:ext cx="10453035" cy="55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774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01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4621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860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1094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43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45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85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51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67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9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10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46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16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4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3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12531-32D8-4746-AA4B-6F94B93B096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D43361-D167-406F-B9C4-1DC925B0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6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7586" y="1759789"/>
            <a:ext cx="87630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МДК 02.01.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«Информационные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технологии и платформы разработки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информационных систем»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Тема 1.2. Технологии разработки АИС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Белова С.В.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168" y="13834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КРАСНОДАРСКОГО КРАЯ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профессиональное образовательное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колледж строительства и экономики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25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895" y="3695700"/>
            <a:ext cx="6604000" cy="3162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66797" y="121899"/>
            <a:ext cx="6464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Иерархический подход к получению моделей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7718" y="833378"/>
            <a:ext cx="8475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теории организации сложных систем иерархичность характеризует принцип управления, обеспечивающий эффективное функционирование системы. При использовании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-иерархического подхода к проектированию проектируемую систему расчленяют на иерархические уровни. На верхнем уровне используют наименее детализируемое представление, отражающее только самые общие черты и особенности проектируемой системы. На следующих уровнях степень подробности описания возрастает. При этом рассматривают уже отдельные блоки системы, но с учетом воздействий на каждый из них его соседей.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94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671" y="701266"/>
            <a:ext cx="42062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модель создается для конкретной цели и, следовательно, уникальна. Однако наличие общих черт позволяет сгруппировать все их многообразие в отдельные классы, что облегчает их разработку и изучение. В теории рассматривается много признаков классификации, и их количество не установилось. Тем не менее, наиболее актуальны следующие признаки классификации: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 моделируемой стороны объекта;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 процессов, протекающих в объекте;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реализации модели.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4441" y="177726"/>
            <a:ext cx="6119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моделей и моделирования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995" y="1124070"/>
            <a:ext cx="6103005" cy="4483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621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5951" y="94370"/>
            <a:ext cx="8448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иерархического многоуровневого моделирования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4402" y="3063583"/>
            <a:ext cx="5601293" cy="33803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68918" y="780116"/>
            <a:ext cx="102999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принципа иерархического многоуровневого моделирования (ИММ) заключается в том, что система и протекающие в ней процессы представляются семейством моделей, каждая из которых описывает поведение системы с точки зрения различных уровней абстрагирования, отличающихся рядом характерных особенностей и параметров, с помощью которых и описывается поведение системы.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два направления иерархии: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иерархия по вертикали, в которой деление моделей по уровням осуществляется в зависимости от структурно-функциональных особенностей исследуемых систем;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иерархия по горизонтали, в которой деление моделей по уровням осуществляется в зависимости от методов их исследования.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48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561" y="206277"/>
            <a:ext cx="905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Структурно-функциональная декомпозиция сложной системы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6295" y="783026"/>
            <a:ext cx="45431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принципа иерархического многоуровневого моделирования базируется на методе структурно-функциональной декомпозиции исследуемой сложной системы, направленном на выделение и исследование наиболее существенных аспектов структурно-функциональной организации.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Структурно-функциональная декомпозиция сложных систем позволяет на разных этапах исследования использовать модели разных уровней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824875437"/>
              </p:ext>
            </p:extLst>
          </p:nvPr>
        </p:nvGraphicFramePr>
        <p:xfrm>
          <a:off x="5223256" y="2075688"/>
          <a:ext cx="6968744" cy="451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7029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234619"/>
            <a:ext cx="1018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инструментальные средства распределенного моделирования сложных систем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102008580"/>
              </p:ext>
            </p:extLst>
          </p:nvPr>
        </p:nvGraphicFramePr>
        <p:xfrm>
          <a:off x="100584" y="692234"/>
          <a:ext cx="11686032" cy="601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6337" y="2652382"/>
            <a:ext cx="770021" cy="767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0028" y="3697393"/>
            <a:ext cx="662638" cy="550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852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99876390"/>
              </p:ext>
            </p:extLst>
          </p:nvPr>
        </p:nvGraphicFramePr>
        <p:xfrm>
          <a:off x="2115151" y="830997"/>
          <a:ext cx="106479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42000" y="0"/>
            <a:ext cx="8558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средства распределенного моделирования сложных систем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24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7597" y="0"/>
            <a:ext cx="5696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моделирования сложных систем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604207094"/>
              </p:ext>
            </p:extLst>
          </p:nvPr>
        </p:nvGraphicFramePr>
        <p:xfrm>
          <a:off x="1607418" y="904774"/>
          <a:ext cx="10453035" cy="6224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6714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1275" y="222001"/>
            <a:ext cx="5814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объектов с помощью моделей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5919" y="843338"/>
            <a:ext cx="9634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из заданных объектов названы по три модели, различающиеся по типу и цели создания.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0297265"/>
              </p:ext>
            </p:extLst>
          </p:nvPr>
        </p:nvGraphicFramePr>
        <p:xfrm>
          <a:off x="1645919" y="1364071"/>
          <a:ext cx="9634890" cy="55316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34259">
                  <a:extLst>
                    <a:ext uri="{9D8B030D-6E8A-4147-A177-3AD203B41FA5}">
                      <a16:colId xmlns="" xmlns:a16="http://schemas.microsoft.com/office/drawing/2014/main" val="1835863288"/>
                    </a:ext>
                  </a:extLst>
                </a:gridCol>
                <a:gridCol w="2762954">
                  <a:extLst>
                    <a:ext uri="{9D8B030D-6E8A-4147-A177-3AD203B41FA5}">
                      <a16:colId xmlns="" xmlns:a16="http://schemas.microsoft.com/office/drawing/2014/main" val="3447637922"/>
                    </a:ext>
                  </a:extLst>
                </a:gridCol>
                <a:gridCol w="2344613">
                  <a:extLst>
                    <a:ext uri="{9D8B030D-6E8A-4147-A177-3AD203B41FA5}">
                      <a16:colId xmlns="" xmlns:a16="http://schemas.microsoft.com/office/drawing/2014/main" val="377621468"/>
                    </a:ext>
                  </a:extLst>
                </a:gridCol>
                <a:gridCol w="2393064">
                  <a:extLst>
                    <a:ext uri="{9D8B030D-6E8A-4147-A177-3AD203B41FA5}">
                      <a16:colId xmlns="" xmlns:a16="http://schemas.microsoft.com/office/drawing/2014/main" val="121769889"/>
                    </a:ext>
                  </a:extLst>
                </a:gridCol>
              </a:tblGrid>
              <a:tr h="290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Объект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Цель создания модели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Модель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Тип модели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extLst>
                  <a:ext uri="{0D108BD9-81ED-4DB2-BD59-A6C34878D82A}">
                    <a16:rowId xmlns="" xmlns:a16="http://schemas.microsoft.com/office/drawing/2014/main" val="687854078"/>
                  </a:ext>
                </a:extLst>
              </a:tr>
              <a:tr h="725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Человек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Модель создана для хранения информации о здоровье человека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Медицинская карта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Информационная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extLst>
                  <a:ext uri="{0D108BD9-81ED-4DB2-BD59-A6C34878D82A}">
                    <a16:rowId xmlns="" xmlns:a16="http://schemas.microsoft.com/office/drawing/2014/main" val="40735828"/>
                  </a:ext>
                </a:extLst>
              </a:tr>
              <a:tr h="544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Человек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Модель создана как произведение искусства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Скульптура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Физическая модель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extLst>
                  <a:ext uri="{0D108BD9-81ED-4DB2-BD59-A6C34878D82A}">
                    <a16:rowId xmlns="" xmlns:a16="http://schemas.microsoft.com/office/drawing/2014/main" val="3620910638"/>
                  </a:ext>
                </a:extLst>
              </a:tr>
              <a:tr h="1209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Человек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Модель создана для описания профессиональных и психологических качеств человека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Характеристика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Вербальная модель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extLst>
                  <a:ext uri="{0D108BD9-81ED-4DB2-BD59-A6C34878D82A}">
                    <a16:rowId xmlns="" xmlns:a16="http://schemas.microsoft.com/office/drawing/2014/main" val="3564169432"/>
                  </a:ext>
                </a:extLst>
              </a:tr>
              <a:tr h="967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Автобус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Модель создана для хранения основных технических характеристик машины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Технический паспорт машины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extLst>
                  <a:ext uri="{0D108BD9-81ED-4DB2-BD59-A6C34878D82A}">
                    <a16:rowId xmlns="" xmlns:a16="http://schemas.microsoft.com/office/drawing/2014/main" val="77879400"/>
                  </a:ext>
                </a:extLst>
              </a:tr>
              <a:tr h="725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Автобус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Модель создана для воспроизведения внешнего вида машины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Игрушка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Физическая модель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extLst>
                  <a:ext uri="{0D108BD9-81ED-4DB2-BD59-A6C34878D82A}">
                    <a16:rowId xmlns="" xmlns:a16="http://schemas.microsoft.com/office/drawing/2014/main" val="682410002"/>
                  </a:ext>
                </a:extLst>
              </a:tr>
              <a:tr h="725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Автобус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Модель создана для передачи представления об объекте Автобус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Рассказ о внешнем виде и работе автобуса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Вербальная модель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59" marR="54959" marT="0" marB="0"/>
                </a:tc>
                <a:extLst>
                  <a:ext uri="{0D108BD9-81ED-4DB2-BD59-A6C34878D82A}">
                    <a16:rowId xmlns="" xmlns:a16="http://schemas.microsoft.com/office/drawing/2014/main" val="402250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78465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Words>672</Words>
  <Application>Microsoft Office PowerPoint</Application>
  <PresentationFormat>Произвольный</PresentationFormat>
  <Paragraphs>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belova</dc:creator>
  <cp:lastModifiedBy>avanesyan</cp:lastModifiedBy>
  <cp:revision>31</cp:revision>
  <dcterms:created xsi:type="dcterms:W3CDTF">2021-02-26T05:45:17Z</dcterms:created>
  <dcterms:modified xsi:type="dcterms:W3CDTF">2021-03-10T09:36:58Z</dcterms:modified>
</cp:coreProperties>
</file>