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357562"/>
            <a:ext cx="7772400" cy="1928826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Реконструкция гражданских зданий.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промышленных объектов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с особенностями проектирования зданий и сооружений в условиях реконструкции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материала по теме 2.14. «Проектирование и строительство зданий в условиях реконструкции»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Реконструкция гражданских зданий.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Реконструкция промышленных объектов.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az-Cyrl-AZ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az-Cyrl-AZ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-20000" contrast="3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МДК 01.05 «Конструкции зданий и сооружений с элементами статики» спец.07.01.02 «Архитектура»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580112" y="6381328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Гамзина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2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Композиционные задачи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в том,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должно сохранять архитектурный облик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вписываться в окружающий городской ландшафт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дминистратор\Desktop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-7000" contrast="1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94158"/>
            <a:ext cx="3602479" cy="2679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bright="-20000"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96394"/>
            <a:ext cx="3729203" cy="2796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923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жилых зданий является одним из важных направлений решения жилищной проблемы. Она позволяет не только продлить жизненный цикл, но и существенно улучшить качество жилища, ликвидировать коммунальное заселение, оснастить дома современным инженерным оборудованием, улучшить архитектурную выразительность зданий, повысить их энергоэффективность, эксплуатационную надежность и долговечность.</a:t>
            </a:r>
          </a:p>
        </p:txBody>
      </p:sp>
      <p:pic>
        <p:nvPicPr>
          <p:cNvPr id="7170" name="Picture 2" descr="C:\Users\Администратор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8805"/>
            <a:ext cx="3312368" cy="2053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2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Реконструкция промышленных объектов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  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действующих предприятий - строительство по измененному (относительно первоначального варианта) проекту вторых и последующих очередей действующего предприятия, дополнительных производственных комплексов и производств, сооружение новых, а также расширение существующих цехов основного производственного назначения со строительством новых или расширением действующих вспомогательных и обслуживающих производств, хозяйств и коммуникаций на территории действующего предприятия. Расширение действующего предприятия проводится в целях увеличения его производственной мощности, совершенствования технологии производства и улучшения технико-экономических показателей (ТЭП) предприятия.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действующего предприятия - это переоборудование и переустройство производства, с заменой морально устаревшего и физически изношенного оборудования с целью увеличения объема производства на базе новой, более современной технологии, расширения ассортимента или повышения качества продукции, а также улучшения других ТЭП с меньшими затратами и в более короткие сроки, чем при строительстве новых или расширении действующих предприятий.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Реконструкция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действующего предприятия осуществляется и с целью изменения профиля предприятия и выпуска новой продукции на существующих производственных площадях.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реконструкции действующего предприятия относится также строительство новых цехов и объектов той же мощности, взамен ликвидируемых цехов и объектов того же назначения, дальнейшая эксплуатация которых по техническим и экономическим причинам признана нецелесообразной. При  реконструкции действующих предприятий возможно строительство новых и расширение действующих объектов только вспомогательного и обслуживающего назначения,  а также реконструкция  существующих корпусов  основного назначения: изменение объемно-планировочных параметров помещений или всего здания, замена или усиление несущих конструкций, восстановление надлежащих эксплуатационных параметров конструкции.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357430"/>
            <a:ext cx="8215370" cy="9398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перевооружение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действующих предприятий - осуществление комплекса мероприятий по доведению до современных требований технического уровня отдельных участков и всего производства (внедрение новой техники и технологии, механизация и автоматизация, модернизация и замена устаревшего и физически изношенного оборудования, улучшение организации и структуры производства и общезаводского хозяйства и т. д.) для обеспечения прироста продукции, улучшения ее качества, повышения производительности и улучшения условий труда, других показателей работы предприятия.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D:\Ирина\Desktop\2111062342182839_27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071966" cy="3286148"/>
          </a:xfrm>
          <a:prstGeom prst="rect">
            <a:avLst/>
          </a:prstGeom>
          <a:noFill/>
        </p:spPr>
      </p:pic>
      <p:pic>
        <p:nvPicPr>
          <p:cNvPr id="1027" name="Picture 3" descr="D:\Ирина\Desktop\rekonstruktsiya_arhitektu_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96000"/>
            <a:ext cx="4320000" cy="354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524000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solidFill>
                  <a:schemeClr val="tx1"/>
                </a:solidFill>
              </a:rPr>
              <a:t>Вопросы самоконтроля: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Реконструкция жилых зданий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Реконструкция общественных зданий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Реконструкция промышленных зданий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Литература: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Строительство, реконструкция, капитальный ремонт объектов капитального строительства. Нормативные документы по строительству зданий и сооружений. Жилые, общественные и производственные здания и сооружения [Электронный ресурс]: сборник нормативных актов и документов/ — Электрон. текстовые данные.— Саратов: Ай Пи Эр </a:t>
            </a:r>
            <a:r>
              <a:rPr lang="ru-RU" dirty="0" err="1" smtClean="0"/>
              <a:t>Медиа</a:t>
            </a:r>
            <a:r>
              <a:rPr lang="ru-RU" dirty="0" smtClean="0"/>
              <a:t>, 2015.— 500 </a:t>
            </a:r>
            <a:r>
              <a:rPr lang="ru-RU" dirty="0" err="1" smtClean="0"/>
              <a:t>c</a:t>
            </a:r>
            <a:r>
              <a:rPr lang="ru-RU" dirty="0" smtClean="0"/>
              <a:t>.— Режим доступа: http://www.iprbookshop.ru/30231.html.— ЭБС «</a:t>
            </a:r>
            <a:r>
              <a:rPr lang="ru-RU" dirty="0" err="1" smtClean="0"/>
              <a:t>IPRbooks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brightnessContrast bright="-15000"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219573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34076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Реконструкция гражданских зданий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зданий различного назначения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особый, наиболее сложный и трудоемкий вид строительных работ,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отличающийся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большим разнообразием проектных решений и используемых технологий. Специфика и сложность этих работ заключается: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необходимости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осуществлять переустройство зданий,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построенных в  разное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имеющих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конструктивные особенности;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учете технического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здания, выявляемого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процессе обследования;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в) 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комплексном характере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решения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технических, экономических,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социальных и экологических задач.</a:t>
            </a:r>
          </a:p>
        </p:txBody>
      </p:sp>
    </p:spTree>
    <p:extLst>
      <p:ext uri="{BB962C8B-B14F-4D97-AF65-F5344CB8AC3E}">
        <p14:creationId xmlns="" xmlns:p14="http://schemas.microsoft.com/office/powerpoint/2010/main" val="14701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расширения объема работ по переустройству жилых, общественных и производственных зданий в России является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неоправданно быстрого морального и физического старения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выбывания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эксплуатации. Основная причина — несвоевременное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ремонтов и нарушения правил эксплуатации.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-17000" contrast="2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888432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03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переустройство здания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объема, назначения, внешнего вида. Здание может надстраиваться, менять конфигурацию в плане. При реконструкции помимо работ по капитальному ремонту необходимо выполнение и комплекса работ, связанных с новым строительством.</a:t>
            </a:r>
          </a:p>
        </p:txBody>
      </p:sp>
      <p:pic>
        <p:nvPicPr>
          <p:cNvPr id="4098" name="Picture 2" descr="C:\Users\Администратор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-16000" contrast="-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307868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8000"/>
                    </a14:imgEffect>
                    <a14:imgEffect>
                      <a14:brightnessContrast bright="4000"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7022"/>
            <a:ext cx="3345160" cy="2508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53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4969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и фактические сроки эксплуатации зданий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календарная продолжительность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конструктивных элементов и здания в целом, при условии осуществления мероприятий технического обслуживания и ремонта. Нормативный срок службы здания определяется преобладанием в нем тех или иных конструктивных элементов, имеющих различные сроки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бетонные................................ 100—125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кирпичные и крупнопанельные............. 125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перекрытия железобетонные........................ 100—125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перекрытия деревянные.......................................... 60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полы из керамической плитки............................... 80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полы паркетные....................................................... 50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полы дощатые................................................... 30—40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стропила и обрешетка....................... 50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кровля из керамической черепицы....................... 80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кровля из асбестоцементных листов.................... 30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и двери в наружных стенах.......................... 40 лет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 инженерного оборудования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(вентили, задвижки, трубы и пр.)................... 10—20 лет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520280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23" y="4581128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9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55822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срок службы (долговечность) здания определяется в зависимости от его капитальности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группа-здания каменные особо-капитальные- срок службы 150лет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2группа- капитальные – срок службы 125лет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3группа-обыкновенные –срок службы 100лет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4группа- деревянные –срок службы 50лет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5группа -  каркасно-щитовые-срок службы 30лет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(материальным, техническим) износом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здания понимается утрата первоначальных технических свойств под воздействием различных факторов.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происходит снижение прочности материалов,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конструктивных элементов, ухудшаются тепло-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звукоизоляционные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водо- и воздухопроницаемые качества ограждающих конструкций, стираются, ржавеют отдельные элементы.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87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22" y="2132856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 </a:t>
            </a:r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/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понимать как несоответствие здания его функциональному назначению, возникающее вследствие меняющихся социальных запросов. Применительно к жилым зданиям речь идет о несоответствии архитектурно-планировочных решений современным требованиям, 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переуплотненности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застройки, о недостаточном уровне благоустройства и озеленения территории, об устаревшем инженерном оборудовании.</a:t>
            </a:r>
          </a:p>
        </p:txBody>
      </p:sp>
      <p:pic>
        <p:nvPicPr>
          <p:cNvPr id="3074" name="Picture 2" descr="C:\Users\Администратор\Desktop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9550"/>
            <a:ext cx="4964675" cy="3723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065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заключаются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улучшении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постепенном выравнивании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жизни населения в старых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городских районах.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задачи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заключаются в повышении эксплуатационных характеристик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теплопотерь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 энергоносителей,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акустических воздействий на жилые помещения, а также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комфортного проживания.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дминистратор\Desktop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brightnessContrast bright="-25000" contras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542"/>
            <a:ext cx="3857525" cy="2939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918755" cy="2939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39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23528" y="235353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задачи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1.Если без изменения строительного объема, то заменой перекрытий,  кровельной части и других конструктивных элементов.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2.Если с изменением строительного объема зданий, 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пристройки объемов; надстройки несколькими этажами, пристройки дополнительных объемов с изменением габаритов здания в плане и т.д.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истратор\Desktop\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-7000"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8356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456</TotalTime>
  <Words>410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         Тема: Реконструкция гражданских зданий. Реконструкция промышленных объектов Цель: Познакомиться с особенностями проектирования зданий и сооружений в условиях реконструкции Задача: Изучение материала по теме 2.14. «Проектирование и строительство зданий в условиях реконструкции»   План: 1. Реконструкция гражданских зданий.  2 Реконструкция промышленных объектов..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2 Реконструкция промышленных объектов        Расширение действующих предприятий - строительство по измененному (относительно первоначального варианта) проекту вторых и последующих очередей действующего предприятия, дополнительных производственных комплексов и производств, сооружение новых, а также расширение существующих цехов основного производственного назначения со строительством новых или расширением действующих вспомогательных и обслуживающих производств, хозяйств и коммуникаций на территории действующего предприятия. Расширение действующего предприятия проводится в целях увеличения его производственной мощности, совершенствования технологии производства и улучшения технико-экономических показателей (ТЭП) предприятия. Реконструкция действующего предприятия - это переоборудование и переустройство производства, с заменой морально устаревшего и физически изношенного оборудования с целью увеличения объема производства на базе новой, более современной технологии, расширения ассортимента или повышения качества продукции, а также улучшения других ТЭП с меньшими затратами и в более короткие сроки, чем при строительстве новых или расширении действующих предприятий.  </vt:lpstr>
      <vt:lpstr>         Реконструкция действующего предприятия осуществляется и с целью изменения профиля предприятия и выпуска новой продукции на существующих производственных площадях.          К реконструкции действующего предприятия относится также строительство новых цехов и объектов той же мощности, взамен ликвидируемых цехов и объектов того же назначения, дальнейшая эксплуатация которых по техническим и экономическим причинам признана нецелесообразной. При  реконструкции действующих предприятий возможно строительство новых и расширение действующих объектов только вспомогательного и обслуживающего назначения,  а также реконструкция  существующих корпусов  основного назначения: изменение объемно-планировочных параметров помещений или всего здания, замена или усиление несущих конструкций, восстановление надлежащих эксплуатационных параметров конструкции.</vt:lpstr>
      <vt:lpstr>Слайд 14</vt:lpstr>
      <vt:lpstr>Вопросы самоконтроля: 1. Реконструкция жилых зданий 2. Реконструкция общественных зданий 3. Реконструкция промышленных зданий  Литература: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avanesyan</cp:lastModifiedBy>
  <cp:revision>51</cp:revision>
  <dcterms:created xsi:type="dcterms:W3CDTF">2013-10-04T09:37:55Z</dcterms:created>
  <dcterms:modified xsi:type="dcterms:W3CDTF">2021-03-10T09:51:43Z</dcterms:modified>
</cp:coreProperties>
</file>