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241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777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19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526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786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534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53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85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43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288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835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20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9ACE7E-4319-4118-8630-BD0791060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837" y="1907729"/>
            <a:ext cx="9534046" cy="2445488"/>
          </a:xfrm>
        </p:spPr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МОДНЫЕ УКЛАДКИ И ПРИЧЕСКИ 90 ГОДОВ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87265" y="6244851"/>
            <a:ext cx="3756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 Попова О.В.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1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97CD01-C2B4-4324-82EA-4DC18F419983}"/>
              </a:ext>
            </a:extLst>
          </p:cNvPr>
          <p:cNvSpPr txBox="1"/>
          <p:nvPr/>
        </p:nvSpPr>
        <p:spPr>
          <a:xfrm>
            <a:off x="0" y="0"/>
            <a:ext cx="7889358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«Хвосты»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стиль в сочетании все с тем же начесом и шикарной челкой знаменовался высокими «конскими хвостами»: дерзость, стремительность, активный образ жизни требовал убрать волосы назад, чтобы они не мешались. Такая прическа пользовалась успехом не только у постоянных посетителей тренажерных залов и клубов по аэробике – «конский хвост» прижился и в деловой жизни, важно было лишь не переусердствовать с макияжем. Над оформлением челки сильно не думали – не было никаких канонов по ее созданию, а потому многие модницы просто выстригали ее ножницами в домашних условиях из общего набора прядей. Все огрехи скрывались начесом и «дубовым» закреплением лаком — недостаточно яро зафиксированная челка могла вызвать недоуменные взгляды коллег по работе или полные сожаления и сочувствия вздохи попутчиков в общественном транспорте.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ически и укладки 90-х годов">
            <a:extLst>
              <a:ext uri="{FF2B5EF4-FFF2-40B4-BE49-F238E27FC236}">
                <a16:creationId xmlns="" xmlns:a16="http://schemas.microsoft.com/office/drawing/2014/main" id="{F11C3206-8A28-407D-BE22-BBA04D46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58" y="209992"/>
            <a:ext cx="4302642" cy="6648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27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DB3A5C-1A8B-43E2-AD82-77CFD6A530C3}"/>
              </a:ext>
            </a:extLst>
          </p:cNvPr>
          <p:cNvSpPr txBox="1"/>
          <p:nvPr/>
        </p:nvSpPr>
        <p:spPr>
          <a:xfrm>
            <a:off x="170121" y="1"/>
            <a:ext cx="1171707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стиль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Эталоном делового стиля 90-х годов стала прическа леди Дианы: несмотря на своеобразный консерватизм простая, но элегантная стрижка принцессы Уэльской была настолько универсальна и практична, что полюбившие такую прическу в то время не отказываются от нее и сейчас. Кроме того, деловые женщины той эпохи, как уже указывалось, любили пучки различных форматов, высокие шиньоны и гладкие стрижки средней длины с боковым пробором. Подарившая миру аккуратное среднее каре с объемной челкой на бок Хиллари Клинтон тоже стала законодательницей моды среди бизнес-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рически и укладки 90-х годов">
            <a:extLst>
              <a:ext uri="{FF2B5EF4-FFF2-40B4-BE49-F238E27FC236}">
                <a16:creationId xmlns="" xmlns:a16="http://schemas.microsoft.com/office/drawing/2014/main" id="{BFFD495A-41D7-475A-972B-0E64505C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5046"/>
            <a:ext cx="3884428" cy="3118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одные прически 90 это">
            <a:extLst>
              <a:ext uri="{FF2B5EF4-FFF2-40B4-BE49-F238E27FC236}">
                <a16:creationId xmlns="" xmlns:a16="http://schemas.microsoft.com/office/drawing/2014/main" id="{523EABED-4134-4A31-8F33-771B0B1A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49" y="3555046"/>
            <a:ext cx="3664688" cy="3118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Лучшие прически первых леди США и их история">
            <a:extLst>
              <a:ext uri="{FF2B5EF4-FFF2-40B4-BE49-F238E27FC236}">
                <a16:creationId xmlns="" xmlns:a16="http://schemas.microsoft.com/office/drawing/2014/main" id="{D9D44C2A-594D-4A31-B14C-7783FC3B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58" y="3555046"/>
            <a:ext cx="3866930" cy="3118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66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77ED19-5101-45BE-92A2-78625D310DBD}"/>
              </a:ext>
            </a:extLst>
          </p:cNvPr>
          <p:cNvSpPr txBox="1"/>
          <p:nvPr/>
        </p:nvSpPr>
        <p:spPr>
          <a:xfrm>
            <a:off x="0" y="0"/>
            <a:ext cx="118872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Романтика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любом модном периоде найдется место и агрессивным проявлениям, и романтическим. За романтику отвечали аккуратно завитые локоны средних и длинных волос: используя бигуди или с помощью плойки, девушки и женщины создавали пышные и объемные, часто забранные на височных областях заколками локоны. Романтические прически формировались асимметрично, с боковым пробором и имели прямую гладкую челку Романтические прически использовали и другой вариант челки, подсмотренный в тех же телевизионных сериалах. Героиня сериала «Просто Мария» подарила и поклонницам, и прочему модному женскому населению поднятую «крышей» полукруглую челку на бок с жесткой фиксацией лаком – боковые пряди в такой прическе завивались локонами.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прически в стиле ретро с фото примерами - Уход за волосами">
            <a:extLst>
              <a:ext uri="{FF2B5EF4-FFF2-40B4-BE49-F238E27FC236}">
                <a16:creationId xmlns="" xmlns:a16="http://schemas.microsoft.com/office/drawing/2014/main" id="{2A89A4FD-5A52-4844-9D76-795A77AA6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24" y="4295554"/>
            <a:ext cx="6053469" cy="2360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76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B1F1DC-2253-4CCB-90A9-46F7EA100474}"/>
              </a:ext>
            </a:extLst>
          </p:cNvPr>
          <p:cNvSpPr txBox="1"/>
          <p:nvPr/>
        </p:nvSpPr>
        <p:spPr>
          <a:xfrm>
            <a:off x="0" y="1"/>
            <a:ext cx="6826102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Бабетта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«Гнездо»?</a:t>
            </a:r>
          </a:p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 прическа была популярна и в 60-е, и в 90-е, и возвращение ее в XXI веке так же стало фурором. Если собственной длины волос было недостаточно, то основой прически становился шиньон, а для коротких волос – накладные пряди. Суть заключалась в том, чтобы собрать волосы высоко на затылке в хвост, надеть на него шиньон и обернуть его вокруг собственными или накладными прядками. Прядки фиксировались с помощью шпилек, а прическа дополнительно украшалась блестящими заколками, декоративными повязками с бантами и цветами. Молодые и смелые оставляли височные пряди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неуложенными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разноцветные плетеные шнурки делали образ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по-хипповски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свободным, раскованным, уверенным.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рически 90-х Годов">
            <a:extLst>
              <a:ext uri="{FF2B5EF4-FFF2-40B4-BE49-F238E27FC236}">
                <a16:creationId xmlns="" xmlns:a16="http://schemas.microsoft.com/office/drawing/2014/main" id="{88A8CAE1-AFEB-49E2-8C86-DCC80F15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54" y="0"/>
            <a:ext cx="3573942" cy="6425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4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CA15A8-03B6-4E8C-ACC3-C1C6683DEBD8}"/>
              </a:ext>
            </a:extLst>
          </p:cNvPr>
          <p:cNvSpPr txBox="1"/>
          <p:nvPr/>
        </p:nvSpPr>
        <p:spPr>
          <a:xfrm>
            <a:off x="-1" y="0"/>
            <a:ext cx="6762307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Мужские прически 90-х годов </a:t>
            </a:r>
            <a:endParaRPr lang="ru-RU" sz="3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страсть мужчин к выбритым полосам, звездам, завиткам на голове – это современное веяние? Этому тренду, популярному и по сей день, уже почти тридцать лет и впервые он проявил себя в последнем десятилетии двадцатого века: абстрактные узоры, смелые надписи, всевозможные полосы и решетки в сочетании со смелым окрасом прядей задавали ритм жизни молодежи. Обесцвечивание коснулось и мужских голов: кумир 90-х, американский белый рэпер Эминем задал этот новый стиль. Высота причесок сохранилась и в мужских вариантах: короткие виски контрастировали с поднятыми вверх начесанными прядями или поставленным лаком ежиком на теменной и затылочной части – ярким примером такой композиции стала прическа «Цезарь».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5B8C0226-127D-4C9D-B746-8A0E1A62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05" y="401378"/>
            <a:ext cx="5188689" cy="6084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9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040E9D-2F6D-4ACC-8FEA-D2AEF4333095}"/>
              </a:ext>
            </a:extLst>
          </p:cNvPr>
          <p:cNvSpPr txBox="1"/>
          <p:nvPr/>
        </p:nvSpPr>
        <p:spPr>
          <a:xfrm>
            <a:off x="0" y="0"/>
            <a:ext cx="7591647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усилий – максимум эффекта</a:t>
            </a:r>
            <a:endParaRPr lang="en-GB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myriadProRegular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Девяностые годы не могли похвастать ассортиментом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стайлинговых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и инструментария. Достичь высот в парикмахерском искусстве предлагалось использованием пенки или лака сильной фиксации, а для укладки непокорных волос в локоны предназначалась плойка: короткие стрижки, пряди средней длины, длинные волосы – все крутилось на плойку и щедро поливалось лаком. Такие прически не требовали много времени и сил, а эффект радовал не один день. Бунтарский, смелый, свободный стиль причесок – вот характеристика 90-х годов ушедшего столетия Женщины той эпохи были очень разными, как и укладки на их прелестных головах – губящая волосы жестокая химическая завивка ушла в прошлое, но некоторые модные тенденции того времени остаются востребованными и по сей день, временами возвращаясь на подиумы и в нашу повседневную жизнь.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Женские прически 90-х годов (28 фото): что было в моде в России? Как  сделать укладку на короткие волосы в стиле 90-х?">
            <a:extLst>
              <a:ext uri="{FF2B5EF4-FFF2-40B4-BE49-F238E27FC236}">
                <a16:creationId xmlns="" xmlns:a16="http://schemas.microsoft.com/office/drawing/2014/main" id="{46F53310-B8F3-4EAC-8D91-99204492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61" y="627764"/>
            <a:ext cx="4000070" cy="5602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73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1.Какие  тенденции моды в прическах существовали в 90-х годах 20 века?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2.Общие принципы архитектуры прически 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Что использовали в основе причесок для женщин 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4.Что было актуально в мужской моде 90-х годов 20 века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484244-5106-4A32-9820-45616418049E}"/>
              </a:ext>
            </a:extLst>
          </p:cNvPr>
          <p:cNvSpPr txBox="1"/>
          <p:nvPr/>
        </p:nvSpPr>
        <p:spPr>
          <a:xfrm>
            <a:off x="276444" y="110806"/>
            <a:ext cx="74424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модных шевелюрах последнего десятилетия прошлого века, сразу вспоминаются пышные прически а-ля Санта-Барбара, элегантные укладки принцессы Дианы и хаос на голове Мадонны. Они, эти прически и в те года отличались разнообразием – от вызывающих и дерзких до классически сдержанных. Мода не стоит на месте: она ходит по кругу, периодически вдергивая в него новые изюминки и экстравагантные дизайнерские решения.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C418044-5D67-4277-942A-7FFBB58E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43" y="217968"/>
            <a:ext cx="4155510" cy="3211031"/>
          </a:xfrm>
          <a:prstGeom prst="rect">
            <a:avLst/>
          </a:prstGeom>
        </p:spPr>
      </p:pic>
      <p:pic>
        <p:nvPicPr>
          <p:cNvPr id="1026" name="Picture 2" descr="Прически 80-х годов Прическу.рф - свадебные прически вечерние и стрижки на  каждый день, укладки волос своими руками">
            <a:extLst>
              <a:ext uri="{FF2B5EF4-FFF2-40B4-BE49-F238E27FC236}">
                <a16:creationId xmlns="" xmlns:a16="http://schemas.microsoft.com/office/drawing/2014/main" id="{663F606F-ABA8-46BF-A818-39F31FC1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81" y="3429001"/>
            <a:ext cx="4147272" cy="3299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9E1C73-26DF-431A-8F80-69286B365566}"/>
              </a:ext>
            </a:extLst>
          </p:cNvPr>
          <p:cNvSpPr txBox="1"/>
          <p:nvPr/>
        </p:nvSpPr>
        <p:spPr>
          <a:xfrm>
            <a:off x="334110" y="3441680"/>
            <a:ext cx="73270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вспомнить, какими были они, женщины 90-х годов ушедшего двадцатого века, поностальгировать и морально приготовиться к тому, что через пару лет эти самые начесы, кудри и сумасшедшие челки падут и на наши головы, причем в буквальном смысле. Прически и укладки 90-х годов делали женщину заметной в обществе и отражали ее уверенность в себе и чувство собственного достоинства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854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0D67AE-A767-4575-ADBB-6EEE3895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5" y="3429000"/>
            <a:ext cx="11412278" cy="3294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EF695B-76ED-45B5-830F-C546C0DFEE04}"/>
              </a:ext>
            </a:extLst>
          </p:cNvPr>
          <p:cNvSpPr txBox="1"/>
          <p:nvPr/>
        </p:nvSpPr>
        <p:spPr>
          <a:xfrm>
            <a:off x="0" y="1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шевелюрной архитектуры девяностых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модные прически этого периода пришли на прелестные женские головки из телевизионных сериалов – «мыльных опер». Химическая завивка, создающая даже из редких и тонких волос невообразимые объемы, приобрела популярность благодаря гремевшему в те годы по России сериалу «Богатые тоже плачут» и незабвенной Марианне Вильяреаль в исполнении Вероники Кастро (сам сериал, к слову сказать, вовсе и не 90-х годов выпуска, а на десятилетие раньше – впервые на экране он появился в 1979 году). Общий стиль причесок того периода можно описать тремя словами: пышные, высокие, объемные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6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F4B0CB-CDC5-4A34-B850-350A217B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4" y="2954655"/>
            <a:ext cx="4233531" cy="3793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4CAF7F5-6BFC-409C-A97D-AEA7F29F5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08" y="2954656"/>
            <a:ext cx="6785788" cy="3737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7B6C5B-8283-4855-B715-4A6BAEC3C8C2}"/>
              </a:ext>
            </a:extLst>
          </p:cNvPr>
          <p:cNvSpPr txBox="1"/>
          <p:nvPr/>
        </p:nvSpPr>
        <p:spPr>
          <a:xfrm>
            <a:off x="0" y="0"/>
            <a:ext cx="12192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начесы одних встречались с высокими конскими хвостами других в кафе и болтали о том, о сем, а бизнес-женщины предпочитали ровное асимметричное каре средней длины или всевозможные пучки на короткие волосы или длинные, создание которых не требовало много времени и усилий. Молодежь старалась выделиться яркими нарядами, макияжем и прической, а потому мода того времени несла в себе адское смешение стилей, цветовых тонов, аксессуаров и безделушек, граничащих с дурным вкусом.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5201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9DCF63-1EE3-4D96-A67F-04010A5C52DF}"/>
              </a:ext>
            </a:extLst>
          </p:cNvPr>
          <p:cNvSpPr txBox="1"/>
          <p:nvPr/>
        </p:nvSpPr>
        <p:spPr>
          <a:xfrm>
            <a:off x="1" y="0"/>
            <a:ext cx="7142204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цветовой гаммы следует выделить обесцвечивание всего и вся: челки, висков, отдельных прядей, всей головы. Тем, кому в силу причин были недоступны салонные процедуры, приходила на помощь копеечная перекись водорода: желтые цвета различных оттенков на женских шевелюрах стали самым модным парикмахерским цветом периода 90-х годов. Именно тогда в моду вошло частичное обесцвечивание: эффект выгоревших волос Памелы Андерсон из телесериала «Спасатели Малибу» покорил не только сердца, но и головы женщин того времени.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теперь пройдемся подробнее по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причесочным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трендам того времени – они создавались из того, что под руками, удачно или не очень копировались из зарубежных журналов моды и с фотографий знаменитостей, но в любом случае заняли почетное место в истории женской моды.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A627B728-BADB-4FE0-AF01-C6CD19DC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46" y="0"/>
            <a:ext cx="501945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1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028653-C7E2-4B1F-AB3D-6B3B165293E4}"/>
              </a:ext>
            </a:extLst>
          </p:cNvPr>
          <p:cNvSpPr txBox="1"/>
          <p:nvPr/>
        </p:nvSpPr>
        <p:spPr>
          <a:xfrm>
            <a:off x="239232" y="0"/>
            <a:ext cx="6960638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завивка </a:t>
            </a:r>
            <a:endParaRPr lang="ru-RU" sz="28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этого типа прически на Руси мы уже определили. Что дала «химия» российским женщинам? Химическую завивку любили все: и блондинки, и брюнетки, и начальницы фабричных цехов, и уборщицы в этих же цехах — эффект различался: от мелкого «барашка» до шикарных крупных локонов. Без «химии» и прическа – не прическа, и настроение – не настроение, и мода – не мода. Дополнительно женщин подкупала возможность сделать завивку единожды и спокойно ходить с почти идеальной головой, пока волосы не отрастут. Женственность и романтичность, а также практичность и эффект копны волос на голове – вот что внесла «химия» в прически тех лет. Трендом того времени были высоко поднятые завитые локоны в сочетании с гладкой симметричной полукруглой челкой.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ически и укладки 90-х годов">
            <a:extLst>
              <a:ext uri="{FF2B5EF4-FFF2-40B4-BE49-F238E27FC236}">
                <a16:creationId xmlns="" xmlns:a16="http://schemas.microsoft.com/office/drawing/2014/main" id="{986204F1-16B2-41A6-AD1E-0D3BA55C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97" y="295052"/>
            <a:ext cx="4942703" cy="6403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45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6ED091-62F1-430F-96FF-F222E4933C36}"/>
              </a:ext>
            </a:extLst>
          </p:cNvPr>
          <p:cNvSpPr txBox="1"/>
          <p:nvPr/>
        </p:nvSpPr>
        <p:spPr>
          <a:xfrm>
            <a:off x="0" y="-1"/>
            <a:ext cx="6096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Начес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он был сильнее, тем лучше. На короткие волосы его сделать непросто, но возможно – не страшно, что девушка теперь напоминает злого ежика: это ее стиль и самовыражение. Кроме того, пышный начес стал альтернативой для тех женщин, которые в силу здоровья (точнее, нездоровья) собственных волос не могли позволить им химическую завивку – начесанные пряди давали тот самый желанный объем, а уместные аксессуары украшали прическу. Выполненный начес от души сдабривался сохраняющим прическу нерушимой на несколько дней лаком, «разобрать» такую шевелюру возможно было только под струей воды.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Прически 90 х годов фото женские">
            <a:extLst>
              <a:ext uri="{FF2B5EF4-FFF2-40B4-BE49-F238E27FC236}">
                <a16:creationId xmlns="" xmlns:a16="http://schemas.microsoft.com/office/drawing/2014/main" id="{8821CBB4-5852-472A-A84A-0F231684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28" y="392696"/>
            <a:ext cx="4671237" cy="60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FF914C-00C5-43E6-8FC9-8332A640ACD5}"/>
              </a:ext>
            </a:extLst>
          </p:cNvPr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Идеальным начесом считалось сочетание химической завивки на среднюю длину волос с подкрученными по необходимости локонами, а чтобы как-то упорядочить это лохматое безобразие применялись декоративные резинки для волос, атласные ленты, блестящие ободки. Чтобы такая прическа держалась, необходима сильная фиксация: уж что-что, а лаки расходовались не флаконами – цистернами!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1266" name="Picture 2" descr="Привет из 90-х: самые странные прически и стрижки тех времен | Ponytail |  Яндекс Дзен">
            <a:extLst>
              <a:ext uri="{FF2B5EF4-FFF2-40B4-BE49-F238E27FC236}">
                <a16:creationId xmlns="" xmlns:a16="http://schemas.microsoft.com/office/drawing/2014/main" id="{99C30236-6CD5-49E3-A776-6B478B21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8" y="1904448"/>
            <a:ext cx="9404443" cy="4719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80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МОДНЫЕ УКЛАДКИ И ПРИЧЕСКИ 90 ГОДОВ</Template>
  <TotalTime>19</TotalTime>
  <Words>1443</Words>
  <Application>Microsoft Office PowerPoint</Application>
  <PresentationFormat>Произвольный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Посылка</vt:lpstr>
      <vt:lpstr>МОДНЫЕ УКЛАДКИ И ПРИЧЕСКИ 90 ГОДОВ</vt:lpstr>
      <vt:lpstr>Цель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МОДНЫЕ УКЛАДКИ И ПРИЧЕСКИ 90 ГОДОВ</dc:title>
  <dc:creator>Кириченко алексей анатольевич</dc:creator>
  <cp:lastModifiedBy>avanesyan</cp:lastModifiedBy>
  <cp:revision>4</cp:revision>
  <dcterms:created xsi:type="dcterms:W3CDTF">2021-01-27T18:09:16Z</dcterms:created>
  <dcterms:modified xsi:type="dcterms:W3CDTF">2021-03-10T09:48:03Z</dcterms:modified>
</cp:coreProperties>
</file>