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6E88-E812-4F2C-9890-D2484C89BA06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0743-8FBE-4B4B-9B62-FDACECF51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457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6E88-E812-4F2C-9890-D2484C89BA06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0743-8FBE-4B4B-9B62-FDACECF51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348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6E88-E812-4F2C-9890-D2484C89BA06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0743-8FBE-4B4B-9B62-FDACECF51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56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6E88-E812-4F2C-9890-D2484C89BA06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0743-8FBE-4B4B-9B62-FDACECF51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163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6E88-E812-4F2C-9890-D2484C89BA06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0743-8FBE-4B4B-9B62-FDACECF51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24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6E88-E812-4F2C-9890-D2484C89BA06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0743-8FBE-4B4B-9B62-FDACECF51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929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6E88-E812-4F2C-9890-D2484C89BA06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0743-8FBE-4B4B-9B62-FDACECF51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519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6E88-E812-4F2C-9890-D2484C89BA06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0743-8FBE-4B4B-9B62-FDACECF51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158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6E88-E812-4F2C-9890-D2484C89BA06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0743-8FBE-4B4B-9B62-FDACECF51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05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6E88-E812-4F2C-9890-D2484C89BA06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0743-8FBE-4B4B-9B62-FDACECF51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751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6E88-E812-4F2C-9890-D2484C89BA06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0743-8FBE-4B4B-9B62-FDACECF51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695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F6E88-E812-4F2C-9890-D2484C89BA06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E0743-8FBE-4B4B-9B62-FDACECF51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667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CC9047A-88AE-4F48-AF87-49AD91E8A9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5327" y="0"/>
            <a:ext cx="4403465" cy="5585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B3F7B7-F160-B846-A4C0-1CDD36715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876260"/>
            <a:ext cx="12192000" cy="23876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Комсомолец-герой Саша Чекалин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756FBD6-97F9-D343-BFC7-23986F472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030119"/>
            <a:ext cx="12192000" cy="1655762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(25 марта 1925 — 6 ноября 1941) — юный партизан-разведчик во время Великой Отечественной войны, Герой Советского Союза (1942, посмертно).</a:t>
            </a:r>
          </a:p>
        </p:txBody>
      </p:sp>
    </p:spTree>
    <p:extLst>
      <p:ext uri="{BB962C8B-B14F-4D97-AF65-F5344CB8AC3E}">
        <p14:creationId xmlns="" xmlns:p14="http://schemas.microsoft.com/office/powerpoint/2010/main" val="40881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E55AAC-9BE9-0547-8C97-221A87AF7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Память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49E1012-F544-E347-AA2C-4395C90F4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25 марта будет 96 лет со дня рождения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Сашы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Чекалина – юного разведчика партизанского отряда, героя Советского Союза.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 февраля 1942 года Александру Павловичу Чекалину было присвоено звание Героя Советского Союза.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В 1944 году город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Лихвин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был переименован в Чекалин. В родном селе героя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Песковатском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доме, где он родился, открыт дом-музей Александра Чекалина и установлен мемориал. </a:t>
            </a:r>
          </a:p>
        </p:txBody>
      </p:sp>
    </p:spTree>
    <p:extLst>
      <p:ext uri="{BB962C8B-B14F-4D97-AF65-F5344CB8AC3E}">
        <p14:creationId xmlns="" xmlns:p14="http://schemas.microsoft.com/office/powerpoint/2010/main" val="208725454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2DAB16E-493D-A845-A38F-3172310EC3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1000" y="203200"/>
            <a:ext cx="8890000" cy="6451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2699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0BF16AC-0628-EB46-A0FC-BCBDD6B3D9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1000" y="501650"/>
            <a:ext cx="8890000" cy="585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1128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FA057B-F37A-2249-B7C6-C3E07613E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Биография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5DBA8C-9F5B-7744-93C5-02DB3294E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589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Родился 25 марта 1925 года в селе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Песковатское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 семье служащего. Сын охотника, с малых лет научился метко стрелять, хорошо знал окрестные леса. Играл на мандолине, увлекался фотографией.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1932 году поступил в сельскую школу. С 1938 года семья переехала в город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Лихвин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куда в райисполком перевели работать мать Надежду Самойловну. В мае 1941 года Саша окончил 8 классов средней школы. Член ВЛКСМ с 1939 года. В школе больше всего интересовался физикой и природоведением: знал латинские названия многих луговых трав и цветов. В 15 лет носил на груди значки «Ворошиловский стрелок», ПВХО и ГТО, имел собственноручно собранный радиоприёмник.</a:t>
            </a:r>
          </a:p>
        </p:txBody>
      </p:sp>
    </p:spTree>
    <p:extLst>
      <p:ext uri="{BB962C8B-B14F-4D97-AF65-F5344CB8AC3E}">
        <p14:creationId xmlns="" xmlns:p14="http://schemas.microsoft.com/office/powerpoint/2010/main" val="72977569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717648-C0D5-264A-94CF-872B6D03F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Великая Отечественная война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E005E92-72F9-3447-BDFE-ECC546CB5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086678"/>
            <a:ext cx="10942983" cy="5552661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октябре 1941 года его родная Тульская область была частично захвачена врагом. И Чекалин вступил в истребительный батальон, который принял бой с наступающими немецкими частями. Немцы прорвались вперёд, и Саша оказался в тылу врага. Юноша самостоятельно добрался до партизанского отряда товарища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Тетеричева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состоявшего из местных жителей. Вместе с другими партизанами Чекалин участвовал в засадах, минировал дороги, пускал под откос эшелоны. Особенное отношение у него было к оружию. Юный партизан старался раздобыть лишнюю гранату, винтовку и патронов побольше, при необходимости выполнял обязанности радиста. Первое время отряд испытывал нехватку вооружения и боеприпасов, Шура вызвался помочь. Он смог проникнуть в расположение немецкой части, добыл 6 винтовок, 10 гранат и 500 патронов. Всё это он доставил в партизанский отряд. </a:t>
            </a:r>
          </a:p>
        </p:txBody>
      </p:sp>
    </p:spTree>
    <p:extLst>
      <p:ext uri="{BB962C8B-B14F-4D97-AF65-F5344CB8AC3E}">
        <p14:creationId xmlns="" xmlns:p14="http://schemas.microsoft.com/office/powerpoint/2010/main" val="378029269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7457D10-0B1F-AE45-9F6A-C83AAFB173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1586" y="0"/>
            <a:ext cx="89688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3076492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484F82-87B4-1648-A241-A646F73E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514"/>
            <a:ext cx="10515600" cy="1325563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Предательство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5843C6-F16E-E34F-BEFF-6849DC71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076"/>
            <a:ext cx="10515600" cy="48534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Однажды во время ночёвки в деревне его выдал предатель. Саша был арестован, но сумел бежать из-под стражи и вернулся в свой отряд.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начале ноября 1941 года Саша сильно простудился и был отправлен комиссаром отряда Макеевым в деревню подлечиться. В деревне стало известно, что его разыскивают немцы, и он был вынужден перебраться в своё родное село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Песковатское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Но и здесь нашёлся предатель, староста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Авдюхин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сообщил в военную комендатуру о местонахождении партизана. Дом был окружён, и юноша принял неравный бой. Когда кончились патроны, Чекалин бросил гранату, но она не взорвалась. Юный герой был схвачен и доставлен в военную комендатуру. </a:t>
            </a:r>
          </a:p>
        </p:txBody>
      </p:sp>
    </p:spTree>
    <p:extLst>
      <p:ext uri="{BB962C8B-B14F-4D97-AF65-F5344CB8AC3E}">
        <p14:creationId xmlns="" xmlns:p14="http://schemas.microsoft.com/office/powerpoint/2010/main" val="215185561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8D7A89-7FCB-8841-B272-ACA0AABD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плену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D7F7DEA-B060-974E-B46A-EF9276F50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Несколько дней гитлеровские палачи допрашивали юношу. К нему применяли самые зверские пытки. Но 16-летний сельский парень ничего не сказал об отряде, о командире, о комиссаре и о своих товарищах. 6 ноября 1941 года, накануне годовщины Октябрьской революции, на площади города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Лихвина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немцы на глазах местного населения повесили героя. Саша держался очень мужественно. Перед казнью все услышали его голос: «Всех нас не перевешаете, паразиты. Нас ещё много! Победа будет за нами!» и запел «Интернационал». </a:t>
            </a:r>
          </a:p>
        </p:txBody>
      </p:sp>
    </p:spTree>
    <p:extLst>
      <p:ext uri="{BB962C8B-B14F-4D97-AF65-F5344CB8AC3E}">
        <p14:creationId xmlns="" xmlns:p14="http://schemas.microsoft.com/office/powerpoint/2010/main" val="132140094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2D525C-BD57-B84A-9BB9-9F67AAB42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42BB534-E182-584F-8ADF-7545AC9DA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919B423-1D0C-7444-9103-0749824892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7849" y="516834"/>
            <a:ext cx="9796302" cy="551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0106926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58A8F8-2101-E448-8FF6-361270882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071C505-9C7C-5647-9853-F00AE9F36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9029AA3-E2FA-D644-AE9E-8896CC5FC9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254000"/>
            <a:ext cx="10160000" cy="635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026260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9F0E9C-77DA-394E-B059-5A87CB6EF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6FE1CE5-F0FC-C048-B50C-CD371D092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079031F-4584-3C44-A8DD-2F3633278E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6231" y="106016"/>
            <a:ext cx="8639538" cy="6606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4307477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419</Words>
  <Application>Microsoft Office PowerPoint</Application>
  <PresentationFormat>Произвольный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Комсомолец-герой Саша Чекалин</vt:lpstr>
      <vt:lpstr>Биография</vt:lpstr>
      <vt:lpstr>Великая Отечественная война </vt:lpstr>
      <vt:lpstr>Слайд 4</vt:lpstr>
      <vt:lpstr>Предательство</vt:lpstr>
      <vt:lpstr>В плену</vt:lpstr>
      <vt:lpstr>Слайд 7</vt:lpstr>
      <vt:lpstr>Слайд 8</vt:lpstr>
      <vt:lpstr>Слайд 9</vt:lpstr>
      <vt:lpstr>Память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Сообщение о лисицах</dc:title>
  <dc:creator>Никита</dc:creator>
  <cp:lastModifiedBy>avanesyan</cp:lastModifiedBy>
  <cp:revision>26</cp:revision>
  <dcterms:created xsi:type="dcterms:W3CDTF">2020-12-15T16:19:01Z</dcterms:created>
  <dcterms:modified xsi:type="dcterms:W3CDTF">2021-04-13T08:05:31Z</dcterms:modified>
</cp:coreProperties>
</file>