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F0067-ED05-41E2-8B7A-A55E65D68B16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CAD7C-315C-4EE9-818A-4BAC5CD421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60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CAD7C-315C-4EE9-818A-4BAC5CD4210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430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45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58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573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78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11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901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69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61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633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08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203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6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5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867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437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76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296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030795-5A19-48C1-9B79-EDFB273F3969}" type="datetimeFigureOut">
              <a:rPr lang="ru-RU" smtClean="0"/>
              <a:pPr/>
              <a:t>06.04.2021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359F30-18FE-46F4-BC20-89C7A1781D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2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lle.ua/krasota/beauty_blog/bolshoy-hair-gid-dlya-blondinok-kak-sohranit-yarkost-cveta-layfhaki-zapreti-i-vazhnie-komponenti-uhod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lle.ua/krasota/celebrities-beauty-secrets/parikhmaherviktorii-bekhem-raskril-sekretniy-ingredient-ee-uhoda-za-volosam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lle.ua/krasota/praktika/piling-dlya-volos-rastim-roskoshnuyu-shevelyu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lle.ua/krasota/praktika/3-recepta-maski-dlya-volos-s-aloe-vera-rasskazivaet-ekspert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le.ua/krasota/praktika/3-lyubimih-pitatelnih-maski-dlya-volos-recepti-ot-beauty-redaktora-trihologa-i-eksperta-po-masla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lle.ua/krasota/beauty_blog/15-samih-krasivih-primerov-strizhki-kaskad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0E49702-034D-4758-A1AC-9120AD2E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и причины старения волос</a:t>
            </a:r>
          </a:p>
        </p:txBody>
      </p:sp>
      <p:pic>
        <p:nvPicPr>
          <p:cNvPr id="1026" name="Picture 2" descr="длинные волосы как отрастить">
            <a:extLst>
              <a:ext uri="{FF2B5EF4-FFF2-40B4-BE49-F238E27FC236}">
                <a16:creationId xmlns:a16="http://schemas.microsoft.com/office/drawing/2014/main" xmlns="" id="{AC93C19A-9EBB-484F-8444-ABBD0D7A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072" y="1854591"/>
            <a:ext cx="6278881" cy="43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109496" y="6415126"/>
            <a:ext cx="2872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 Попова О.В.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6FCD5-DAAC-4255-BF6F-DAA0654F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9" y="576775"/>
            <a:ext cx="5711484" cy="610537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особенность старения волос, как протекает этот процесс? 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старения волос протекает естественным путем, вместе со старением организма. Но есть факторы, ускоряющие старение волос — негативное воздействие окружающей среды (включая UV-излучения), стрессы, неправильный образ жизни, вредные привычки, плохой сон. Накопление свободных радикалов — главный фактор старения. Начинаются структурные изменения волоса: меняется цвет, густота, плотность, отсутсвует блеск, появляется ломкость.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FuturaLight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FuturaLight"/>
              </a:rPr>
            </a:br>
            <a:endParaRPr lang="ru-RU" sz="2400" dirty="0"/>
          </a:p>
        </p:txBody>
      </p:sp>
      <p:pic>
        <p:nvPicPr>
          <p:cNvPr id="2050" name="Picture 2" descr="Старение волос • EstPortal">
            <a:extLst>
              <a:ext uri="{FF2B5EF4-FFF2-40B4-BE49-F238E27FC236}">
                <a16:creationId xmlns:a16="http://schemas.microsoft.com/office/drawing/2014/main" xmlns="" id="{64419DCC-2075-4EFE-8216-668A0FEB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598" y="140676"/>
            <a:ext cx="5630818" cy="58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477CF9-C216-4C25-B5BE-C32B614A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126610"/>
            <a:ext cx="11605846" cy="3302390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Кожа головы стареет так же, как на лице? По каким признакам можно определить, что скальп начинает стареть?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Кожа головы стареет, но по-другому — без морщин. Кожа становится стянутой, сухой, может проявляться чувствительность и шелушение. И меняется структура волос: появляется истонченность, ломкость, 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волосы растут до определенной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длины.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возрасте начинается старение волос и кожи головы?</a:t>
            </a:r>
            <a:b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волос и кожи головы начинается в молодые годы, когда заканчивается период роста организма, с 25лет</a:t>
            </a:r>
            <a:r>
              <a:rPr lang="ru-RU" sz="3200" b="0" i="0" dirty="0">
                <a:effectLst/>
                <a:latin typeface="FuturaLight"/>
              </a:rPr>
              <a:t>.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9CBF2BC-99E4-41B2-852E-DAB3EBE7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38" y="3429000"/>
            <a:ext cx="3539709" cy="33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сновные причины старения волос: как предотвратить появление седины">
            <a:extLst>
              <a:ext uri="{FF2B5EF4-FFF2-40B4-BE49-F238E27FC236}">
                <a16:creationId xmlns:a16="http://schemas.microsoft.com/office/drawing/2014/main" xmlns="" id="{FF7A2C25-76F4-4EE9-B8BF-921BFDB4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348" y="3429000"/>
            <a:ext cx="7291754" cy="33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6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44431-BDA6-4235-9FDC-C186DA2E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93194" cy="4572000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Седина — маркер старения или также других процессов в организме?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Седина является одним из маркеров старения, а также других процессов в организме. Например, прекращения выработки меланина и утолщения кутикулы. Проявление седины может возникнуть из-за перенесённого стресса или банальной наследственности.</a:t>
            </a:r>
            <a:b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каких внутренних и внешних факторов зависит старение волос и кожи головы?</a:t>
            </a:r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Причины старения волос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нарушение кровообращения фолликул с недостаточным обменом питательных веществ, нарушение в работе сальных и потовых желёз, скудное или избыточное выделение гидролипидного слоя, любые гормональные изменения и неправильный уход за волосами и кожей головы.</a:t>
            </a:r>
            <a:b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тарение волос">
            <a:extLst>
              <a:ext uri="{FF2B5EF4-FFF2-40B4-BE49-F238E27FC236}">
                <a16:creationId xmlns:a16="http://schemas.microsoft.com/office/drawing/2014/main" xmlns="" id="{896033E9-501A-4AC4-9545-EE67600F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59" y="4178339"/>
            <a:ext cx="5097487" cy="25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тарение волос: геронтобиология волосяного фолликула :: Овчаренко Юлия">
            <a:extLst>
              <a:ext uri="{FF2B5EF4-FFF2-40B4-BE49-F238E27FC236}">
                <a16:creationId xmlns:a16="http://schemas.microsoft.com/office/drawing/2014/main" xmlns="" id="{672DA3DF-FAC8-4F8C-9839-D381D495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268" y="4178339"/>
            <a:ext cx="5515926" cy="25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4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E79E4-1191-447C-9B4C-7754D8DE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5" y="267286"/>
            <a:ext cx="10352992" cy="343251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протекают процессы регенерации волос и кожи головы?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к регенерации обладает только кожа, волос состоит из ороговевших клеток, в основном, из кератина — белка, построенного из цепочек аминокислот. Процесс регенерации можно поддержать: путем осознания проблемы и перестроением образа жизни и питания, комплексным уходом за кожей для восстановления гидролипидного баланса, </a:t>
            </a:r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детоксом скальпа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насыщением питательными веществами, витаминами, аминокислотами, защитой от внешних факторов, микродисперсной пыли, свободных радикалов. 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  <p:pic>
        <p:nvPicPr>
          <p:cNvPr id="5124" name="Picture 4" descr="кудрявые волосы уход">
            <a:extLst>
              <a:ext uri="{FF2B5EF4-FFF2-40B4-BE49-F238E27FC236}">
                <a16:creationId xmlns:a16="http://schemas.microsoft.com/office/drawing/2014/main" xmlns="" id="{1F3264EB-8C53-4A9D-AD7A-D4AB3F41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403" y="3425482"/>
            <a:ext cx="4029222" cy="34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чему седеют волосы и как замедлить этот процесс? 3 главные причины  появления седины | МИР НАУКИ: интересное вокруг | Яндекс Дзен">
            <a:extLst>
              <a:ext uri="{FF2B5EF4-FFF2-40B4-BE49-F238E27FC236}">
                <a16:creationId xmlns:a16="http://schemas.microsoft.com/office/drawing/2014/main" xmlns="" id="{BFE38DA3-9AF7-407D-8513-70CB7ACD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735" y="3429000"/>
            <a:ext cx="5554492" cy="33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7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87959C-2CAE-4FAF-AAD8-6080921E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609600"/>
            <a:ext cx="10057571" cy="6100689"/>
          </a:xfrm>
        </p:spPr>
        <p:txBody>
          <a:bodyPr>
            <a:normAutofit fontScale="90000"/>
          </a:bodyPr>
          <a:lstStyle/>
          <a:p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предотвратить старение волос и кожи головы?</a:t>
            </a:r>
            <a:b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старение волос и кожи головы можно желанием сохранить волосы здоровыми, временем и возможностями. При этом следуя несложным правилам: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здоровый сон, так как во сне вырабатывается большая часть гормонов;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правильное питание, включая продукты, обогащённые витаминами и минералами;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правильный систематический </a:t>
            </a:r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домашний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салонный уход;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защита кожи головы и волос от UV-излучений, морской и  хлорированной воды (бассейн);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массажи, отдых;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здоровое психоэмоциональное состояние — избегать стрессов;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активный образ жизни — спорт;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отсутствие вредных привычек;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глубокое понимание того, что народные средства ухода за волосами остались где-то в другом месте, а не у вас в доме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12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5D676D-E89E-4E7B-A44F-BD81CF89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1" y="187569"/>
            <a:ext cx="6639950" cy="6670431"/>
          </a:xfrm>
        </p:spPr>
        <p:txBody>
          <a:bodyPr>
            <a:normAutofit fontScale="90000"/>
          </a:bodyPr>
          <a:lstStyle/>
          <a:p>
            <a:r>
              <a:rPr lang="ru-RU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ежедневные hair-привычки способствуют старению кожи головы и волос?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сильно затянутые жгуты и хвосты;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накручивание волос на палец;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клипсы наращивания;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плотные головные уборы в летнее время (парниковый эффект);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длительное ношение пробора на одном месте (повреждение фолликул ультрафиолетовым излучением);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неправильно подобранный </a:t>
            </a:r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домашний уход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отсутсвие знаний касательно правил и последовательности ухода за волосами (мыть голову каждый день — это не вредно, вредно не мыть);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длительное прибывание на солнце;</a:t>
            </a:r>
            <a:b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злоупотребление стайлингом для волос и сухим шампунем.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  <p:pic>
        <p:nvPicPr>
          <p:cNvPr id="6148" name="Picture 4" descr="как часто нужно мыть голову">
            <a:extLst>
              <a:ext uri="{FF2B5EF4-FFF2-40B4-BE49-F238E27FC236}">
                <a16:creationId xmlns:a16="http://schemas.microsoft.com/office/drawing/2014/main" xmlns="" id="{D7F669EA-6EDC-4397-81BE-DC4EC379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840" y="0"/>
            <a:ext cx="5090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6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37E75-A1F7-4E80-AD8A-9E739CAA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4" y="0"/>
            <a:ext cx="5824024" cy="6858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мастера видят необходимость комплексной регенерации волос и кожи головы? Проводится специальная диагностика?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Профессиональный мастер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должен оценить состояние волос и кожи головы, при необходимости прибегнуть к современным гаджетам диагностики. Если проблема обнаруживается — помочь с этим разобраться, включая рекомендации по салонному сервису и домашнему уходу. Если проблема крайне запущена и возникает вопрос стремительной потери волос или снижения объема — в таком случае следует обратиться к трихологу.</a:t>
            </a:r>
            <a:r>
              <a:rPr lang="ru-RU" b="0" i="0" dirty="0">
                <a:effectLst/>
                <a:latin typeface="FuturaLight"/>
              </a:rPr>
              <a:t/>
            </a:r>
            <a:br>
              <a:rPr lang="ru-RU" b="0" i="0" dirty="0">
                <a:effectLst/>
                <a:latin typeface="FuturaLight"/>
              </a:rPr>
            </a:br>
            <a:endParaRPr lang="ru-RU" dirty="0"/>
          </a:p>
        </p:txBody>
      </p:sp>
      <p:pic>
        <p:nvPicPr>
          <p:cNvPr id="7170" name="Picture 2" descr="салонный уход для волос">
            <a:extLst>
              <a:ext uri="{FF2B5EF4-FFF2-40B4-BE49-F238E27FC236}">
                <a16:creationId xmlns:a16="http://schemas.microsoft.com/office/drawing/2014/main" xmlns="" id="{0F7D7F1B-30FF-41FD-BCE9-F228CCE2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976" y="0"/>
            <a:ext cx="5824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76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54</TotalTime>
  <Words>97</Words>
  <Application>Microsoft Office PowerPoint</Application>
  <PresentationFormat>Произвольный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Небесная</vt:lpstr>
      <vt:lpstr>Процессы и причины старения волос</vt:lpstr>
      <vt:lpstr>В чем особенность старения волос, как протекает этот процесс?  Процесс старения волос протекает естественным путем, вместе со старением организма. Но есть факторы, ускоряющие старение волос — негативное воздействие окружающей среды (включая UV-излучения), стрессы, неправильный образ жизни, вредные привычки, плохой сон. Накопление свободных радикалов — главный фактор старения. Начинаются структурные изменения волоса: меняется цвет, густота, плотность, отсутсвует блеск, появляется ломкость. </vt:lpstr>
      <vt:lpstr>Кожа головы стареет так же, как на лице? По каким признакам можно определить, что скальп начинает стареть? Кожа головы стареет, но по-другому — без морщин. Кожа становится стянутой, сухой, может проявляться чувствительность и шелушение. И меняется структура волос: появляется истонченность, ломкость, волосы растут до определенной длины. В каком возрасте начинается старение волос и кожи головы? Старение волос и кожи головы начинается в молодые годы, когда заканчивается период роста организма, с 25лет.</vt:lpstr>
      <vt:lpstr>Седина — маркер старения или также других процессов в организме? Седина является одним из маркеров старения, а также других процессов в организме. Например, прекращения выработки меланина и утолщения кутикулы. Проявление седины может возникнуть из-за перенесённого стресса или банальной наследственности.  От каких внутренних и внешних факторов зависит старение волос и кожи головы? Причины старения волос — нарушение кровообращения фолликул с недостаточным обменом питательных веществ, нарушение в работе сальных и потовых желёз, скудное или избыточное выделение гидролипидного слоя, любые гормональные изменения и неправильный уход за волосами и кожей головы. </vt:lpstr>
      <vt:lpstr>Как протекают процессы регенерации волос и кожи головы? Способностью к регенерации обладает только кожа, волос состоит из ороговевших клеток, в основном, из кератина — белка, построенного из цепочек аминокислот. Процесс регенерации можно поддержать: путем осознания проблемы и перестроением образа жизни и питания, комплексным уходом за кожей для восстановления гидролипидного баланса, детоксом скальпа и насыщением питательными веществами, витаминами, аминокислотами, защитой от внешних факторов, микродисперсной пыли, свободных радикалов.  </vt:lpstr>
      <vt:lpstr>Как можно предотвратить старение волос и кожи головы? Предотвратить старение волос и кожи головы можно желанием сохранить волосы здоровыми, временем и возможностями. При этом следуя несложным правилам: • здоровый сон, так как во сне вырабатывается большая часть гормонов; • правильное питание, включая продукты, обогащённые витаминами и минералами; • правильный систематический домашний и салонный уход; • защита кожи головы и волос от UV-излучений, морской и  хлорированной воды (бассейн); • массажи, отдых; • здоровое психоэмоциональное состояние — избегать стрессов; • активный образ жизни — спорт; • отсутствие вредных привычек; • глубокое понимание того, что народные средства ухода за волосами остались где-то в другом месте, а не у вас в доме </vt:lpstr>
      <vt:lpstr>Какие ежедневные hair-привычки способствуют старению кожи головы и волос? • сильно затянутые жгуты и хвосты; • накручивание волос на палец; • клипсы наращивания; • плотные головные уборы в летнее время (парниковый эффект); • длительное ношение пробора на одном месте (повреждение фолликул ультрафиолетовым излучением); • неправильно подобранный домашний уход; • отсутсвие знаний касательно правил и последовательности ухода за волосами (мыть голову каждый день — это не вредно, вредно не мыть); • длительное прибывание на солнце; • злоупотребление стайлингом для волос и сухим шампунем. </vt:lpstr>
      <vt:lpstr>Как мастера видят необходимость комплексной регенерации волос и кожи головы? Проводится специальная диагностика? Профессиональный мастер должен оценить состояние волос и кожи головы, при необходимости прибегнуть к современным гаджетам диагностики. Если проблема обнаруживается — помочь с этим разобраться, включая рекомендации по салонному сервису и домашнему уходу. Если проблема крайне запущена и возникает вопрос стремительной потери волос или снижения объема — в таком случае следует обратиться к трихологу.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Процессы и причины старения волос</dc:title>
  <dc:creator>Кириченко алексей анатольевич</dc:creator>
  <cp:lastModifiedBy>avanesyan</cp:lastModifiedBy>
  <cp:revision>7</cp:revision>
  <dcterms:created xsi:type="dcterms:W3CDTF">2021-03-15T18:34:20Z</dcterms:created>
  <dcterms:modified xsi:type="dcterms:W3CDTF">2021-04-06T05:27:56Z</dcterms:modified>
</cp:coreProperties>
</file>