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20888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«Перегородки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8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5965" y="6093296"/>
            <a:ext cx="3358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Преподаватель: Тищенко С.В.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ishenko\Desktop\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ishenko\Desktop\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ishenko\Desktop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ishenko\Desktop\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3690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ishenko\Desktop\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84887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ishenko\Desktop\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ishenko\Desktop\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ishenko\Desktop\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ishenko\Desktop\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ishenko\Desktop\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848872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ознакомить студентов с темой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«Перегородки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Изучить основные понятия</a:t>
            </a:r>
          </a:p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-По местоположению</a:t>
            </a:r>
          </a:p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-По месту устройства</a:t>
            </a:r>
          </a:p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-По материалу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Закрепить материал с помощью контрольных вопросов.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Привить интерес к дисциплине и специальности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ishenko\Desktop\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ishenko\Desktop\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ishenko\Desktop\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2088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ishenko\Desktop\slid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ishenko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ishenko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77686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ishenko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3690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ishenko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208912" cy="5310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ishenko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ishenko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shenko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b="1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Контрольные вопросы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Перегородки по  местоположению,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Перегородки по материалу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Эксплуатация перегородок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endParaRPr lang="ru-RU" sz="36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shenko\Desktop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shenko\Desktop\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shenko\Desktop\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shenko\Desktop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shenko\Desktop\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ishenko\Desktop\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58</Words>
  <Application>Microsoft Office PowerPoint</Application>
  <PresentationFormat>Экран (4:3)</PresentationFormat>
  <Paragraphs>15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Тищенко Светлана Владимировна</dc:creator>
  <cp:lastModifiedBy>avanesyan</cp:lastModifiedBy>
  <cp:revision>6</cp:revision>
  <dcterms:created xsi:type="dcterms:W3CDTF">2020-10-03T09:36:20Z</dcterms:created>
  <dcterms:modified xsi:type="dcterms:W3CDTF">2021-06-15T07:00:46Z</dcterms:modified>
</cp:coreProperties>
</file>