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57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>
                <a:alpha val="62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8172480" cy="2143139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КРАСНОДАРСКОГО КРАЯ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(ГАПОУ КК «НКСЭ)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708920"/>
            <a:ext cx="8501122" cy="207170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Планирование деятельности организации (предприятия)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620688"/>
            <a:ext cx="9324528" cy="548324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Реализация любой стратегии требует выполнения определенных тактических решений в относительно короткие периоды времени. Поэтому стратегическое (перспективное) планирование, направленное на кардинальные изменения, должно подкрепляться тактическим (текущим) и оперативным планированием, обеспечивающим последовательное (поэтапное) достижение стратегических целей.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Текущее планирование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229600" cy="5286412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Текущее планирование охватывает годовой период и включает совокупность всех планов по различным видам деятельности предприятия. Типовая структура и система планов, действующих в условиях рыночных отношений. Структурная схема планирования на предприятии.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Основой составления планов по конкретным направлениям деятельности предприятия являются задачи, которые определяются в натуральных или денежных количественных показателях. Прежде всего при планировании ориентируются на узкие места, где ограничена маневренность действий (производство, сбыт, финансы, рабочая сила).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После завершения разработки планов по отдельным направлениям проводится анализ и выявляются несоответствия. Так как планы взаимозависимы, возникает необходимость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соответствующей корректировки.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Одним из главных ориентиров всех планов является сохранение платежеспособности (ликвидности)предприятия. Сальдо доходной и расходной частей всех планов включается в бюджет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планрасходов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 доходов).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текущем годовом плане предприятия конкретизируются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000240"/>
            <a:ext cx="3000396" cy="15001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прогнозы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4000504"/>
            <a:ext cx="5572164" cy="20002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долгосрочные, перспективные мероприятия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43570" y="2000240"/>
            <a:ext cx="3214710" cy="14287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показатели</a:t>
            </a:r>
            <a:endParaRPr lang="ru-RU" sz="2800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>
            <a:endCxn id="4" idx="0"/>
          </p:cNvCxnSpPr>
          <p:nvPr/>
        </p:nvCxnSpPr>
        <p:spPr>
          <a:xfrm rot="10800000" flipV="1">
            <a:off x="1928794" y="1500174"/>
            <a:ext cx="857256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000760" y="1428736"/>
            <a:ext cx="100013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3286116" y="271462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Исходными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данными для разработки этого плана служат: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507288" cy="464347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данные маркетинговых и стратегических исследований, а также разрабатываемые цели развития;</a:t>
            </a:r>
          </a:p>
          <a:p>
            <a:pPr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выявленный и формируемый спрос на продукцию или услуги;</a:t>
            </a:r>
          </a:p>
          <a:p>
            <a:pPr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уточненные технико-экономические нормы и нормативы использования производственных мощностей, затрат трудовых и материальных ресурсов;</a:t>
            </a:r>
          </a:p>
          <a:p>
            <a:pPr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мероприятия по созданию, освоению и внедрению новой техники и технологии;</a:t>
            </a:r>
          </a:p>
          <a:p>
            <a:pPr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изобретения, патенты, рационализаторские предложения, информация о конкурентах.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86834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 разработке текущего плана выполняют комплекс организационных и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планово-расчетных работ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детально анализируются производственно-хозяйственная деятельность и ход выполнения перспективных и долгосрочных планов за прошедшие годы, что позволяет определить достигнутый организационный уровень производства;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сопоставляются качество и ассортимент выпускаемой продукции с качеством и ассортиментом продукции других конкурирующих предприятий, что позволяет разработать мероприятия по улучшению качества продукции или услуг;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разрабатываются мероприятия и программы по росту эффективности производства (внедрение прогрессивной технологии, механизации и автоматизация производства, специализация и кооперирование, совершенствование системы управления, планирования и организации производства);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осуществляется сбор предложений работников предприятия по улучшению качества продукции и всей работы коллектива, организации труда, производства и повышению его эффективности;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уточняются действующие и разрабатываются новые прогрессивные технико-экономические нормы и нормативы использования оборудования, затрат рабочего времени, нормы расхода материалов, топлива, энергии и других производственных ресурсов.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Оперативное планирование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352928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Главной целью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оперативного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планирования является обеспечение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равномерного, бесперебойного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производства продукции в заданных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количествах и в установленные сроки при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соответствии выпускаемых изделий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стандартам качества продукции и при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оптимальном использовании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производственных мощностей.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488832" cy="1368412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В качестве основных функций оперативно-производственного планирования выделяю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507288" cy="4840303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разработка календарно-плановых нормативов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производства (длительность производственного цикла,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величина заделов, размер партий и т. п.);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объёмные расчёты загрузки оборудования и площадей;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составление оперативных программ основных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производственных и заготовительных цехов;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оперативный управленческий учёт и контроль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выполнения оперативных программ;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оперативное регулирование хода производства, своевременное выявление отклонений от плана,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разработка и реализация мер по их устранению.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зависимости от содержания и сроков действия оперативное планирование подразделяется на: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000240"/>
            <a:ext cx="2857520" cy="10001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календарное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86380" y="1928802"/>
            <a:ext cx="3143272" cy="10715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текущее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 flipV="1">
            <a:off x="1857356" y="1214422"/>
            <a:ext cx="114300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643570" y="1285860"/>
            <a:ext cx="857256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5720" y="3286124"/>
            <a:ext cx="846274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Эти два вида оперативного планирования производятся экономистами-менеджерами и специалистами плановых и производственных отделов и цехов предприятия.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428604"/>
            <a:ext cx="828680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Календарное планирование включает распределение месячных плановых заданий по производственным подразделениям и срокам выполнения, а также доведение установленных показателей до конкретных исполнителей работ.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его помощью разрабатываются сменно-суточные задания и согласуется последовательность выполнения работ отдельными исполнителями.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Исходными данными для разработки календарных планов служат годовые объёмы выпуска продукции, трудоёмкость выполняемых работ, сроки поставки товаров на рынок и другие показатели социально-экономических планов предприятия.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612845"/>
            <a:ext cx="8572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Оперативное планирование производства заключается в разработке важнейших объёмных и календарных показателей производственно-хозяйственной деятельности предприятия.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Всякий процесс оперативного планирования предусматривает выполнение экономистами-менеджерами таких этапов деятельности, как: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выбор стратегии развития предприятия;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обоснование организации производства;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определение логистической схемы движения материальных потоков; 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разработка основных календарно-плановых нормативов,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организационная подготовка производства; 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непосредственная организация оперативной работы;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текущий контроль и регулирование хода производства.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692696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Содержание: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340768"/>
            <a:ext cx="68407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планирование.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планирования.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стратегического планирования.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текущее планирование.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оперативное планирование.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Контрольные вопросы.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Список литературы.</a:t>
            </a:r>
          </a:p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57224" y="928670"/>
            <a:ext cx="7072362" cy="4472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задача оперативного планирования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сводится в конечном итоге к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обеспечению на предприятии слаженного и ритмичного хода всех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производственных процессов с целью наибольшего удовлетворения основных потребностей рынка, рационального использования имеющихся экономических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ресурсов и максимизации получаемой прибыли.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Контрольные вопросы: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391160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такое планирование?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планирования?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Раскрыть структуры и задачи основных видов планирования.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6672" y="1556792"/>
            <a:ext cx="8867328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Вирина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Н.Е. Основы экономики строительства: учебник/ М: Издательский центр «Академия»,2018. – 240 с.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Грибов В.Д. Экономика организации (предприятии), учебник, М: КНОРУС,2019 -408 с.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Казначевская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Г.Б. Менеджмент: учебник/ М: КНОРУС, 2021 – 240 с.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Братухина О.А. Основы экономики. С практикумом, учебное пособие – М: КНОРУС,2018 -322с.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7918648" cy="144016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Цель - изучить планирование деятельности организации (предприятии).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776864" cy="374441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Задачи: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раскрыть понятие планирование;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изучить классификацию планирования;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изучить понятия стратегического, текущего и оперативного планирования.</a:t>
            </a:r>
          </a:p>
          <a:p>
            <a:pPr>
              <a:buFont typeface="Arial" pitchFamily="34" charset="0"/>
              <a:buChar char="•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67544" y="1628219"/>
            <a:ext cx="849694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Планирование деятельности предприятия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основных направлений и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пропорций развития производства с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учетом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имеющихся материальных и трудовых ресурсов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основе наиболее полного выявления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требуемых рынком видов, объемов товаров и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сроков их выпуска.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Понимание планирования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2143116"/>
            <a:ext cx="4143404" cy="36433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узком понимании планирование сводится к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составлению специальных документов —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планов, определяющих конкретные действия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предприятия по осуществлению принятых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решений.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143116"/>
            <a:ext cx="3857652" cy="24288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широком понимании планирование состоит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принятии комплекса решений, относящихся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будущим событиям.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 flipV="1">
            <a:off x="2357422" y="1285860"/>
            <a:ext cx="107157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715008" y="1214422"/>
            <a:ext cx="1214446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планирования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algn="just"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По степени охвата:</a:t>
            </a:r>
          </a:p>
          <a:p>
            <a:pPr algn="just">
              <a:buFontTx/>
              <a:buChar char="-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общее планирование;</a:t>
            </a:r>
          </a:p>
          <a:p>
            <a:pPr algn="just">
              <a:buFontTx/>
              <a:buChar char="-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частное планирование.</a:t>
            </a:r>
          </a:p>
          <a:p>
            <a:pPr marL="0" indent="0" algn="just"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По содержанию планирования:</a:t>
            </a:r>
          </a:p>
          <a:p>
            <a:pPr algn="just">
              <a:buFontTx/>
              <a:buChar char="-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стратегическое;</a:t>
            </a:r>
          </a:p>
          <a:p>
            <a:pPr algn="just">
              <a:buFontTx/>
              <a:buChar char="-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тактическое;</a:t>
            </a:r>
          </a:p>
          <a:p>
            <a:pPr algn="just">
              <a:buFontTx/>
              <a:buChar char="-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оперативное.</a:t>
            </a:r>
          </a:p>
          <a:p>
            <a:pPr marL="0" indent="0" algn="just"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По предмету планирования:</a:t>
            </a:r>
          </a:p>
          <a:p>
            <a:pPr algn="just">
              <a:buFontTx/>
              <a:buChar char="-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целевое направление;</a:t>
            </a:r>
          </a:p>
          <a:p>
            <a:pPr algn="just">
              <a:buFontTx/>
              <a:buChar char="-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планирование средств;</a:t>
            </a:r>
          </a:p>
          <a:p>
            <a:pPr algn="just">
              <a:buFontTx/>
              <a:buChar char="-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программное планирование;</a:t>
            </a:r>
          </a:p>
          <a:p>
            <a:pPr algn="just">
              <a:buFontTx/>
              <a:buChar char="-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планирование действий.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По сферам функционирования:</a:t>
            </a:r>
          </a:p>
          <a:p>
            <a:pPr algn="just"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планирование производства;</a:t>
            </a:r>
          </a:p>
          <a:p>
            <a:pPr algn="just"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планирование сбыта;</a:t>
            </a:r>
          </a:p>
          <a:p>
            <a:pPr algn="just"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планирование персонала;</a:t>
            </a:r>
          </a:p>
          <a:p>
            <a:pPr algn="just"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расширенное общее планирование.</a:t>
            </a:r>
          </a:p>
          <a:p>
            <a:pPr marL="0" indent="0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По срокам:</a:t>
            </a:r>
          </a:p>
          <a:p>
            <a:pPr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краткосрочное;</a:t>
            </a:r>
          </a:p>
          <a:p>
            <a:pPr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среднесрочное;</a:t>
            </a:r>
          </a:p>
          <a:p>
            <a:pPr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долгосрочное.</a:t>
            </a:r>
          </a:p>
          <a:p>
            <a:pPr marL="0" indent="0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С точки зрения структуры управления:</a:t>
            </a:r>
          </a:p>
          <a:p>
            <a:pPr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общее планирование;</a:t>
            </a:r>
          </a:p>
          <a:p>
            <a:pPr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планирование места строительства предприятий;</a:t>
            </a:r>
          </a:p>
          <a:p>
            <a:pPr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планирование сфер деятельности;</a:t>
            </a:r>
          </a:p>
          <a:p>
            <a:pPr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планирование работы подразделений фирмы.</a:t>
            </a:r>
          </a:p>
          <a:p>
            <a:pPr marL="0" indent="0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По возможности изменения планов:</a:t>
            </a:r>
          </a:p>
          <a:p>
            <a:pPr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жесткое планирование;</a:t>
            </a:r>
          </a:p>
          <a:p>
            <a:pPr>
              <a:buFontTx/>
              <a:buChar char="-"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гибкое планирование.</a:t>
            </a:r>
          </a:p>
          <a:p>
            <a:pPr algn="just">
              <a:buNone/>
            </a:pP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Модель стратегического планирования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Стратегия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определенный набор правил и приемов, которые позволяют реализовать миссию, достигнуть глобальных и локальных целей фирмы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Миссия компании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определяет ее статус, декларирует принципы ее функционирования, действенные намерения ее руководителей.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Миссия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наиболее общая цель предприятия, выражающая причину ее существования.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Этапы процесса стратегического планирования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857364"/>
            <a:ext cx="8786874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700</Words>
  <Application>Microsoft Office PowerPoint</Application>
  <PresentationFormat>Экран (4:3)</PresentationFormat>
  <Paragraphs>108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 МИНИСТЕРСТВО ОБРАЗОВАНИЯ, НАУКИ И МОЛОДЕЖНОЙ ПОЛИТИКИ  КРАСНОДАРСКОГО КРАЯ   Государственное автономное профессиональное образовательное учреждение Краснодарского края «НОВОРОССИЙСКИЙ КОЛЛЕДЖ СТРОИТЕЛЬСТВА И ЭКОНОМИКИ» (ГАПОУ КК «НКСЭ)  </vt:lpstr>
      <vt:lpstr>Слайд 2</vt:lpstr>
      <vt:lpstr>Цель - изучить планирование деятельности организации (предприятии).</vt:lpstr>
      <vt:lpstr>Слайд 4</vt:lpstr>
      <vt:lpstr>Понимание планирования</vt:lpstr>
      <vt:lpstr>Классификация планирования</vt:lpstr>
      <vt:lpstr>Слайд 7</vt:lpstr>
      <vt:lpstr>Модель стратегического планирования</vt:lpstr>
      <vt:lpstr>Этапы процесса стратегического планирования</vt:lpstr>
      <vt:lpstr>Слайд 10</vt:lpstr>
      <vt:lpstr>Текущее планирование</vt:lpstr>
      <vt:lpstr>В текущем годовом плане предприятия конкретизируются</vt:lpstr>
      <vt:lpstr>Исходными данными для разработки этого плана служат:</vt:lpstr>
      <vt:lpstr>При разработке текущего плана выполняют комплекс организационных и планово-расчетных работ:</vt:lpstr>
      <vt:lpstr>Оперативное планирование</vt:lpstr>
      <vt:lpstr>В качестве основных функций оперативно-производственного планирования выделяю:</vt:lpstr>
      <vt:lpstr>В зависимости от содержания и сроков действия оперативное планирование подразделяется на:</vt:lpstr>
      <vt:lpstr>Слайд 18</vt:lpstr>
      <vt:lpstr>Слайд 19</vt:lpstr>
      <vt:lpstr>Слайд 20</vt:lpstr>
      <vt:lpstr>Контрольные вопросы:</vt:lpstr>
      <vt:lpstr>Список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МИНИСТЕРСТВО ОБРАЗОВАНИЯ, НАУКИ И МОЛОДЕЖНОЙ ПОЛИТИКИ  КРАСНОДАРСКОГО КРАЯ   Государственное автономное профессиональное образовательное учреждение Краснодарского края «НОВОРОССИЙСКИЙ КОЛЛЕДЖ СТРОИТЕЛЬСТВА И ЭКОНОМИКИ» (ГАПОУ КК «НКСЭ)  </dc:title>
  <dc:creator>Natali</dc:creator>
  <cp:lastModifiedBy>avanesyan</cp:lastModifiedBy>
  <cp:revision>22</cp:revision>
  <dcterms:created xsi:type="dcterms:W3CDTF">2021-10-06T08:45:25Z</dcterms:created>
  <dcterms:modified xsi:type="dcterms:W3CDTF">2021-10-07T05:22:25Z</dcterms:modified>
</cp:coreProperties>
</file>