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256" r:id="rId2"/>
    <p:sldId id="265" r:id="rId3"/>
    <p:sldId id="257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66" r:id="rId14"/>
    <p:sldId id="262" r:id="rId15"/>
    <p:sldId id="263" r:id="rId16"/>
    <p:sldId id="264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vorova.k.v@outlook.com" userId="4824a21dec83132c" providerId="LiveId" clId="{A5F9B131-01B7-405C-934A-8394D6272939}"/>
    <pc:docChg chg="custSel addSld delSld modSld sldOrd">
      <pc:chgData name="provorova.k.v@outlook.com" userId="4824a21dec83132c" providerId="LiveId" clId="{A5F9B131-01B7-405C-934A-8394D6272939}" dt="2020-05-04T15:45:05.589" v="1799" actId="1076"/>
      <pc:docMkLst>
        <pc:docMk/>
      </pc:docMkLst>
      <pc:sldChg chg="modSp mod">
        <pc:chgData name="provorova.k.v@outlook.com" userId="4824a21dec83132c" providerId="LiveId" clId="{A5F9B131-01B7-405C-934A-8394D6272939}" dt="2020-05-04T14:36:01.716" v="127" actId="14100"/>
        <pc:sldMkLst>
          <pc:docMk/>
          <pc:sldMk cId="3154080341" sldId="256"/>
        </pc:sldMkLst>
        <pc:spChg chg="mod">
          <ac:chgData name="provorova.k.v@outlook.com" userId="4824a21dec83132c" providerId="LiveId" clId="{A5F9B131-01B7-405C-934A-8394D6272939}" dt="2020-05-04T14:31:04.968" v="6" actId="20577"/>
          <ac:spMkLst>
            <pc:docMk/>
            <pc:sldMk cId="3154080341" sldId="256"/>
            <ac:spMk id="2" creationId="{CDACB18B-B252-4507-9EC7-B1753C1B5C50}"/>
          </ac:spMkLst>
        </pc:spChg>
        <pc:spChg chg="mod">
          <ac:chgData name="provorova.k.v@outlook.com" userId="4824a21dec83132c" providerId="LiveId" clId="{A5F9B131-01B7-405C-934A-8394D6272939}" dt="2020-05-04T14:36:01.716" v="127" actId="14100"/>
          <ac:spMkLst>
            <pc:docMk/>
            <pc:sldMk cId="3154080341" sldId="256"/>
            <ac:spMk id="3" creationId="{14226439-D6A0-4CA8-A64F-8AE701BC7FAA}"/>
          </ac:spMkLst>
        </pc:spChg>
      </pc:sldChg>
      <pc:sldChg chg="addSp modSp mod">
        <pc:chgData name="provorova.k.v@outlook.com" userId="4824a21dec83132c" providerId="LiveId" clId="{A5F9B131-01B7-405C-934A-8394D6272939}" dt="2020-05-04T14:57:02.909" v="746" actId="1076"/>
        <pc:sldMkLst>
          <pc:docMk/>
          <pc:sldMk cId="3917056267" sldId="257"/>
        </pc:sldMkLst>
        <pc:spChg chg="mod">
          <ac:chgData name="provorova.k.v@outlook.com" userId="4824a21dec83132c" providerId="LiveId" clId="{A5F9B131-01B7-405C-934A-8394D6272939}" dt="2020-05-04T14:43:57.522" v="470" actId="207"/>
          <ac:spMkLst>
            <pc:docMk/>
            <pc:sldMk cId="3917056267" sldId="257"/>
            <ac:spMk id="2" creationId="{95DCFC9D-AB52-4164-9D0A-9B102F1D0B62}"/>
          </ac:spMkLst>
        </pc:spChg>
        <pc:spChg chg="add mod">
          <ac:chgData name="provorova.k.v@outlook.com" userId="4824a21dec83132c" providerId="LiveId" clId="{A5F9B131-01B7-405C-934A-8394D6272939}" dt="2020-05-04T14:57:02.909" v="746" actId="1076"/>
          <ac:spMkLst>
            <pc:docMk/>
            <pc:sldMk cId="3917056267" sldId="257"/>
            <ac:spMk id="3" creationId="{EF39F9C0-B8FC-4064-9AE1-A0A28010FB82}"/>
          </ac:spMkLst>
        </pc:spChg>
      </pc:sldChg>
      <pc:sldChg chg="addSp modSp mod">
        <pc:chgData name="provorova.k.v@outlook.com" userId="4824a21dec83132c" providerId="LiveId" clId="{A5F9B131-01B7-405C-934A-8394D6272939}" dt="2020-05-04T14:57:52.580" v="779" actId="1076"/>
        <pc:sldMkLst>
          <pc:docMk/>
          <pc:sldMk cId="2558044699" sldId="258"/>
        </pc:sldMkLst>
        <pc:spChg chg="mod">
          <ac:chgData name="provorova.k.v@outlook.com" userId="4824a21dec83132c" providerId="LiveId" clId="{A5F9B131-01B7-405C-934A-8394D6272939}" dt="2020-05-04T14:57:48.408" v="778" actId="1076"/>
          <ac:spMkLst>
            <pc:docMk/>
            <pc:sldMk cId="2558044699" sldId="258"/>
            <ac:spMk id="2" creationId="{51773E72-4353-46CD-AEF4-290F3D1381BC}"/>
          </ac:spMkLst>
        </pc:spChg>
        <pc:spChg chg="add mod">
          <ac:chgData name="provorova.k.v@outlook.com" userId="4824a21dec83132c" providerId="LiveId" clId="{A5F9B131-01B7-405C-934A-8394D6272939}" dt="2020-05-04T14:57:52.580" v="779" actId="1076"/>
          <ac:spMkLst>
            <pc:docMk/>
            <pc:sldMk cId="2558044699" sldId="258"/>
            <ac:spMk id="3" creationId="{8A2EBF33-79D5-423A-9310-598171BF8DDE}"/>
          </ac:spMkLst>
        </pc:spChg>
      </pc:sldChg>
      <pc:sldChg chg="addSp modSp mod">
        <pc:chgData name="provorova.k.v@outlook.com" userId="4824a21dec83132c" providerId="LiveId" clId="{A5F9B131-01B7-405C-934A-8394D6272939}" dt="2020-05-04T15:31:07.198" v="1071" actId="207"/>
        <pc:sldMkLst>
          <pc:docMk/>
          <pc:sldMk cId="3099388058" sldId="262"/>
        </pc:sldMkLst>
        <pc:spChg chg="mod">
          <ac:chgData name="provorova.k.v@outlook.com" userId="4824a21dec83132c" providerId="LiveId" clId="{A5F9B131-01B7-405C-934A-8394D6272939}" dt="2020-05-04T14:58:24.145" v="795" actId="20577"/>
          <ac:spMkLst>
            <pc:docMk/>
            <pc:sldMk cId="3099388058" sldId="262"/>
            <ac:spMk id="2" creationId="{03F03ADF-DFDA-4682-A812-827DAAB524ED}"/>
          </ac:spMkLst>
        </pc:spChg>
        <pc:spChg chg="mod">
          <ac:chgData name="provorova.k.v@outlook.com" userId="4824a21dec83132c" providerId="LiveId" clId="{A5F9B131-01B7-405C-934A-8394D6272939}" dt="2020-05-04T14:58:46.680" v="803" actId="1076"/>
          <ac:spMkLst>
            <pc:docMk/>
            <pc:sldMk cId="3099388058" sldId="262"/>
            <ac:spMk id="3" creationId="{8B0712B8-28B4-4300-9A42-4B1D8814D681}"/>
          </ac:spMkLst>
        </pc:spChg>
        <pc:spChg chg="add mod">
          <ac:chgData name="provorova.k.v@outlook.com" userId="4824a21dec83132c" providerId="LiveId" clId="{A5F9B131-01B7-405C-934A-8394D6272939}" dt="2020-05-04T15:31:07.198" v="1071" actId="207"/>
          <ac:spMkLst>
            <pc:docMk/>
            <pc:sldMk cId="3099388058" sldId="262"/>
            <ac:spMk id="4" creationId="{576BF1F6-E27A-42EF-8A73-3CC8CC53D9EB}"/>
          </ac:spMkLst>
        </pc:spChg>
      </pc:sldChg>
      <pc:sldChg chg="modSp">
        <pc:chgData name="provorova.k.v@outlook.com" userId="4824a21dec83132c" providerId="LiveId" clId="{A5F9B131-01B7-405C-934A-8394D6272939}" dt="2020-05-04T15:31:02.537" v="1070" actId="207"/>
        <pc:sldMkLst>
          <pc:docMk/>
          <pc:sldMk cId="1787845897" sldId="263"/>
        </pc:sldMkLst>
        <pc:spChg chg="mod">
          <ac:chgData name="provorova.k.v@outlook.com" userId="4824a21dec83132c" providerId="LiveId" clId="{A5F9B131-01B7-405C-934A-8394D6272939}" dt="2020-05-04T15:31:02.537" v="1070" actId="207"/>
          <ac:spMkLst>
            <pc:docMk/>
            <pc:sldMk cId="1787845897" sldId="263"/>
            <ac:spMk id="2" creationId="{1C2E412E-3FDF-42FC-80A5-56EE52388D5F}"/>
          </ac:spMkLst>
        </pc:spChg>
      </pc:sldChg>
      <pc:sldChg chg="modSp mod">
        <pc:chgData name="provorova.k.v@outlook.com" userId="4824a21dec83132c" providerId="LiveId" clId="{A5F9B131-01B7-405C-934A-8394D6272939}" dt="2020-05-04T15:31:23.461" v="1074" actId="1076"/>
        <pc:sldMkLst>
          <pc:docMk/>
          <pc:sldMk cId="2207704333" sldId="264"/>
        </pc:sldMkLst>
        <pc:spChg chg="mod">
          <ac:chgData name="provorova.k.v@outlook.com" userId="4824a21dec83132c" providerId="LiveId" clId="{A5F9B131-01B7-405C-934A-8394D6272939}" dt="2020-05-04T15:31:20.662" v="1072" actId="1076"/>
          <ac:spMkLst>
            <pc:docMk/>
            <pc:sldMk cId="2207704333" sldId="264"/>
            <ac:spMk id="2" creationId="{1A2B4AD0-BE2E-430B-BB4F-E7D4D369308B}"/>
          </ac:spMkLst>
        </pc:spChg>
        <pc:picChg chg="mod">
          <ac:chgData name="provorova.k.v@outlook.com" userId="4824a21dec83132c" providerId="LiveId" clId="{A5F9B131-01B7-405C-934A-8394D6272939}" dt="2020-05-04T15:31:23.461" v="1074" actId="1076"/>
          <ac:picMkLst>
            <pc:docMk/>
            <pc:sldMk cId="2207704333" sldId="264"/>
            <ac:picMk id="5" creationId="{537473E0-CE6D-4B69-AFBD-E077E801F47B}"/>
          </ac:picMkLst>
        </pc:picChg>
      </pc:sldChg>
      <pc:sldChg chg="addSp modSp new mod">
        <pc:chgData name="provorova.k.v@outlook.com" userId="4824a21dec83132c" providerId="LiveId" clId="{A5F9B131-01B7-405C-934A-8394D6272939}" dt="2020-05-04T15:27:44.768" v="1036" actId="1076"/>
        <pc:sldMkLst>
          <pc:docMk/>
          <pc:sldMk cId="3871938367" sldId="265"/>
        </pc:sldMkLst>
        <pc:spChg chg="add mod">
          <ac:chgData name="provorova.k.v@outlook.com" userId="4824a21dec83132c" providerId="LiveId" clId="{A5F9B131-01B7-405C-934A-8394D6272939}" dt="2020-05-04T15:27:44.768" v="1036" actId="1076"/>
          <ac:spMkLst>
            <pc:docMk/>
            <pc:sldMk cId="3871938367" sldId="265"/>
            <ac:spMk id="2" creationId="{E9D1F569-012A-4B0D-83B1-06DB7D928B13}"/>
          </ac:spMkLst>
        </pc:spChg>
        <pc:spChg chg="add mod">
          <ac:chgData name="provorova.k.v@outlook.com" userId="4824a21dec83132c" providerId="LiveId" clId="{A5F9B131-01B7-405C-934A-8394D6272939}" dt="2020-05-04T15:27:39.928" v="1035" actId="1076"/>
          <ac:spMkLst>
            <pc:docMk/>
            <pc:sldMk cId="3871938367" sldId="265"/>
            <ac:spMk id="3" creationId="{1A4779D0-D93F-49B4-8CEC-98013ADD7EA6}"/>
          </ac:spMkLst>
        </pc:spChg>
        <pc:spChg chg="add mod">
          <ac:chgData name="provorova.k.v@outlook.com" userId="4824a21dec83132c" providerId="LiveId" clId="{A5F9B131-01B7-405C-934A-8394D6272939}" dt="2020-05-04T15:27:37.440" v="1034" actId="1076"/>
          <ac:spMkLst>
            <pc:docMk/>
            <pc:sldMk cId="3871938367" sldId="265"/>
            <ac:spMk id="4" creationId="{080217DF-2A6C-4EFF-A474-3E2768B9C09C}"/>
          </ac:spMkLst>
        </pc:spChg>
      </pc:sldChg>
      <pc:sldChg chg="addSp modSp new mod">
        <pc:chgData name="provorova.k.v@outlook.com" userId="4824a21dec83132c" providerId="LiveId" clId="{A5F9B131-01B7-405C-934A-8394D6272939}" dt="2020-05-04T15:30:44.133" v="1068" actId="207"/>
        <pc:sldMkLst>
          <pc:docMk/>
          <pc:sldMk cId="2899085073" sldId="266"/>
        </pc:sldMkLst>
        <pc:spChg chg="add mod">
          <ac:chgData name="provorova.k.v@outlook.com" userId="4824a21dec83132c" providerId="LiveId" clId="{A5F9B131-01B7-405C-934A-8394D6272939}" dt="2020-05-04T15:30:44.133" v="1068" actId="207"/>
          <ac:spMkLst>
            <pc:docMk/>
            <pc:sldMk cId="2899085073" sldId="266"/>
            <ac:spMk id="4" creationId="{BB587922-266B-42FD-AE8C-EB82143539B0}"/>
          </ac:spMkLst>
        </pc:spChg>
        <pc:picChg chg="add mod">
          <ac:chgData name="provorova.k.v@outlook.com" userId="4824a21dec83132c" providerId="LiveId" clId="{A5F9B131-01B7-405C-934A-8394D6272939}" dt="2020-05-04T14:55:04.831" v="639"/>
          <ac:picMkLst>
            <pc:docMk/>
            <pc:sldMk cId="2899085073" sldId="266"/>
            <ac:picMk id="3" creationId="{09531E28-053E-4D1F-9359-A709938E5E89}"/>
          </ac:picMkLst>
        </pc:picChg>
      </pc:sldChg>
      <pc:sldChg chg="addSp delSp modSp new mod">
        <pc:chgData name="provorova.k.v@outlook.com" userId="4824a21dec83132c" providerId="LiveId" clId="{A5F9B131-01B7-405C-934A-8394D6272939}" dt="2020-05-04T15:02:18.914" v="842" actId="20577"/>
        <pc:sldMkLst>
          <pc:docMk/>
          <pc:sldMk cId="1848054970" sldId="267"/>
        </pc:sldMkLst>
        <pc:spChg chg="add mod">
          <ac:chgData name="provorova.k.v@outlook.com" userId="4824a21dec83132c" providerId="LiveId" clId="{A5F9B131-01B7-405C-934A-8394D6272939}" dt="2020-05-04T15:01:51.653" v="833" actId="1076"/>
          <ac:spMkLst>
            <pc:docMk/>
            <pc:sldMk cId="1848054970" sldId="267"/>
            <ac:spMk id="2" creationId="{3E1A975B-B13A-4576-BE04-8627D9783BFD}"/>
          </ac:spMkLst>
        </pc:spChg>
        <pc:spChg chg="add del mod">
          <ac:chgData name="provorova.k.v@outlook.com" userId="4824a21dec83132c" providerId="LiveId" clId="{A5F9B131-01B7-405C-934A-8394D6272939}" dt="2020-05-04T15:00:05.248" v="816"/>
          <ac:spMkLst>
            <pc:docMk/>
            <pc:sldMk cId="1848054970" sldId="267"/>
            <ac:spMk id="3" creationId="{13726585-6D15-4A1B-B467-03FE74EC2CBA}"/>
          </ac:spMkLst>
        </pc:spChg>
        <pc:spChg chg="add mod">
          <ac:chgData name="provorova.k.v@outlook.com" userId="4824a21dec83132c" providerId="LiveId" clId="{A5F9B131-01B7-405C-934A-8394D6272939}" dt="2020-05-04T15:02:18.914" v="842" actId="20577"/>
          <ac:spMkLst>
            <pc:docMk/>
            <pc:sldMk cId="1848054970" sldId="267"/>
            <ac:spMk id="4" creationId="{FEF1595E-C313-4CC7-A4C5-20E2037831F4}"/>
          </ac:spMkLst>
        </pc:spChg>
        <pc:picChg chg="add mod">
          <ac:chgData name="provorova.k.v@outlook.com" userId="4824a21dec83132c" providerId="LiveId" clId="{A5F9B131-01B7-405C-934A-8394D6272939}" dt="2020-05-04T15:02:11.237" v="839" actId="1076"/>
          <ac:picMkLst>
            <pc:docMk/>
            <pc:sldMk cId="1848054970" sldId="267"/>
            <ac:picMk id="6" creationId="{C339521B-8566-49AC-ACC3-18A4C9EAB944}"/>
          </ac:picMkLst>
        </pc:picChg>
      </pc:sldChg>
      <pc:sldChg chg="addSp delSp modSp new mod">
        <pc:chgData name="provorova.k.v@outlook.com" userId="4824a21dec83132c" providerId="LiveId" clId="{A5F9B131-01B7-405C-934A-8394D6272939}" dt="2020-05-04T15:06:17.079" v="930" actId="20577"/>
        <pc:sldMkLst>
          <pc:docMk/>
          <pc:sldMk cId="2054314862" sldId="268"/>
        </pc:sldMkLst>
        <pc:spChg chg="add del mod">
          <ac:chgData name="provorova.k.v@outlook.com" userId="4824a21dec83132c" providerId="LiveId" clId="{A5F9B131-01B7-405C-934A-8394D6272939}" dt="2020-05-04T15:02:31.410" v="894" actId="478"/>
          <ac:spMkLst>
            <pc:docMk/>
            <pc:sldMk cId="2054314862" sldId="268"/>
            <ac:spMk id="2" creationId="{3540ECB2-781A-426F-A9C2-F124C01220B7}"/>
          </ac:spMkLst>
        </pc:spChg>
        <pc:spChg chg="add mod">
          <ac:chgData name="provorova.k.v@outlook.com" userId="4824a21dec83132c" providerId="LiveId" clId="{A5F9B131-01B7-405C-934A-8394D6272939}" dt="2020-05-04T15:06:17.079" v="930" actId="20577"/>
          <ac:spMkLst>
            <pc:docMk/>
            <pc:sldMk cId="2054314862" sldId="268"/>
            <ac:spMk id="3" creationId="{4765B13E-EFCE-494D-A637-D98B37CAA9AD}"/>
          </ac:spMkLst>
        </pc:spChg>
        <pc:picChg chg="add mod">
          <ac:chgData name="provorova.k.v@outlook.com" userId="4824a21dec83132c" providerId="LiveId" clId="{A5F9B131-01B7-405C-934A-8394D6272939}" dt="2020-05-04T15:06:10.181" v="925" actId="1076"/>
          <ac:picMkLst>
            <pc:docMk/>
            <pc:sldMk cId="2054314862" sldId="268"/>
            <ac:picMk id="5" creationId="{21F934BF-51F7-4BD4-BC69-79DFA8BDDB87}"/>
          </ac:picMkLst>
        </pc:picChg>
        <pc:picChg chg="add mod">
          <ac:chgData name="provorova.k.v@outlook.com" userId="4824a21dec83132c" providerId="LiveId" clId="{A5F9B131-01B7-405C-934A-8394D6272939}" dt="2020-05-04T15:06:12.645" v="927" actId="1076"/>
          <ac:picMkLst>
            <pc:docMk/>
            <pc:sldMk cId="2054314862" sldId="268"/>
            <ac:picMk id="7" creationId="{0349B58B-5E30-4286-8B2C-2083B735AF55}"/>
          </ac:picMkLst>
        </pc:picChg>
        <pc:picChg chg="add mod">
          <ac:chgData name="provorova.k.v@outlook.com" userId="4824a21dec83132c" providerId="LiveId" clId="{A5F9B131-01B7-405C-934A-8394D6272939}" dt="2020-05-04T15:06:11.280" v="926" actId="1076"/>
          <ac:picMkLst>
            <pc:docMk/>
            <pc:sldMk cId="2054314862" sldId="268"/>
            <ac:picMk id="9" creationId="{3F922305-1F44-4B1B-8EDA-6BC28A4CFFE5}"/>
          </ac:picMkLst>
        </pc:picChg>
      </pc:sldChg>
      <pc:sldChg chg="addSp modSp new mod">
        <pc:chgData name="provorova.k.v@outlook.com" userId="4824a21dec83132c" providerId="LiveId" clId="{A5F9B131-01B7-405C-934A-8394D6272939}" dt="2020-05-04T15:19:46.273" v="958" actId="1076"/>
        <pc:sldMkLst>
          <pc:docMk/>
          <pc:sldMk cId="1058606107" sldId="269"/>
        </pc:sldMkLst>
        <pc:spChg chg="add mod">
          <ac:chgData name="provorova.k.v@outlook.com" userId="4824a21dec83132c" providerId="LiveId" clId="{A5F9B131-01B7-405C-934A-8394D6272939}" dt="2020-05-04T15:19:43.668" v="954" actId="1076"/>
          <ac:spMkLst>
            <pc:docMk/>
            <pc:sldMk cId="1058606107" sldId="269"/>
            <ac:spMk id="2" creationId="{B796F6BB-2247-4BC2-8682-919947182D33}"/>
          </ac:spMkLst>
        </pc:spChg>
        <pc:picChg chg="add mod">
          <ac:chgData name="provorova.k.v@outlook.com" userId="4824a21dec83132c" providerId="LiveId" clId="{A5F9B131-01B7-405C-934A-8394D6272939}" dt="2020-05-04T15:19:46.273" v="958" actId="1076"/>
          <ac:picMkLst>
            <pc:docMk/>
            <pc:sldMk cId="1058606107" sldId="269"/>
            <ac:picMk id="4" creationId="{7C788566-7066-4E81-AC74-E9D379624475}"/>
          </ac:picMkLst>
        </pc:picChg>
      </pc:sldChg>
      <pc:sldChg chg="new del">
        <pc:chgData name="provorova.k.v@outlook.com" userId="4824a21dec83132c" providerId="LiveId" clId="{A5F9B131-01B7-405C-934A-8394D6272939}" dt="2020-05-04T15:16:10.902" v="947" actId="2696"/>
        <pc:sldMkLst>
          <pc:docMk/>
          <pc:sldMk cId="1628010330" sldId="270"/>
        </pc:sldMkLst>
      </pc:sldChg>
      <pc:sldChg chg="addSp modSp new mod">
        <pc:chgData name="provorova.k.v@outlook.com" userId="4824a21dec83132c" providerId="LiveId" clId="{A5F9B131-01B7-405C-934A-8394D6272939}" dt="2020-05-04T15:23:29.101" v="998" actId="1076"/>
        <pc:sldMkLst>
          <pc:docMk/>
          <pc:sldMk cId="2439737620" sldId="270"/>
        </pc:sldMkLst>
        <pc:spChg chg="add mod">
          <ac:chgData name="provorova.k.v@outlook.com" userId="4824a21dec83132c" providerId="LiveId" clId="{A5F9B131-01B7-405C-934A-8394D6272939}" dt="2020-05-04T15:23:26.788" v="997" actId="1076"/>
          <ac:spMkLst>
            <pc:docMk/>
            <pc:sldMk cId="2439737620" sldId="270"/>
            <ac:spMk id="2" creationId="{2D0D7DE8-A0AA-4912-9572-4023CBBC2D5C}"/>
          </ac:spMkLst>
        </pc:spChg>
        <pc:picChg chg="add mod">
          <ac:chgData name="provorova.k.v@outlook.com" userId="4824a21dec83132c" providerId="LiveId" clId="{A5F9B131-01B7-405C-934A-8394D6272939}" dt="2020-05-04T15:23:29.101" v="998" actId="1076"/>
          <ac:picMkLst>
            <pc:docMk/>
            <pc:sldMk cId="2439737620" sldId="270"/>
            <ac:picMk id="4" creationId="{CD63F047-2075-41BB-AD5A-DCBD949E03D1}"/>
          </ac:picMkLst>
        </pc:picChg>
      </pc:sldChg>
      <pc:sldChg chg="addSp modSp new mod ord">
        <pc:chgData name="provorova.k.v@outlook.com" userId="4824a21dec83132c" providerId="LiveId" clId="{A5F9B131-01B7-405C-934A-8394D6272939}" dt="2020-05-04T15:24:20.200" v="1005" actId="1076"/>
        <pc:sldMkLst>
          <pc:docMk/>
          <pc:sldMk cId="3994220890" sldId="271"/>
        </pc:sldMkLst>
        <pc:spChg chg="add mod">
          <ac:chgData name="provorova.k.v@outlook.com" userId="4824a21dec83132c" providerId="LiveId" clId="{A5F9B131-01B7-405C-934A-8394D6272939}" dt="2020-05-04T15:24:16.884" v="1002" actId="1076"/>
          <ac:spMkLst>
            <pc:docMk/>
            <pc:sldMk cId="3994220890" sldId="271"/>
            <ac:spMk id="2" creationId="{29FCB1EF-2F2F-4838-851D-1FFD18494824}"/>
          </ac:spMkLst>
        </pc:spChg>
        <pc:picChg chg="add mod">
          <ac:chgData name="provorova.k.v@outlook.com" userId="4824a21dec83132c" providerId="LiveId" clId="{A5F9B131-01B7-405C-934A-8394D6272939}" dt="2020-05-04T15:24:20.200" v="1005" actId="1076"/>
          <ac:picMkLst>
            <pc:docMk/>
            <pc:sldMk cId="3994220890" sldId="271"/>
            <ac:picMk id="4" creationId="{0C08A41E-77A4-476B-A311-BD3C9BAF99C3}"/>
          </ac:picMkLst>
        </pc:picChg>
      </pc:sldChg>
      <pc:sldChg chg="addSp modSp new mod">
        <pc:chgData name="provorova.k.v@outlook.com" userId="4824a21dec83132c" providerId="LiveId" clId="{A5F9B131-01B7-405C-934A-8394D6272939}" dt="2020-05-04T15:26:56.032" v="1012" actId="1076"/>
        <pc:sldMkLst>
          <pc:docMk/>
          <pc:sldMk cId="1435748588" sldId="272"/>
        </pc:sldMkLst>
        <pc:spChg chg="add mod">
          <ac:chgData name="provorova.k.v@outlook.com" userId="4824a21dec83132c" providerId="LiveId" clId="{A5F9B131-01B7-405C-934A-8394D6272939}" dt="2020-05-04T15:26:53.265" v="1010" actId="1076"/>
          <ac:spMkLst>
            <pc:docMk/>
            <pc:sldMk cId="1435748588" sldId="272"/>
            <ac:spMk id="2" creationId="{39ABFCA2-2B08-4E86-81B7-02321D462A3F}"/>
          </ac:spMkLst>
        </pc:spChg>
        <pc:picChg chg="add mod">
          <ac:chgData name="provorova.k.v@outlook.com" userId="4824a21dec83132c" providerId="LiveId" clId="{A5F9B131-01B7-405C-934A-8394D6272939}" dt="2020-05-04T15:26:56.032" v="1012" actId="1076"/>
          <ac:picMkLst>
            <pc:docMk/>
            <pc:sldMk cId="1435748588" sldId="272"/>
            <ac:picMk id="4" creationId="{7547FB6E-5516-4AB2-B30D-A78396F216CD}"/>
          </ac:picMkLst>
        </pc:picChg>
      </pc:sldChg>
      <pc:sldChg chg="addSp modSp new mod">
        <pc:chgData name="provorova.k.v@outlook.com" userId="4824a21dec83132c" providerId="LiveId" clId="{A5F9B131-01B7-405C-934A-8394D6272939}" dt="2020-05-04T15:36:15.868" v="1365" actId="1076"/>
        <pc:sldMkLst>
          <pc:docMk/>
          <pc:sldMk cId="695227408" sldId="273"/>
        </pc:sldMkLst>
        <pc:spChg chg="add mod">
          <ac:chgData name="provorova.k.v@outlook.com" userId="4824a21dec83132c" providerId="LiveId" clId="{A5F9B131-01B7-405C-934A-8394D6272939}" dt="2020-05-04T15:32:49.212" v="1106" actId="1076"/>
          <ac:spMkLst>
            <pc:docMk/>
            <pc:sldMk cId="695227408" sldId="273"/>
            <ac:spMk id="2" creationId="{87BE7B8C-2CE9-477E-B17C-829C065FAB9A}"/>
          </ac:spMkLst>
        </pc:spChg>
        <pc:spChg chg="add mod">
          <ac:chgData name="provorova.k.v@outlook.com" userId="4824a21dec83132c" providerId="LiveId" clId="{A5F9B131-01B7-405C-934A-8394D6272939}" dt="2020-05-04T15:36:15.868" v="1365" actId="1076"/>
          <ac:spMkLst>
            <pc:docMk/>
            <pc:sldMk cId="695227408" sldId="273"/>
            <ac:spMk id="3" creationId="{BBFFA7E3-1DB6-46EB-B8BB-D7F946EFA73D}"/>
          </ac:spMkLst>
        </pc:spChg>
      </pc:sldChg>
      <pc:sldChg chg="addSp modSp new mod">
        <pc:chgData name="provorova.k.v@outlook.com" userId="4824a21dec83132c" providerId="LiveId" clId="{A5F9B131-01B7-405C-934A-8394D6272939}" dt="2020-05-04T15:45:05.589" v="1799" actId="1076"/>
        <pc:sldMkLst>
          <pc:docMk/>
          <pc:sldMk cId="2730820650" sldId="274"/>
        </pc:sldMkLst>
        <pc:spChg chg="add mod">
          <ac:chgData name="provorova.k.v@outlook.com" userId="4824a21dec83132c" providerId="LiveId" clId="{A5F9B131-01B7-405C-934A-8394D6272939}" dt="2020-05-04T15:36:42.581" v="1388" actId="1076"/>
          <ac:spMkLst>
            <pc:docMk/>
            <pc:sldMk cId="2730820650" sldId="274"/>
            <ac:spMk id="2" creationId="{44F7DA1F-4CC8-4BDD-A453-1A071445CB42}"/>
          </ac:spMkLst>
        </pc:spChg>
        <pc:spChg chg="add mod">
          <ac:chgData name="provorova.k.v@outlook.com" userId="4824a21dec83132c" providerId="LiveId" clId="{A5F9B131-01B7-405C-934A-8394D6272939}" dt="2020-05-04T15:38:43.682" v="1420" actId="20577"/>
          <ac:spMkLst>
            <pc:docMk/>
            <pc:sldMk cId="2730820650" sldId="274"/>
            <ac:spMk id="3" creationId="{D9267231-E8B5-4301-9AF3-992B319A62E9}"/>
          </ac:spMkLst>
        </pc:spChg>
        <pc:spChg chg="add mod">
          <ac:chgData name="provorova.k.v@outlook.com" userId="4824a21dec83132c" providerId="LiveId" clId="{A5F9B131-01B7-405C-934A-8394D6272939}" dt="2020-05-04T15:45:05.589" v="1799" actId="1076"/>
          <ac:spMkLst>
            <pc:docMk/>
            <pc:sldMk cId="2730820650" sldId="274"/>
            <ac:spMk id="4" creationId="{FCAE5E20-CB75-4689-8BDF-7B30AC97FB9A}"/>
          </ac:spMkLst>
        </pc:spChg>
      </pc:sldChg>
    </pc:docChg>
  </pc:docChgLst>
  <pc:docChgLst>
    <pc:chgData name="provorova.k.v@outlook.com" userId="4824a21dec83132c" providerId="LiveId" clId="{D618838F-0CE5-4D24-B197-A10A4AC1B373}"/>
    <pc:docChg chg="undo custSel addSld delSld modSld">
      <pc:chgData name="provorova.k.v@outlook.com" userId="4824a21dec83132c" providerId="LiveId" clId="{D618838F-0CE5-4D24-B197-A10A4AC1B373}" dt="2020-05-04T01:24:50.345" v="309" actId="1076"/>
      <pc:docMkLst>
        <pc:docMk/>
      </pc:docMkLst>
      <pc:sldChg chg="modSp new mod">
        <pc:chgData name="provorova.k.v@outlook.com" userId="4824a21dec83132c" providerId="LiveId" clId="{D618838F-0CE5-4D24-B197-A10A4AC1B373}" dt="2020-05-04T01:05:13.935" v="38" actId="20577"/>
        <pc:sldMkLst>
          <pc:docMk/>
          <pc:sldMk cId="3154080341" sldId="256"/>
        </pc:sldMkLst>
        <pc:spChg chg="mod">
          <ac:chgData name="provorova.k.v@outlook.com" userId="4824a21dec83132c" providerId="LiveId" clId="{D618838F-0CE5-4D24-B197-A10A4AC1B373}" dt="2020-05-04T01:04:58.350" v="19" actId="20577"/>
          <ac:spMkLst>
            <pc:docMk/>
            <pc:sldMk cId="3154080341" sldId="256"/>
            <ac:spMk id="2" creationId="{CDACB18B-B252-4507-9EC7-B1753C1B5C50}"/>
          </ac:spMkLst>
        </pc:spChg>
        <pc:spChg chg="mod">
          <ac:chgData name="provorova.k.v@outlook.com" userId="4824a21dec83132c" providerId="LiveId" clId="{D618838F-0CE5-4D24-B197-A10A4AC1B373}" dt="2020-05-04T01:05:13.935" v="38" actId="20577"/>
          <ac:spMkLst>
            <pc:docMk/>
            <pc:sldMk cId="3154080341" sldId="256"/>
            <ac:spMk id="3" creationId="{14226439-D6A0-4CA8-A64F-8AE701BC7FAA}"/>
          </ac:spMkLst>
        </pc:spChg>
      </pc:sldChg>
      <pc:sldChg chg="addSp modSp new mod">
        <pc:chgData name="provorova.k.v@outlook.com" userId="4824a21dec83132c" providerId="LiveId" clId="{D618838F-0CE5-4D24-B197-A10A4AC1B373}" dt="2020-05-04T01:09:21.245" v="48" actId="1076"/>
        <pc:sldMkLst>
          <pc:docMk/>
          <pc:sldMk cId="3917056267" sldId="257"/>
        </pc:sldMkLst>
        <pc:spChg chg="add mod">
          <ac:chgData name="provorova.k.v@outlook.com" userId="4824a21dec83132c" providerId="LiveId" clId="{D618838F-0CE5-4D24-B197-A10A4AC1B373}" dt="2020-05-04T01:05:46.595" v="42" actId="1076"/>
          <ac:spMkLst>
            <pc:docMk/>
            <pc:sldMk cId="3917056267" sldId="257"/>
            <ac:spMk id="2" creationId="{95DCFC9D-AB52-4164-9D0A-9B102F1D0B62}"/>
          </ac:spMkLst>
        </pc:spChg>
        <pc:picChg chg="add mod">
          <ac:chgData name="provorova.k.v@outlook.com" userId="4824a21dec83132c" providerId="LiveId" clId="{D618838F-0CE5-4D24-B197-A10A4AC1B373}" dt="2020-05-04T01:09:21.245" v="48" actId="1076"/>
          <ac:picMkLst>
            <pc:docMk/>
            <pc:sldMk cId="3917056267" sldId="257"/>
            <ac:picMk id="4" creationId="{47CB7AB8-ED4C-42FF-A453-D51D71304233}"/>
          </ac:picMkLst>
        </pc:picChg>
      </pc:sldChg>
      <pc:sldChg chg="addSp modSp new add del mod">
        <pc:chgData name="provorova.k.v@outlook.com" userId="4824a21dec83132c" providerId="LiveId" clId="{D618838F-0CE5-4D24-B197-A10A4AC1B373}" dt="2020-05-04T01:14:49.344" v="116" actId="47"/>
        <pc:sldMkLst>
          <pc:docMk/>
          <pc:sldMk cId="2558044699" sldId="258"/>
        </pc:sldMkLst>
        <pc:spChg chg="add mod">
          <ac:chgData name="provorova.k.v@outlook.com" userId="4824a21dec83132c" providerId="LiveId" clId="{D618838F-0CE5-4D24-B197-A10A4AC1B373}" dt="2020-05-04T01:11:42.909" v="67" actId="1076"/>
          <ac:spMkLst>
            <pc:docMk/>
            <pc:sldMk cId="2558044699" sldId="258"/>
            <ac:spMk id="2" creationId="{51773E72-4353-46CD-AEF4-290F3D1381BC}"/>
          </ac:spMkLst>
        </pc:spChg>
        <pc:picChg chg="add mod">
          <ac:chgData name="provorova.k.v@outlook.com" userId="4824a21dec83132c" providerId="LiveId" clId="{D618838F-0CE5-4D24-B197-A10A4AC1B373}" dt="2020-05-04T01:11:44.610" v="68" actId="1076"/>
          <ac:picMkLst>
            <pc:docMk/>
            <pc:sldMk cId="2558044699" sldId="258"/>
            <ac:picMk id="4" creationId="{02DBFC8E-A431-4ADB-BB94-FDD1DCA902C6}"/>
          </ac:picMkLst>
        </pc:picChg>
      </pc:sldChg>
      <pc:sldChg chg="addSp modSp new add del mod">
        <pc:chgData name="provorova.k.v@outlook.com" userId="4824a21dec83132c" providerId="LiveId" clId="{D618838F-0CE5-4D24-B197-A10A4AC1B373}" dt="2020-05-04T01:24:50.345" v="309" actId="1076"/>
        <pc:sldMkLst>
          <pc:docMk/>
          <pc:sldMk cId="2071487237" sldId="259"/>
        </pc:sldMkLst>
        <pc:spChg chg="add mod">
          <ac:chgData name="provorova.k.v@outlook.com" userId="4824a21dec83132c" providerId="LiveId" clId="{D618838F-0CE5-4D24-B197-A10A4AC1B373}" dt="2020-05-04T01:24:48.965" v="308" actId="1076"/>
          <ac:spMkLst>
            <pc:docMk/>
            <pc:sldMk cId="2071487237" sldId="259"/>
            <ac:spMk id="2" creationId="{50B40C77-A8EE-4CC8-A313-F788CBD4DEA8}"/>
          </ac:spMkLst>
        </pc:spChg>
        <pc:picChg chg="add mod">
          <ac:chgData name="provorova.k.v@outlook.com" userId="4824a21dec83132c" providerId="LiveId" clId="{D618838F-0CE5-4D24-B197-A10A4AC1B373}" dt="2020-05-04T01:24:50.345" v="309" actId="1076"/>
          <ac:picMkLst>
            <pc:docMk/>
            <pc:sldMk cId="2071487237" sldId="259"/>
            <ac:picMk id="4" creationId="{C6C2B0EA-C802-44CD-BB29-3F8104EA714E}"/>
          </ac:picMkLst>
        </pc:picChg>
      </pc:sldChg>
      <pc:sldChg chg="addSp modSp new add del mod">
        <pc:chgData name="provorova.k.v@outlook.com" userId="4824a21dec83132c" providerId="LiveId" clId="{D618838F-0CE5-4D24-B197-A10A4AC1B373}" dt="2020-05-04T01:16:58.992" v="172" actId="207"/>
        <pc:sldMkLst>
          <pc:docMk/>
          <pc:sldMk cId="1786965923" sldId="260"/>
        </pc:sldMkLst>
        <pc:spChg chg="add mod">
          <ac:chgData name="provorova.k.v@outlook.com" userId="4824a21dec83132c" providerId="LiveId" clId="{D618838F-0CE5-4D24-B197-A10A4AC1B373}" dt="2020-05-04T01:16:58.992" v="172" actId="207"/>
          <ac:spMkLst>
            <pc:docMk/>
            <pc:sldMk cId="1786965923" sldId="260"/>
            <ac:spMk id="2" creationId="{B8344AC9-BAAA-4672-B62B-96AD34E727E2}"/>
          </ac:spMkLst>
        </pc:spChg>
        <pc:picChg chg="add mod">
          <ac:chgData name="provorova.k.v@outlook.com" userId="4824a21dec83132c" providerId="LiveId" clId="{D618838F-0CE5-4D24-B197-A10A4AC1B373}" dt="2020-05-04T01:15:54.390" v="162" actId="1076"/>
          <ac:picMkLst>
            <pc:docMk/>
            <pc:sldMk cId="1786965923" sldId="260"/>
            <ac:picMk id="4" creationId="{41367974-5E69-43C6-9A50-04C04A5521E8}"/>
          </ac:picMkLst>
        </pc:picChg>
      </pc:sldChg>
      <pc:sldChg chg="new del">
        <pc:chgData name="provorova.k.v@outlook.com" userId="4824a21dec83132c" providerId="LiveId" clId="{D618838F-0CE5-4D24-B197-A10A4AC1B373}" dt="2020-05-04T01:16:37.479" v="168" actId="2696"/>
        <pc:sldMkLst>
          <pc:docMk/>
          <pc:sldMk cId="2939807879" sldId="261"/>
        </pc:sldMkLst>
      </pc:sldChg>
      <pc:sldChg chg="addSp modSp new mod">
        <pc:chgData name="provorova.k.v@outlook.com" userId="4824a21dec83132c" providerId="LiveId" clId="{D618838F-0CE5-4D24-B197-A10A4AC1B373}" dt="2020-05-04T01:17:44.733" v="187" actId="1076"/>
        <pc:sldMkLst>
          <pc:docMk/>
          <pc:sldMk cId="3099388058" sldId="262"/>
        </pc:sldMkLst>
        <pc:spChg chg="add mod">
          <ac:chgData name="provorova.k.v@outlook.com" userId="4824a21dec83132c" providerId="LiveId" clId="{D618838F-0CE5-4D24-B197-A10A4AC1B373}" dt="2020-05-04T01:17:21.635" v="181" actId="20577"/>
          <ac:spMkLst>
            <pc:docMk/>
            <pc:sldMk cId="3099388058" sldId="262"/>
            <ac:spMk id="2" creationId="{03F03ADF-DFDA-4682-A812-827DAAB524ED}"/>
          </ac:spMkLst>
        </pc:spChg>
        <pc:spChg chg="add mod">
          <ac:chgData name="provorova.k.v@outlook.com" userId="4824a21dec83132c" providerId="LiveId" clId="{D618838F-0CE5-4D24-B197-A10A4AC1B373}" dt="2020-05-04T01:17:44.733" v="187" actId="1076"/>
          <ac:spMkLst>
            <pc:docMk/>
            <pc:sldMk cId="3099388058" sldId="262"/>
            <ac:spMk id="3" creationId="{8B0712B8-28B4-4300-9A42-4B1D8814D681}"/>
          </ac:spMkLst>
        </pc:spChg>
      </pc:sldChg>
      <pc:sldChg chg="addSp modSp new mod">
        <pc:chgData name="provorova.k.v@outlook.com" userId="4824a21dec83132c" providerId="LiveId" clId="{D618838F-0CE5-4D24-B197-A10A4AC1B373}" dt="2020-05-04T01:18:43.433" v="207" actId="1076"/>
        <pc:sldMkLst>
          <pc:docMk/>
          <pc:sldMk cId="1787845897" sldId="263"/>
        </pc:sldMkLst>
        <pc:spChg chg="add mod">
          <ac:chgData name="provorova.k.v@outlook.com" userId="4824a21dec83132c" providerId="LiveId" clId="{D618838F-0CE5-4D24-B197-A10A4AC1B373}" dt="2020-05-04T01:18:11.555" v="200" actId="20577"/>
          <ac:spMkLst>
            <pc:docMk/>
            <pc:sldMk cId="1787845897" sldId="263"/>
            <ac:spMk id="2" creationId="{1C2E412E-3FDF-42FC-80A5-56EE52388D5F}"/>
          </ac:spMkLst>
        </pc:spChg>
        <pc:spChg chg="add mod">
          <ac:chgData name="provorova.k.v@outlook.com" userId="4824a21dec83132c" providerId="LiveId" clId="{D618838F-0CE5-4D24-B197-A10A4AC1B373}" dt="2020-05-04T01:18:43.433" v="207" actId="1076"/>
          <ac:spMkLst>
            <pc:docMk/>
            <pc:sldMk cId="1787845897" sldId="263"/>
            <ac:spMk id="3" creationId="{F162A510-EB1B-4691-812E-BE049456F9F4}"/>
          </ac:spMkLst>
        </pc:spChg>
      </pc:sldChg>
      <pc:sldChg chg="addSp modSp new mod">
        <pc:chgData name="provorova.k.v@outlook.com" userId="4824a21dec83132c" providerId="LiveId" clId="{D618838F-0CE5-4D24-B197-A10A4AC1B373}" dt="2020-05-04T01:22:47.381" v="304" actId="1076"/>
        <pc:sldMkLst>
          <pc:docMk/>
          <pc:sldMk cId="2207704333" sldId="264"/>
        </pc:sldMkLst>
        <pc:spChg chg="add mod">
          <ac:chgData name="provorova.k.v@outlook.com" userId="4824a21dec83132c" providerId="LiveId" clId="{D618838F-0CE5-4D24-B197-A10A4AC1B373}" dt="2020-05-04T01:20:55.075" v="253" actId="20577"/>
          <ac:spMkLst>
            <pc:docMk/>
            <pc:sldMk cId="2207704333" sldId="264"/>
            <ac:spMk id="2" creationId="{1A2B4AD0-BE2E-430B-BB4F-E7D4D369308B}"/>
          </ac:spMkLst>
        </pc:spChg>
        <pc:spChg chg="add mod">
          <ac:chgData name="provorova.k.v@outlook.com" userId="4824a21dec83132c" providerId="LiveId" clId="{D618838F-0CE5-4D24-B197-A10A4AC1B373}" dt="2020-05-04T01:21:51.537" v="299" actId="1076"/>
          <ac:spMkLst>
            <pc:docMk/>
            <pc:sldMk cId="2207704333" sldId="264"/>
            <ac:spMk id="3" creationId="{BE418977-F2A3-42E4-B658-1556410C435D}"/>
          </ac:spMkLst>
        </pc:spChg>
        <pc:picChg chg="add mod">
          <ac:chgData name="provorova.k.v@outlook.com" userId="4824a21dec83132c" providerId="LiveId" clId="{D618838F-0CE5-4D24-B197-A10A4AC1B373}" dt="2020-05-04T01:22:47.381" v="304" actId="1076"/>
          <ac:picMkLst>
            <pc:docMk/>
            <pc:sldMk cId="2207704333" sldId="264"/>
            <ac:picMk id="5" creationId="{537473E0-CE6D-4B69-AFBD-E077E801F4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84C5E-15D1-43EB-8EB6-FD5348543D5B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5662B-14A3-426B-8365-9A3CCFC062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5662B-14A3-426B-8365-9A3CCFC0622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24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93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22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2206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84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507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89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454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672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24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41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14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744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29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915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457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648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9BD7A53-B118-43BD-9DFE-D64BE0C34B5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B423B09-34C8-4A41-85B1-005CDD64A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477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ACB18B-B252-4507-9EC7-B1753C1B5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42398"/>
            <a:ext cx="9440034" cy="1828801"/>
          </a:xfrm>
        </p:spPr>
        <p:txBody>
          <a:bodyPr/>
          <a:lstStyle/>
          <a:p>
            <a:r>
              <a:rPr lang="ru-RU" dirty="0"/>
              <a:t>Тема: Свайные фундаменты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4226439-D6A0-4CA8-A64F-8AE701BC7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548696"/>
          </a:xfrm>
        </p:spPr>
        <p:txBody>
          <a:bodyPr>
            <a:noAutofit/>
          </a:bodyPr>
          <a:lstStyle/>
          <a:p>
            <a:r>
              <a:rPr lang="ru-RU" dirty="0" smtClean="0"/>
              <a:t>Преподаватель:  </a:t>
            </a:r>
            <a:r>
              <a:rPr lang="ru-RU" dirty="0" err="1" smtClean="0"/>
              <a:t>Гамзина</a:t>
            </a:r>
            <a:r>
              <a:rPr lang="ru-RU" dirty="0" smtClean="0"/>
              <a:t> И.В.</a:t>
            </a:r>
            <a:endParaRPr lang="ru-RU" dirty="0"/>
          </a:p>
          <a:p>
            <a:r>
              <a:rPr lang="ru-RU" dirty="0"/>
              <a:t>МДК 01.05. Конструкции зданий и сооружений</a:t>
            </a:r>
          </a:p>
          <a:p>
            <a:r>
              <a:rPr lang="ru-RU" dirty="0"/>
              <a:t> Специальность: </a:t>
            </a:r>
            <a:r>
              <a:rPr lang="ru-RU" dirty="0" smtClean="0"/>
              <a:t>07.02.01 «Архитектора»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408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9FCB1EF-2F2F-4838-851D-1FFD18494824}"/>
              </a:ext>
            </a:extLst>
          </p:cNvPr>
          <p:cNvSpPr/>
          <p:nvPr/>
        </p:nvSpPr>
        <p:spPr>
          <a:xfrm>
            <a:off x="825756" y="406866"/>
            <a:ext cx="408156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5. по конструкции </a:t>
            </a:r>
          </a:p>
          <a:p>
            <a:endParaRPr lang="ru-RU" sz="2800" dirty="0"/>
          </a:p>
          <a:p>
            <a:r>
              <a:rPr lang="ru-RU" sz="2800" dirty="0"/>
              <a:t>– цельные и составные;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08A41E-77A4-476B-A311-BD3C9BAF9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58" y="1973188"/>
            <a:ext cx="9185531" cy="4477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422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9ABFCA2-2B08-4E86-81B7-02321D462A3F}"/>
              </a:ext>
            </a:extLst>
          </p:cNvPr>
          <p:cNvSpPr/>
          <p:nvPr/>
        </p:nvSpPr>
        <p:spPr>
          <a:xfrm>
            <a:off x="559323" y="295928"/>
            <a:ext cx="108753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6. по виду нижнего конца</a:t>
            </a:r>
          </a:p>
          <a:p>
            <a:endParaRPr lang="ru-RU" sz="2400" dirty="0"/>
          </a:p>
          <a:p>
            <a:r>
              <a:rPr lang="ru-RU" sz="2400" dirty="0"/>
              <a:t> – с плоским концом, с заостренным, с объемным уширенным </a:t>
            </a:r>
          </a:p>
          <a:p>
            <a:r>
              <a:rPr lang="ru-RU" sz="2400" dirty="0"/>
              <a:t>– булавовидным, полые с открытым или закрытым окончанием и с камуфлетными пятами </a:t>
            </a:r>
          </a:p>
          <a:p>
            <a:r>
              <a:rPr lang="ru-RU" sz="2400" dirty="0"/>
              <a:t>– со взрывными полостями.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47FB6E-5516-4AB2-B30D-A78396F21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21" y="2732595"/>
            <a:ext cx="7170656" cy="4033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574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8344AC9-BAAA-4672-B62B-96AD34E727E2}"/>
              </a:ext>
            </a:extLst>
          </p:cNvPr>
          <p:cNvSpPr/>
          <p:nvPr/>
        </p:nvSpPr>
        <p:spPr>
          <a:xfrm>
            <a:off x="257665" y="113123"/>
            <a:ext cx="112430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Сваи для устройства Фундамента на подпорных сваях можно взять:</a:t>
            </a:r>
          </a:p>
          <a:p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Винтовые</a:t>
            </a:r>
            <a:r>
              <a:rPr lang="ru-RU" sz="3200" dirty="0"/>
              <a:t> (вкручиваемые) стальные.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Забивные железобетонные.</a:t>
            </a:r>
          </a:p>
          <a:p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Буронабивные из асбестоцементной трубы и железобетона внутри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1367974-5E69-43C6-9A50-04C04A552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23" y="2716686"/>
            <a:ext cx="6909847" cy="3886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696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9531E28-053E-4D1F-9359-A709938E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152400"/>
            <a:ext cx="11420475" cy="655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587922-266B-42FD-AE8C-EB82143539B0}"/>
              </a:ext>
            </a:extLst>
          </p:cNvPr>
          <p:cNvSpPr txBox="1"/>
          <p:nvPr/>
        </p:nvSpPr>
        <p:spPr>
          <a:xfrm>
            <a:off x="3286812" y="152400"/>
            <a:ext cx="5477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Схема свайного фундамента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289908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3F03ADF-DFDA-4682-A812-827DAAB524ED}"/>
              </a:ext>
            </a:extLst>
          </p:cNvPr>
          <p:cNvSpPr/>
          <p:nvPr/>
        </p:nvSpPr>
        <p:spPr>
          <a:xfrm>
            <a:off x="1136536" y="416293"/>
            <a:ext cx="8646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4. Плюсы и минусы свайного основания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B0712B8-28B4-4300-9A42-4B1D8814D681}"/>
              </a:ext>
            </a:extLst>
          </p:cNvPr>
          <p:cNvSpPr/>
          <p:nvPr/>
        </p:nvSpPr>
        <p:spPr>
          <a:xfrm>
            <a:off x="1136536" y="1492058"/>
            <a:ext cx="87637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Возможность устройства там, где классические варианты нельзя сделать из-за высокого УГВ, </a:t>
            </a:r>
            <a:r>
              <a:rPr lang="ru-RU" sz="2400" dirty="0" err="1"/>
              <a:t>пучинистого</a:t>
            </a:r>
            <a:r>
              <a:rPr lang="ru-RU" sz="2400" dirty="0"/>
              <a:t> грунта или большой глубины промерзания;</a:t>
            </a:r>
          </a:p>
          <a:p>
            <a:endParaRPr lang="ru-RU" sz="2400" dirty="0"/>
          </a:p>
          <a:p>
            <a:r>
              <a:rPr lang="ru-RU" sz="2400" dirty="0"/>
              <a:t>Высокая скорость и предельная простота работ при самостоятельном их выполнении;</a:t>
            </a:r>
          </a:p>
          <a:p>
            <a:endParaRPr lang="ru-RU" sz="2400" dirty="0"/>
          </a:p>
          <a:p>
            <a:r>
              <a:rPr lang="ru-RU" sz="2400" dirty="0"/>
              <a:t>Экономичность – выбрав фундамент на сваях, во многих случаях можно сэкономить до трети выделенных на обустройства опоры для дома средств;</a:t>
            </a:r>
          </a:p>
          <a:p>
            <a:endParaRPr lang="ru-RU" sz="2400" dirty="0"/>
          </a:p>
          <a:p>
            <a:r>
              <a:rPr lang="ru-RU" sz="2400" dirty="0"/>
              <a:t>Минимум земляных работ – для ленточного либо плитно-монолитного аналога копать земли придется в разы больше.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76BF1F6-E27A-42EF-8A73-3CC8CC53D9EB}"/>
              </a:ext>
            </a:extLst>
          </p:cNvPr>
          <p:cNvSpPr/>
          <p:nvPr/>
        </p:nvSpPr>
        <p:spPr>
          <a:xfrm>
            <a:off x="1241803" y="954176"/>
            <a:ext cx="1656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Плюсы</a:t>
            </a:r>
          </a:p>
        </p:txBody>
      </p:sp>
    </p:spTree>
    <p:extLst>
      <p:ext uri="{BB962C8B-B14F-4D97-AF65-F5344CB8AC3E}">
        <p14:creationId xmlns="" xmlns:p14="http://schemas.microsoft.com/office/powerpoint/2010/main" val="309938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C2E412E-3FDF-42FC-80A5-56EE52388D5F}"/>
              </a:ext>
            </a:extLst>
          </p:cNvPr>
          <p:cNvSpPr/>
          <p:nvPr/>
        </p:nvSpPr>
        <p:spPr>
          <a:xfrm>
            <a:off x="1136536" y="416293"/>
            <a:ext cx="6251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Минусы</a:t>
            </a:r>
            <a:r>
              <a:rPr lang="ru-RU" sz="3600" dirty="0"/>
              <a:t> свайного основания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162A510-EB1B-4691-812E-BE049456F9F4}"/>
              </a:ext>
            </a:extLst>
          </p:cNvPr>
          <p:cNvSpPr/>
          <p:nvPr/>
        </p:nvSpPr>
        <p:spPr>
          <a:xfrm>
            <a:off x="1136536" y="1649895"/>
            <a:ext cx="75056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Сложность проведения расчетов при проектировании;</a:t>
            </a:r>
          </a:p>
          <a:p>
            <a:endParaRPr lang="ru-RU" sz="3200" dirty="0"/>
          </a:p>
          <a:p>
            <a:r>
              <a:rPr lang="ru-RU" sz="3200" dirty="0"/>
              <a:t>Возможность применения только для легких зданий;</a:t>
            </a:r>
          </a:p>
          <a:p>
            <a:endParaRPr lang="ru-RU" sz="3200" dirty="0"/>
          </a:p>
          <a:p>
            <a:r>
              <a:rPr lang="ru-RU" sz="3200" dirty="0"/>
              <a:t>Необходимость утепления пола и невозможность устройства подвала.</a:t>
            </a:r>
          </a:p>
        </p:txBody>
      </p:sp>
    </p:spTree>
    <p:extLst>
      <p:ext uri="{BB962C8B-B14F-4D97-AF65-F5344CB8AC3E}">
        <p14:creationId xmlns="" xmlns:p14="http://schemas.microsoft.com/office/powerpoint/2010/main" val="178784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2B4AD0-BE2E-430B-BB4F-E7D4D369308B}"/>
              </a:ext>
            </a:extLst>
          </p:cNvPr>
          <p:cNvSpPr/>
          <p:nvPr/>
        </p:nvSpPr>
        <p:spPr>
          <a:xfrm>
            <a:off x="870408" y="409757"/>
            <a:ext cx="8829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5. Свайные фундаменты применяются :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418977-F2A3-42E4-B658-1556410C435D}"/>
              </a:ext>
            </a:extLst>
          </p:cNvPr>
          <p:cNvSpPr/>
          <p:nvPr/>
        </p:nvSpPr>
        <p:spPr>
          <a:xfrm>
            <a:off x="615883" y="118526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для строительства зданий на участках с высоким уровнем грунтовых вод;</a:t>
            </a:r>
          </a:p>
          <a:p>
            <a:endParaRPr lang="ru-RU" sz="2400" dirty="0"/>
          </a:p>
          <a:p>
            <a:r>
              <a:rPr lang="ru-RU" sz="2400" dirty="0"/>
              <a:t>там, где верхние слои естественного основания характеризуются слабой несущей способностью (торфяники, плавуны), тогда как плотные грунты расположены довольно глубоко;</a:t>
            </a:r>
          </a:p>
          <a:p>
            <a:endParaRPr lang="ru-RU" sz="2400" dirty="0"/>
          </a:p>
          <a:p>
            <a:r>
              <a:rPr lang="ru-RU" sz="2400" dirty="0"/>
              <a:t>при большой глубине промерзания;</a:t>
            </a:r>
          </a:p>
          <a:p>
            <a:endParaRPr lang="ru-RU" sz="2400" dirty="0"/>
          </a:p>
          <a:p>
            <a:r>
              <a:rPr lang="ru-RU" sz="2400" dirty="0"/>
              <a:t>на крутых склонах;</a:t>
            </a:r>
          </a:p>
          <a:p>
            <a:endParaRPr lang="ru-RU" sz="2400" dirty="0"/>
          </a:p>
          <a:p>
            <a:r>
              <a:rPr lang="ru-RU" sz="2400" dirty="0"/>
              <a:t>если масса строения слишком велика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37473E0-CE6D-4B69-AFBD-E077E801F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46" y="2096678"/>
            <a:ext cx="5614840" cy="3743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704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7BE7B8C-2CE9-477E-B17C-829C065FAB9A}"/>
              </a:ext>
            </a:extLst>
          </p:cNvPr>
          <p:cNvSpPr/>
          <p:nvPr/>
        </p:nvSpPr>
        <p:spPr>
          <a:xfrm>
            <a:off x="644165" y="37134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Вопросы для самоконтроля: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BFFA7E3-1DB6-46EB-B8BB-D7F946EFA73D}"/>
              </a:ext>
            </a:extLst>
          </p:cNvPr>
          <p:cNvSpPr/>
          <p:nvPr/>
        </p:nvSpPr>
        <p:spPr>
          <a:xfrm>
            <a:off x="747860" y="1961099"/>
            <a:ext cx="9301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Что такое свайный фундамент?</a:t>
            </a:r>
          </a:p>
          <a:p>
            <a:pPr marL="457200" indent="-457200">
              <a:buAutoNum type="arabicPeriod"/>
            </a:pPr>
            <a:r>
              <a:rPr lang="ru-RU" sz="2400" dirty="0"/>
              <a:t>Какие бывают технологии погружения свайных фундаментов?</a:t>
            </a:r>
          </a:p>
          <a:p>
            <a:pPr marL="457200" indent="-457200">
              <a:buAutoNum type="arabicPeriod"/>
            </a:pPr>
            <a:r>
              <a:rPr lang="ru-RU" sz="2400" dirty="0"/>
              <a:t>Из каких материалов делают сваи?</a:t>
            </a:r>
          </a:p>
          <a:p>
            <a:pPr marL="457200" indent="-457200">
              <a:buAutoNum type="arabicPeriod"/>
            </a:pPr>
            <a:r>
              <a:rPr lang="ru-RU" sz="2400" dirty="0"/>
              <a:t>Какие бывают конструкции свай?</a:t>
            </a:r>
          </a:p>
          <a:p>
            <a:pPr marL="457200" indent="-457200">
              <a:buAutoNum type="arabicPeriod"/>
            </a:pPr>
            <a:r>
              <a:rPr lang="ru-RU" sz="2400" dirty="0"/>
              <a:t>Перечислите плюсы и минусы свайного фундамента</a:t>
            </a:r>
          </a:p>
          <a:p>
            <a:pPr marL="457200" indent="-457200">
              <a:buAutoNum type="arabicPeriod"/>
            </a:pPr>
            <a:r>
              <a:rPr lang="ru-RU" sz="2400" dirty="0"/>
              <a:t>Где применяются свайные фундаменты?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9522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4F7DA1F-4CC8-4BDD-A453-1A071445CB42}"/>
              </a:ext>
            </a:extLst>
          </p:cNvPr>
          <p:cNvSpPr/>
          <p:nvPr/>
        </p:nvSpPr>
        <p:spPr>
          <a:xfrm>
            <a:off x="738433" y="23936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Список литературы: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9267231-E8B5-4301-9AF3-992B319A62E9}"/>
              </a:ext>
            </a:extLst>
          </p:cNvPr>
          <p:cNvSpPr/>
          <p:nvPr/>
        </p:nvSpPr>
        <p:spPr>
          <a:xfrm>
            <a:off x="3048000" y="310583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CAE5E20-CB75-4689-8BDF-7B30AC97FB9A}"/>
              </a:ext>
            </a:extLst>
          </p:cNvPr>
          <p:cNvSpPr/>
          <p:nvPr/>
        </p:nvSpPr>
        <p:spPr>
          <a:xfrm>
            <a:off x="399067" y="1428453"/>
            <a:ext cx="112241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/>
              <a:t>Строительные нормы и правила </a:t>
            </a:r>
            <a:r>
              <a:rPr lang="ru-RU" sz="2400" dirty="0" smtClean="0"/>
              <a:t>СП </a:t>
            </a:r>
            <a:r>
              <a:rPr lang="ru-RU" sz="2400" dirty="0" err="1" smtClean="0"/>
              <a:t>СНиП</a:t>
            </a:r>
            <a:r>
              <a:rPr lang="ru-RU" sz="2400" dirty="0" smtClean="0"/>
              <a:t> 2.02.03-05 </a:t>
            </a:r>
            <a:r>
              <a:rPr lang="ru-RU" sz="2400" dirty="0"/>
              <a:t>«Свайные фундаменты».</a:t>
            </a:r>
          </a:p>
          <a:p>
            <a:r>
              <a:rPr lang="ru-RU" sz="2400" dirty="0" smtClean="0"/>
              <a:t>-    </a:t>
            </a:r>
            <a:r>
              <a:rPr lang="ru-RU" sz="2400" dirty="0" err="1"/>
              <a:t>Белеев</a:t>
            </a:r>
            <a:r>
              <a:rPr lang="ru-RU" sz="2400" dirty="0"/>
              <a:t> В.И. Погружение винтовых свай.</a:t>
            </a:r>
          </a:p>
          <a:p>
            <a:r>
              <a:rPr lang="ru-RU" sz="2400" dirty="0"/>
              <a:t>-    Винтовые сваи и допускаемые нагрузки. </a:t>
            </a:r>
            <a:r>
              <a:rPr lang="ru-RU" sz="2400" dirty="0" err="1"/>
              <a:t>Bautechnik</a:t>
            </a:r>
            <a:r>
              <a:rPr lang="ru-RU" sz="2400" dirty="0"/>
              <a:t>. </a:t>
            </a:r>
            <a:r>
              <a:rPr lang="ru-RU" sz="2400" dirty="0" smtClean="0"/>
              <a:t>2019.</a:t>
            </a:r>
            <a:endParaRPr lang="ru-RU" sz="2400" dirty="0"/>
          </a:p>
          <a:p>
            <a:r>
              <a:rPr lang="ru-RU" sz="2400" dirty="0"/>
              <a:t>-    Винтовые сваи. Ж. Мастер-Клуб. </a:t>
            </a:r>
            <a:r>
              <a:rPr lang="ru-RU" sz="2400" dirty="0" smtClean="0"/>
              <a:t>2020.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/>
              <a:t>Горбачев А.И. Устройство для завинчивания свай. 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 Малышев, М. В. Механика грунтов. Основания и фундаменты (в вопросах и ответах). Учебное пособие / М.В. Малышев. - М.: Издательство Ассоциации строительных вузов, </a:t>
            </a:r>
            <a:r>
              <a:rPr lang="ru-RU" sz="2400" dirty="0" smtClean="0"/>
              <a:t>2020. 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 err="1"/>
              <a:t>Шоклич</a:t>
            </a:r>
            <a:r>
              <a:rPr lang="ru-RU" sz="2400" dirty="0"/>
              <a:t>, А. Основания и фундаменты / А. </a:t>
            </a:r>
            <a:r>
              <a:rPr lang="ru-RU" sz="2400" dirty="0" err="1"/>
              <a:t>Шоклич</a:t>
            </a:r>
            <a:r>
              <a:rPr lang="ru-RU" sz="2400" dirty="0"/>
              <a:t>. - М.: Строительная литература, </a:t>
            </a:r>
            <a:r>
              <a:rPr lang="ru-RU" sz="2400" dirty="0" smtClean="0"/>
              <a:t>2019. </a:t>
            </a:r>
            <a:r>
              <a:rPr lang="ru-RU" sz="2400" dirty="0"/>
              <a:t>- 490 c</a:t>
            </a:r>
          </a:p>
        </p:txBody>
      </p:sp>
    </p:spTree>
    <p:extLst>
      <p:ext uri="{BB962C8B-B14F-4D97-AF65-F5344CB8AC3E}">
        <p14:creationId xmlns="" xmlns:p14="http://schemas.microsoft.com/office/powerpoint/2010/main" val="273082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9D1F569-012A-4B0D-83B1-06DB7D928B13}"/>
              </a:ext>
            </a:extLst>
          </p:cNvPr>
          <p:cNvSpPr/>
          <p:nvPr/>
        </p:nvSpPr>
        <p:spPr>
          <a:xfrm>
            <a:off x="706800" y="588771"/>
            <a:ext cx="10627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Цели: Изучить свайные фундаменты, их виды, классификацию и характеристики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A4779D0-D93F-49B4-8CEC-98013ADD7EA6}"/>
              </a:ext>
            </a:extLst>
          </p:cNvPr>
          <p:cNvSpPr/>
          <p:nvPr/>
        </p:nvSpPr>
        <p:spPr>
          <a:xfrm>
            <a:off x="706800" y="1712544"/>
            <a:ext cx="8586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Задачи: Поэтапное изучение </a:t>
            </a:r>
            <a:r>
              <a:rPr lang="ru-RU" sz="2800" dirty="0" smtClean="0"/>
              <a:t>конструкций здания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80217DF-2A6C-4EFF-A474-3E2768B9C09C}"/>
              </a:ext>
            </a:extLst>
          </p:cNvPr>
          <p:cNvSpPr/>
          <p:nvPr/>
        </p:nvSpPr>
        <p:spPr>
          <a:xfrm>
            <a:off x="706800" y="2575096"/>
            <a:ext cx="728552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План:</a:t>
            </a:r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Что такое свайный фундамент</a:t>
            </a:r>
          </a:p>
          <a:p>
            <a:pPr marL="514350" indent="-514350">
              <a:buAutoNum type="arabicPeriod"/>
            </a:pPr>
            <a:r>
              <a:rPr lang="ru-RU" sz="2800" dirty="0"/>
              <a:t>Виды свайных фундаментов</a:t>
            </a:r>
          </a:p>
          <a:p>
            <a:pPr marL="514350" indent="-514350">
              <a:buAutoNum type="arabicPeriod"/>
            </a:pPr>
            <a:r>
              <a:rPr lang="ru-RU" sz="2800" dirty="0"/>
              <a:t>Классификация свайных фундаментов</a:t>
            </a:r>
          </a:p>
          <a:p>
            <a:pPr marL="514350" indent="-514350">
              <a:buAutoNum type="arabicPeriod"/>
            </a:pPr>
            <a:r>
              <a:rPr lang="ru-RU" sz="2800" dirty="0"/>
              <a:t>Плюсы и минусы свайных фундаментов</a:t>
            </a:r>
          </a:p>
          <a:p>
            <a:pPr marL="514350" indent="-514350">
              <a:buAutoNum type="arabicPeriod"/>
            </a:pPr>
            <a:r>
              <a:rPr lang="ru-RU" sz="2800" dirty="0"/>
              <a:t>Применение свайных фундаментов </a:t>
            </a:r>
          </a:p>
        </p:txBody>
      </p:sp>
    </p:spTree>
    <p:extLst>
      <p:ext uri="{BB962C8B-B14F-4D97-AF65-F5344CB8AC3E}">
        <p14:creationId xmlns="" xmlns:p14="http://schemas.microsoft.com/office/powerpoint/2010/main" val="387193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5DCFC9D-AB52-4164-9D0A-9B102F1D0B62}"/>
              </a:ext>
            </a:extLst>
          </p:cNvPr>
          <p:cNvSpPr/>
          <p:nvPr/>
        </p:nvSpPr>
        <p:spPr>
          <a:xfrm>
            <a:off x="747860" y="1012954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Свайный фундамент </a:t>
            </a:r>
            <a:r>
              <a:rPr lang="ru-RU" sz="2800" dirty="0"/>
              <a:t>– это вертикальные опоры из железобетона, погруженные в грунт. Сверху их обычно связывают ростверком либо монолитной плитой, которые служат основанием для стен дома. В зависимости от типа свай они в почву забиваются, закручиваются либо просто погружаются в заранее высверленные в земле отверстия.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CB7AB8-ED4C-42FF-A453-D51D71304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22" y="1489435"/>
            <a:ext cx="4699849" cy="3524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39F9C0-B8FC-4064-9AE1-A0A28010FB82}"/>
              </a:ext>
            </a:extLst>
          </p:cNvPr>
          <p:cNvSpPr txBox="1"/>
          <p:nvPr/>
        </p:nvSpPr>
        <p:spPr>
          <a:xfrm>
            <a:off x="747860" y="428179"/>
            <a:ext cx="6375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1. Что такое свайный фундамент</a:t>
            </a:r>
          </a:p>
        </p:txBody>
      </p:sp>
    </p:spTree>
    <p:extLst>
      <p:ext uri="{BB962C8B-B14F-4D97-AF65-F5344CB8AC3E}">
        <p14:creationId xmlns="" xmlns:p14="http://schemas.microsoft.com/office/powerpoint/2010/main" val="391705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1773E72-4353-46CD-AEF4-290F3D1381BC}"/>
              </a:ext>
            </a:extLst>
          </p:cNvPr>
          <p:cNvSpPr/>
          <p:nvPr/>
        </p:nvSpPr>
        <p:spPr>
          <a:xfrm>
            <a:off x="257666" y="1421719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dirty="0"/>
          </a:p>
          <a:p>
            <a:r>
              <a:rPr lang="ru-RU" sz="2800" dirty="0"/>
              <a:t>В зависимости от технологии погружения опор свайные фундаменты бывают:</a:t>
            </a:r>
          </a:p>
          <a:p>
            <a:endParaRPr lang="ru-RU" sz="2800" dirty="0"/>
          </a:p>
          <a:p>
            <a:r>
              <a:rPr lang="ru-RU" sz="2800" dirty="0"/>
              <a:t>На висячих сваях;</a:t>
            </a:r>
          </a:p>
          <a:p>
            <a:endParaRPr lang="ru-RU" sz="2800" dirty="0"/>
          </a:p>
          <a:p>
            <a:r>
              <a:rPr lang="ru-RU" sz="2800" dirty="0"/>
              <a:t>На подпорных сваях.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DBFC8E-A431-4ADB-BB94-FDD1DCA90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46" y="1421719"/>
            <a:ext cx="6225717" cy="4663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2EBF33-79D5-423A-9310-598171BF8DDE}"/>
              </a:ext>
            </a:extLst>
          </p:cNvPr>
          <p:cNvSpPr txBox="1"/>
          <p:nvPr/>
        </p:nvSpPr>
        <p:spPr>
          <a:xfrm>
            <a:off x="135329" y="480685"/>
            <a:ext cx="5960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2. Виды свайных фундаментов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55804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B40C77-A8EE-4CC8-A313-F788CBD4DEA8}"/>
              </a:ext>
            </a:extLst>
          </p:cNvPr>
          <p:cNvSpPr/>
          <p:nvPr/>
        </p:nvSpPr>
        <p:spPr>
          <a:xfrm>
            <a:off x="446203" y="165928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Висячий фундамент требует большого количества свай и более основательных расчетов на базе серьезных геодезических исследований участка. Для строительства частных коттеджей в два-три этажа такую технологию не используют.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6C2B0EA-C802-44CD-BB29-3F8104EA7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1" y="1383461"/>
            <a:ext cx="5558121" cy="4550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148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1A975B-B13A-4576-BE04-8627D9783BFD}"/>
              </a:ext>
            </a:extLst>
          </p:cNvPr>
          <p:cNvSpPr txBox="1"/>
          <p:nvPr/>
        </p:nvSpPr>
        <p:spPr>
          <a:xfrm>
            <a:off x="537327" y="160256"/>
            <a:ext cx="7988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3. Классификация свайных фундаментов: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EF1595E-C313-4CC7-A4C5-20E2037831F4}"/>
              </a:ext>
            </a:extLst>
          </p:cNvPr>
          <p:cNvSpPr/>
          <p:nvPr/>
        </p:nvSpPr>
        <p:spPr>
          <a:xfrm>
            <a:off x="537327" y="745031"/>
            <a:ext cx="11321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По способу погружения они бывают:</a:t>
            </a:r>
          </a:p>
          <a:p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Забивные или вдавливаемые. </a:t>
            </a:r>
          </a:p>
          <a:p>
            <a:r>
              <a:rPr lang="ru-RU" sz="2400" dirty="0"/>
              <a:t>Готовые погружают прямо в грунт или в </a:t>
            </a:r>
            <a:r>
              <a:rPr lang="ru-RU" sz="2400" dirty="0" err="1"/>
              <a:t>лидерные</a:t>
            </a:r>
            <a:r>
              <a:rPr lang="ru-RU" sz="2400" dirty="0"/>
              <a:t> (предварительно подготовленные) скважины.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339521B-8566-49AC-ACC3-18A4C9EA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11" y="2009561"/>
            <a:ext cx="6250911" cy="4688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805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765B13E-EFCE-494D-A637-D98B37CAA9AD}"/>
              </a:ext>
            </a:extLst>
          </p:cNvPr>
          <p:cNvSpPr/>
          <p:nvPr/>
        </p:nvSpPr>
        <p:spPr>
          <a:xfrm>
            <a:off x="974102" y="654866"/>
            <a:ext cx="9065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2. По материалу – бетонные, железобетонные, стальные, деревянные.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1F934BF-51F7-4BD4-BC69-79DFA8BDD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42" y="2419024"/>
            <a:ext cx="3967855" cy="29758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349B58B-5E30-4286-8B2C-2083B735A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1" y="2559509"/>
            <a:ext cx="3631263" cy="2692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F922305-1F44-4B1B-8EDA-6BC28A4CF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53" y="2559509"/>
            <a:ext cx="3780543" cy="2835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431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796F6BB-2247-4BC2-8682-919947182D33}"/>
              </a:ext>
            </a:extLst>
          </p:cNvPr>
          <p:cNvSpPr/>
          <p:nvPr/>
        </p:nvSpPr>
        <p:spPr>
          <a:xfrm>
            <a:off x="575034" y="1263543"/>
            <a:ext cx="6183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3. По армированию:</a:t>
            </a:r>
          </a:p>
          <a:p>
            <a:endParaRPr lang="ru-RU" sz="2400" dirty="0"/>
          </a:p>
          <a:p>
            <a:r>
              <a:rPr lang="ru-RU" sz="2400" dirty="0"/>
              <a:t>с ненапрягаемой арматурой, установленной продольно и поперечными </a:t>
            </a:r>
            <a:r>
              <a:rPr lang="ru-RU" sz="2400" dirty="0" err="1"/>
              <a:t>дистанцирующими</a:t>
            </a:r>
            <a:r>
              <a:rPr lang="ru-RU" sz="2400" dirty="0"/>
              <a:t> отрезками арматуры;</a:t>
            </a:r>
          </a:p>
          <a:p>
            <a:endParaRPr lang="ru-RU" sz="2400" dirty="0"/>
          </a:p>
          <a:p>
            <a:r>
              <a:rPr lang="ru-RU" sz="2400" dirty="0"/>
              <a:t>с предварительно напрягаемой продольной прутковой или канатной арматурой с поперечной арматурой или без нее.</a:t>
            </a: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788566-7066-4E81-AC74-E9D37962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1" y="0"/>
            <a:ext cx="223466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860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0D7DE8-A0AA-4912-9572-4023CBBC2D5C}"/>
              </a:ext>
            </a:extLst>
          </p:cNvPr>
          <p:cNvSpPr/>
          <p:nvPr/>
        </p:nvSpPr>
        <p:spPr>
          <a:xfrm>
            <a:off x="474483" y="208211"/>
            <a:ext cx="11422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4. По конфигурации сечения:</a:t>
            </a:r>
          </a:p>
          <a:p>
            <a:endParaRPr lang="ru-RU" sz="2000" dirty="0"/>
          </a:p>
          <a:p>
            <a:r>
              <a:rPr lang="ru-RU" sz="2000" dirty="0"/>
              <a:t>поперечного – прямоугольные, квадратные, круглые, двутавровые и тавровые, круглые или квадратные с круглой полостью.</a:t>
            </a:r>
          </a:p>
          <a:p>
            <a:endParaRPr lang="ru-RU" sz="2000" dirty="0"/>
          </a:p>
          <a:p>
            <a:r>
              <a:rPr lang="ru-RU" sz="2000" dirty="0"/>
              <a:t>продольного – цилиндрические, призматические и с боковыми наклонными гранями – трапецеидальными, ромбовидными, пирамидальными;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D63F047-2075-41BB-AD5A-DCBD949E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23" y="2448610"/>
            <a:ext cx="5704002" cy="4278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9737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99</TotalTime>
  <Words>669</Words>
  <Application>Microsoft Office PowerPoint</Application>
  <PresentationFormat>Произвольный</PresentationFormat>
  <Paragraphs>95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Сланец</vt:lpstr>
      <vt:lpstr>Тема: Свайные фундаменты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Свайные фундаменты</dc:title>
  <dc:creator>provorova.k.v@outlook.com</dc:creator>
  <cp:lastModifiedBy>ирина</cp:lastModifiedBy>
  <cp:revision>11</cp:revision>
  <dcterms:created xsi:type="dcterms:W3CDTF">2020-05-04T01:04:28Z</dcterms:created>
  <dcterms:modified xsi:type="dcterms:W3CDTF">2021-09-07T07:27:43Z</dcterms:modified>
</cp:coreProperties>
</file>