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95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08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25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853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13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416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639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6033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603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8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026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051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244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116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37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010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75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0A1023-CC05-40DA-94CF-FF3FF9A7C1C4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853D07-AC8B-4664-AE6A-79206161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9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vokrugsada.ru/tsvetovodstvo/pelargoniy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okrugsada.ru/tsvetovodstvo/barkhatts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клумб (дерево)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3314" y="5260769"/>
            <a:ext cx="5462650" cy="1597231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Преподаватель ГАПОУ КК НКСЭ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Орехова М.В.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3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2346" y="1979551"/>
            <a:ext cx="10679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ru-RU" sz="2400" dirty="0" smtClean="0"/>
              <a:t>Горбатова, В.И.Основы садово-паркового </a:t>
            </a:r>
            <a:r>
              <a:rPr lang="ru-RU" sz="2400" dirty="0" smtClean="0"/>
              <a:t>искусства</a:t>
            </a:r>
            <a:r>
              <a:rPr lang="ru-RU" sz="2400" dirty="0" smtClean="0"/>
              <a:t>: образования / </a:t>
            </a:r>
            <a:r>
              <a:rPr lang="ru-RU" sz="2400" dirty="0" err="1" smtClean="0"/>
              <a:t>Ермолович</a:t>
            </a:r>
            <a:r>
              <a:rPr lang="ru-RU" sz="2400" dirty="0" smtClean="0"/>
              <a:t> Е.Л., </a:t>
            </a:r>
            <a:r>
              <a:rPr lang="ru-RU" sz="2400" dirty="0" err="1" smtClean="0"/>
              <a:t>Авксентьева</a:t>
            </a:r>
            <a:r>
              <a:rPr lang="ru-RU" sz="2400" dirty="0" smtClean="0"/>
              <a:t> Е.Ю. - М. : </a:t>
            </a:r>
            <a:r>
              <a:rPr lang="ru-RU" sz="2400" dirty="0" err="1" smtClean="0"/>
              <a:t>АкадемияУчебник</a:t>
            </a:r>
            <a:r>
              <a:rPr lang="ru-RU" sz="2400" dirty="0" smtClean="0"/>
              <a:t> для студ. учреждений сред. проф. образования / 3-е изд. стер. - М.: Академия, 2019. - 208 с. </a:t>
            </a:r>
          </a:p>
          <a:p>
            <a:pPr algn="just"/>
            <a:r>
              <a:rPr lang="ru-RU" sz="2400" dirty="0" smtClean="0"/>
              <a:t>2.  </a:t>
            </a:r>
            <a:r>
              <a:rPr lang="ru-RU" sz="2400" dirty="0" err="1" smtClean="0"/>
              <a:t>Гостев</a:t>
            </a:r>
            <a:r>
              <a:rPr lang="ru-RU" sz="2400" dirty="0" smtClean="0"/>
              <a:t>, В.Ф. Проектирование садов и парков: Учебник / </a:t>
            </a:r>
            <a:r>
              <a:rPr lang="ru-RU" sz="2400" dirty="0" err="1" smtClean="0"/>
              <a:t>Юскевич</a:t>
            </a:r>
            <a:r>
              <a:rPr lang="ru-RU" sz="2400" dirty="0" smtClean="0"/>
              <a:t> Н.Н.- 5-е изд., стер. - СПб.: Лань, 2018. - 344 с. </a:t>
            </a:r>
          </a:p>
          <a:p>
            <a:pPr algn="just"/>
            <a:r>
              <a:rPr lang="ru-RU" sz="2400" dirty="0" smtClean="0"/>
              <a:t>3.  Курицына, </a:t>
            </a:r>
            <a:r>
              <a:rPr lang="ru-RU" sz="2400" dirty="0" err="1" smtClean="0"/>
              <a:t>Т.А.Озеленение</a:t>
            </a:r>
            <a:r>
              <a:rPr lang="ru-RU" sz="2400" dirty="0" smtClean="0"/>
              <a:t> и благоустройство различных территорий : Учебник для студ. учреждений сред. проф., 2017. - 240 с.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2587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0835" y="2814629"/>
            <a:ext cx="5350933" cy="59944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28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386" y="12634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Как сделать деревянные вазоны</a:t>
            </a:r>
            <a:b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67352"/>
            <a:ext cx="9601196" cy="358986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Очень гармонично смотрится сочетание натурального дерева и живых цветов. Клумба, оформленная или созданная при помощи этого материала, может иметь любую форму и кстати при этом можно использовать деревянное вторсырье, например,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палеты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или обычные ящики. Конечно, рекомендуется предварительно обработать древесину специальным раствором, чтобы избежать ее гниения или деформации от соприкосновения с влажной средой.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09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05465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Деревянные вазоны — один из самых простых и удобных способов оформления вазона в вашем саду, особенно если купить готовые каркасы нужной формы. Такие конструкции удобно собирать, а если они с дном и не очень большие, то мы можем убирать их вместе с посаженными растениями в теплицу или зимний сад на холодный период.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468" y="3386667"/>
            <a:ext cx="7360733" cy="2706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04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Важно помнить, что древесина нуждается в специальной обработке. В таких клумбах лучше выращивать растения, не нуждающиеся в обильном поливе.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3" y="2557463"/>
            <a:ext cx="6746628" cy="3317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81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1422399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Очень радует нас как дизайнеров) тот факт, что этот материал можно выкрасить в любой желаемый цвет и создать целую композицию в одном стиле и колере. Можно собрать и вазон в несколько ярусов, и одинарный длинный, разместив его на подоконнике. Этот вариант хорошо подойдет тем, кто выращивает </a:t>
            </a:r>
            <a:r>
              <a:rPr lang="ru-RU" sz="2400" dirty="0">
                <a:solidFill>
                  <a:srgbClr val="4DB2EC"/>
                </a:solidFill>
                <a:latin typeface="Verdana" panose="020B0604030504040204" pitchFamily="34" charset="0"/>
                <a:hlinkClick r:id="rId2"/>
              </a:rPr>
              <a:t>пеларгонию</a:t>
            </a:r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2" y="3251200"/>
            <a:ext cx="6793522" cy="2774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Если вы любите яркие солнечные </a:t>
            </a:r>
            <a:r>
              <a:rPr lang="ru-RU" sz="2400" dirty="0">
                <a:solidFill>
                  <a:srgbClr val="4DB2EC"/>
                </a:solidFill>
                <a:latin typeface="Verdana" panose="020B0604030504040204" pitchFamily="34" charset="0"/>
                <a:hlinkClick r:id="rId2"/>
              </a:rPr>
              <a:t>бархатцы</a:t>
            </a:r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, то рекомендую организовать для них отдельный вазон из деревянных брусьев. Такую клумбу можно свободно перемещать по участку в нужное вам место или украсить ею веранду или патио.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2" y="2604355"/>
            <a:ext cx="6652844" cy="3317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6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  <a:t>А ежели вам повезло и в вашей семье есть обладатель золотых рук, то «закажите» ему целую скамью-клумбу из дерева, думаю это будет вашим любимым местом отдыха и отличным решением оформления цветника на приусадебном участке.</a:t>
            </a:r>
            <a:br>
              <a:rPr lang="ru-RU" sz="2400" dirty="0">
                <a:solidFill>
                  <a:srgbClr val="222222"/>
                </a:solidFill>
                <a:latin typeface="Verdana" panose="020B0604030504040204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1" y="2557463"/>
            <a:ext cx="6958768" cy="3317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5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самоконтроля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880533" y="2063221"/>
            <a:ext cx="9787467" cy="4005262"/>
          </a:xfrm>
        </p:spPr>
        <p:txBody>
          <a:bodyPr>
            <a:normAutofit/>
          </a:bodyPr>
          <a:lstStyle/>
          <a:p>
            <a:r>
              <a:rPr lang="ru-RU" dirty="0" smtClean="0"/>
              <a:t>1.Приведите примеры современного оформления объектов озеленения?</a:t>
            </a:r>
          </a:p>
          <a:p>
            <a:r>
              <a:rPr lang="ru-RU" dirty="0" smtClean="0"/>
              <a:t>2.В чем особенности деревянных клумб?</a:t>
            </a:r>
          </a:p>
          <a:p>
            <a:r>
              <a:rPr lang="ru-RU" dirty="0" smtClean="0"/>
              <a:t>3.Подходят ли деревянные клумбы для цветников в регулярном стиле?</a:t>
            </a:r>
          </a:p>
          <a:p>
            <a:r>
              <a:rPr lang="ru-RU" dirty="0" smtClean="0"/>
              <a:t>4.Какие виды цветников подходят для создания цветника в ландшафтном стиле?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170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397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Оформление клумб (дерево)</vt:lpstr>
      <vt:lpstr>Как сделать деревянные вазоны </vt:lpstr>
      <vt:lpstr>Слайд 3</vt:lpstr>
      <vt:lpstr>Деревянные вазоны — один из самых простых и удобных способов оформления вазона в вашем саду, особенно если купить готовые каркасы нужной формы. Такие конструкции удобно собирать, а если они с дном и не очень большие, то мы можем убирать их вместе с посаженными растениями в теплицу или зимний сад на холодный период.</vt:lpstr>
      <vt:lpstr>Важно помнить, что древесина нуждается в специальной обработке. В таких клумбах лучше выращивать растения, не нуждающиеся в обильном поливе.</vt:lpstr>
      <vt:lpstr>Очень радует нас как дизайнеров) тот факт, что этот материал можно выкрасить в любой желаемый цвет и создать целую композицию в одном стиле и колере. Можно собрать и вазон в несколько ярусов, и одинарный длинный, разместив его на подоконнике. Этот вариант хорошо подойдет тем, кто выращивает пеларгонию.</vt:lpstr>
      <vt:lpstr>Если вы любите яркие солнечные бархатцы, то рекомендую организовать для них отдельный вазон из деревянных брусьев. Такую клумбу можно свободно перемещать по участку в нужное вам место или украсить ею веранду или патио.</vt:lpstr>
      <vt:lpstr>А ежели вам повезло и в вашей семье есть обладатель золотых рук, то «закажите» ему целую скамью-клумбу из дерева, думаю это будет вашим любимым местом отдыха и отличным решением оформления цветника на приусадебном участке.  </vt:lpstr>
      <vt:lpstr>Вопросы для самоконтроля</vt:lpstr>
      <vt:lpstr>Литература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клумб (дерево)</dc:title>
  <dc:creator>Денис</dc:creator>
  <cp:lastModifiedBy>avanesyan</cp:lastModifiedBy>
  <cp:revision>5</cp:revision>
  <dcterms:created xsi:type="dcterms:W3CDTF">2019-04-10T11:10:09Z</dcterms:created>
  <dcterms:modified xsi:type="dcterms:W3CDTF">2021-10-05T06:18:22Z</dcterms:modified>
</cp:coreProperties>
</file>