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-63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F62FB-4008-4854-B15A-14ECB0863189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57C25-10DF-4352-80FB-1EE5538834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4652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F62FB-4008-4854-B15A-14ECB0863189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57C25-10DF-4352-80FB-1EE5538834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22430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F62FB-4008-4854-B15A-14ECB0863189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57C25-10DF-4352-80FB-1EE55388348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3638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F62FB-4008-4854-B15A-14ECB0863189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57C25-10DF-4352-80FB-1EE5538834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661511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F62FB-4008-4854-B15A-14ECB0863189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57C25-10DF-4352-80FB-1EE55388348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5594015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F62FB-4008-4854-B15A-14ECB0863189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57C25-10DF-4352-80FB-1EE5538834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84932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F62FB-4008-4854-B15A-14ECB0863189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57C25-10DF-4352-80FB-1EE5538834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747073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F62FB-4008-4854-B15A-14ECB0863189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57C25-10DF-4352-80FB-1EE5538834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72541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F62FB-4008-4854-B15A-14ECB0863189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57C25-10DF-4352-80FB-1EE5538834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67082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F62FB-4008-4854-B15A-14ECB0863189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57C25-10DF-4352-80FB-1EE5538834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63626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F62FB-4008-4854-B15A-14ECB0863189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57C25-10DF-4352-80FB-1EE5538834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10244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F62FB-4008-4854-B15A-14ECB0863189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57C25-10DF-4352-80FB-1EE5538834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10599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F62FB-4008-4854-B15A-14ECB0863189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57C25-10DF-4352-80FB-1EE5538834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14642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F62FB-4008-4854-B15A-14ECB0863189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57C25-10DF-4352-80FB-1EE5538834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14811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F62FB-4008-4854-B15A-14ECB0863189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57C25-10DF-4352-80FB-1EE5538834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29982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F62FB-4008-4854-B15A-14ECB0863189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57C25-10DF-4352-80FB-1EE5538834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14153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F62FB-4008-4854-B15A-14ECB0863189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C057C25-10DF-4352-80FB-1EE5538834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05533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89611" y="2332221"/>
            <a:ext cx="873709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kern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Аварийные и диспетчерские службы в системе технической эксплуатации зданий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593415" y="6256474"/>
            <a:ext cx="33580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Преподаватель: Тищенко С.В.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41952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0476" y="2188416"/>
            <a:ext cx="9086254" cy="1574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нерабочее время и праздничные дни АРС совместно с диспетчерскими службами организаций по обслуживанию жилищного фонда обеспечивает своевременную ликвидацию аварий инженерных систем в жилых домах и на обслуживаемых объектах, а также принимает организационно-технические решения при угрозе стихийных бедствий (ураганы, сильные снегопады, обледенение дорог, резкие понижения температур 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3333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8871" y="748840"/>
            <a:ext cx="8646518" cy="3885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450"/>
              </a:spcBef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Требования к аварийно-диспетчерской службе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45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Организация работы аварийно-диспетчерской службы (АДС) является основным звеном в деятельности управляющей организации. Главная задача АДС - своевременное устранение аварий и неисправностей в МКД. На сегодняшний день особенно важно наладить оперативную работу АДС, поскольку уже с 1 марта 2019г. нарушение требований к осуществлению аварийно-диспетчерского обслуживания становится грубым нарушением лицензионных требований.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45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ГОСТ Р 56037-2014 «Услуги жилищно-коммунального хозяйства и управления многоквартирными домами. Услуги диспетчерского и аварийно-ремонтного обслуживания. Общие требования» содержит определения «аварийно-диспетчерская служба» и «диспетчер».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450"/>
              </a:spcBef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Аварийно-диспетчерская служба - служба, в которой объединены функции аварийно-ремонтной и диспетчерской служб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58972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0592" y="0"/>
            <a:ext cx="9166819" cy="6785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450"/>
              </a:spcBef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Диспетчер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(оператор)- должностное лицо диспетчерской службы, принимающее, перерабатывающее, анализирующее и фиксирующее поступающую информацию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заявки и обращения об аварийных ситуациях и неисправностях, обеспечивающее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отвечающее за координацию действий аварийно-ремонтных служб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при ликвидации аварийных ситуаций и неисправностей.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450"/>
              </a:spcBef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соответствии с п.4.2 ГОСТ Р 56037-2014 специалисты аварийно-ремонтных служб должны быть обеспечены оперативным доступом в технические помещения многоквартирного дома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к внутридомовым системам инженерно-технического обеспечения и оборудованию, которое передано исполнителю для предоставления услуг диспетчерского и аварийно-ремонтного обслуживания, предоставив комплекты ключей от всех рабочих, подвальных и чердачных помещений многоквартирных домов (при наличии таковых).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450"/>
              </a:spcBef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 марта 2019 года вступает в силу ряд изменений в нормативно-правовые акты: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новая редакция п.13 Правил осуществления деятельности по управлению многоквартирными домами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утвержденных постановлением Правительства Российской Федерации от 15 мая 2013 г.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 416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«О порядке осуществления деятельности по управлению многоквартирными домами»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которая устанавливает новые требования к работе АДС;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подпункт «з» к пункту 4.1. Постановления Правительства РФ от 28 октября 2014 г. № 1110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«О лицензировании предпринимательской деятельности по управлению многоквартирными домами»,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который к перечню грубых нарушений лицензионных требований добавляет нарушения требований к осуществлению аварийно-диспетчерского обслуживания, предусмотренных пунктом 13 Правил 416.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53965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8136" y="-66380"/>
            <a:ext cx="8766900" cy="5902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Перечень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 обязанностей аварийно-диспетчерской службы: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1.      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Работа аварийно-диспетчерской службы (АДС) осуществляется круглосуточно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45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       Аварийно-диспетчерская служба осуществляет повседневный (текущий) контроль за работой внутридомовых инженерных систем многоквартирных домов, контроль качества коммунальных ресурсов на границе раздела элементов внутридомовых инженерных систем и централизованных сетей инженерно-технического обеспечения.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45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3.      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Сотрудники АДС круглосуточно регистрируют в журнале заявки собственников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 вопросам, связанным с предоставлением коммунальных услуг, содержанием общего имущества в многоквартирном доме, оказанием услуг и выполнением работ по содержанию и ремонту общего имущества в многоквартирном доме, а также об устранении неисправностей и повреждений внутридомовых инженерных систем.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45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4.      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Заявки принимаются при непосредственном обращении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аварийно-диспетчерскую службу, в том числе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посредством телефонной связи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 также с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помощью прямой связи по переговорным устройствам, устанавливаемым в подъездах многоквартирных домов и кабинах лифтов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или других возможных средств связи.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5801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5358" y="1206500"/>
            <a:ext cx="8650360" cy="3203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45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этом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твет на телефонный звонок собственника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или пользователя помещения в многоквартирном  доме в аварийно-диспетчерскую службу диспетчер АДС должен обеспечить в течение не более 5 минут, а в случае необеспечения ответа в указанный срок – перезвонить ему в </a:t>
            </a:r>
            <a:r>
              <a:rPr lang="ru-RU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течение 10 минут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после поступления его телефонного звонка в аварийно-диспетчерскую службу. Если собственник оставил голосовое сообщение и (или) электронное сообщение, оно должно быть рассмотрено диспетчером в течение 10 минут после поступления.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450"/>
              </a:spcBef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6.      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Регистрация заявок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осуществляется в журнале учета заявок собственников и пользователей помещений в многоквартирных домах или в автоматизированной системе учета таких заявок (при ее наличии) </a:t>
            </a:r>
            <a:r>
              <a:rPr lang="ru-RU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использованием в соответствии с законодательством Российской Федерации записи телефонного разговора.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61339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161" y="152044"/>
            <a:ext cx="8321110" cy="5966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450"/>
              </a:spcBef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поступлении заявки диспетчер АДС выясняет причины, характер обращения и принимает оперативные решения о взаимодействии с иными аварийно-ремонтными службами. Сведения о принятом решении 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45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фиксируются в журнале учета заявок или государственной информационной системе жилищно-коммунального хозяйства в случае ведения журнала учета заявок в данной системе.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45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8.       При регистрации заявки диспетчер АДС сообщает обратившемуся с заявкой, ее регистрационный номер и сведения о регламентных сроках и мероприятиях по исполнению заявки.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450"/>
              </a:spcBef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9.      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регистрации заявки либо в течение 30 минут с момента ее регистрации диспетчер АДС должен проинформировать собственника о планируемых сроках исполнения заявки.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45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10.   В случае если исполнение заявки требует доступа сотрудника аварийно-диспетчерской службы в помещение в многоквартирном доме, аварийно-диспетчерская служба информирует собственника или пользователя такого помещения о планируемой дате 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времени начала исполнения заявки, причинах необходимости предоставления доступа в помещение, а также о фамилии, имени, отчестве (при наличии) сотрудника (сотрудников) аварийно-диспетчерской службы, который будет осуществлять исполнение заявки.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48539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6485" y="479843"/>
            <a:ext cx="8499939" cy="6019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Сотрудники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аварийно-диспетчерской службы обеспечивают исполнение поступивших заявок в сроки: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локализацию аварийных повреждений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внутридомовых инженерных си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стем холодного и горячего водоснабжения, водоотведения и внутридомовых систем отопления и электроснабжения не более чем в течение получаса с момента регистрации заявки;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ликвидацию засоров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внутридомовой инженерной системы водоотведения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течение двух часов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 момента регистрации заявки;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ликвидацию засоров мусоропроводов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внутри многоквартирных домов в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течение 2 часов с момента регистрации заявки, но не ранее 8 часов и не позднее 23 часов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круглосуточном приеме заявок;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подачу коммунальных услуг при аварийных повреждениях внутридомовых инженерных систем холодного и горячего водоснабжения, водоотведения и внутридомовых систем отопления и электроснабжения в срок, не нарушающий установленную жилищным законодательством Российской Федерации продолжительность перерывов в предоставлении коммунальных услуг;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устранение аварийных повреждений внутридомовых инженерных систем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холодного и горячего водоснабжения, водоотведения и внутридомовых систем отопления и электроснабжения в срок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более 3 суток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 даты аварийного повреждения.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84886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0010" y="651676"/>
            <a:ext cx="9149472" cy="4537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поступлении сигналов об аварии или повреждении внутридомовых инженерных систем холодного и горячего водоснабжения, водоотведения и внутридомовых систем отопления и электроснабжения, информационно-телекоммуникационных сетей, систем газоснабжения и внутридомового газового оборудования, входящих в состав общего имущества собственников помещений в многоквартирном доме, аварийно-диспетчерская служба сообщает об этом в аварийные службы соответствующих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ресурсоснабжающих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организаций и устраняет такие аварии и повреждения самостоятельно либо с привлечением указанных служб, а в случаях, когда законодательством Российской Федерации предусмотрены специальные требования к осуществлению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ресурсоснабжающими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организациями деятельности по аварийно-диспетчерскому обслуживанию, аварийно-диспетчерская служба сообщает об этом в аварийные службы соответствующих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ресурсоснабжающих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организаций и контролирует устранение ими таких аварий и повреждений.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45770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2938" y="511484"/>
            <a:ext cx="9163792" cy="57232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Сотрудник </a:t>
            </a:r>
            <a:r>
              <a:rPr lang="ru-RU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аварийно-диспетчерской службы, обеспечивающий исполнение заявки обязан иметь при себе служебное удостоверение, опознавательный знак (</a:t>
            </a:r>
            <a:r>
              <a:rPr lang="ru-RU" b="1" u="sng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бейдж</a:t>
            </a:r>
            <a:r>
              <a:rPr lang="ru-RU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нашивка на одежду и др.) с указанием названия организации, фамилии, имени, отчества (при наличии) и профессиональной специализации, а также одноразовые бахилы.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14.   Сотрудник аварийно-диспетчерской службы, обеспечивающий исполнение заявки контролирует срок ее исполнения, подписывает с заявителем акт выполненных работ и производит их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фотофиксацию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Результаты контроля вносит в журнал учета заявок.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15.   Аварийно-диспетчерская служба осуществляет оперативный контроль сроков, качества исполнения поступивших заявок с использованием оперативных и периодических опросов собственников и пользователей помещений в многоквартирном доме на предмет качества исполнения поступивших заявок.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16.   Все сведения, полученные в результате непрерывного контроля за работой инженерного оборудования МКД, отражаются аварийно-диспетчерской службой в соответствующих журналах, которые ведутся, в том числе в форме электронных документов.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17.   Аварийно-диспетчерская служба с помощью системы диспетчеризации обеспечивает контроль загазованности технических подполий и коллекторов и громкоговорящую (двустороннюю) связь с пассажирами лифтов.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79158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9404" y="1045030"/>
            <a:ext cx="8030162" cy="20682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Контрольные вопросы</a:t>
            </a:r>
          </a:p>
          <a:p>
            <a:pPr>
              <a:lnSpc>
                <a:spcPct val="107000"/>
              </a:lnSpc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1.Цели и задачи </a:t>
            </a:r>
            <a:r>
              <a:rPr lang="ru-RU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аварийно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диспетчерских служб</a:t>
            </a:r>
          </a:p>
          <a:p>
            <a:pPr>
              <a:lnSpc>
                <a:spcPct val="107000"/>
              </a:lnSpc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2.Обязанности ОДС</a:t>
            </a:r>
          </a:p>
          <a:p>
            <a:pPr>
              <a:lnSpc>
                <a:spcPct val="107000"/>
              </a:lnSpc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Обязанности руководителя ОДС </a:t>
            </a:r>
          </a:p>
          <a:p>
            <a:pPr>
              <a:lnSpc>
                <a:spcPct val="107000"/>
              </a:lnSpc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 Обязанности диспетчера (оператора)</a:t>
            </a:r>
            <a:endParaRPr lang="ru-RU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68218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8419" y="1865242"/>
            <a:ext cx="9880270" cy="2068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 урока: Организация работы аварийных и диспетчерских служб.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Вопросы темы: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1.Цели и задачи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аварийно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диспетчерских служб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2.Обязанности ОДС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3.Функции ОДС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65730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0052" y="1182581"/>
            <a:ext cx="9245289" cy="295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marR="107950" indent="450215" algn="just">
              <a:lnSpc>
                <a:spcPct val="115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Литература </a:t>
            </a:r>
          </a:p>
          <a:p>
            <a:pPr marL="180340" marR="107950" indent="450215" algn="just">
              <a:lnSpc>
                <a:spcPct val="115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Комков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В.АТехническая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эксплуатация зданий и сооружений : учебник / В.А. Комков,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С.И.Рощина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Н.С.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Тимахова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– М. : ИНФРА-М, 2019. – 288 с.</a:t>
            </a:r>
            <a:endParaRPr lang="ru-RU" sz="16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marR="107950" indent="450215" algn="just">
              <a:lnSpc>
                <a:spcPct val="115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Обследование и испытание конструкций зданий и сооружений : учебник /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В.М.Калинин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С.Д.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Сокова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А.Н.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Топилин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— М. : ИНФРА-М, 2019. — 336 с.</a:t>
            </a:r>
            <a:endParaRPr lang="ru-RU" sz="16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marR="107950" indent="450215" algn="just">
              <a:lnSpc>
                <a:spcPct val="115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Оценка технического состояния зданий : учебник / В.М. Калинин, С.Д.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Сокова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—М. : ИНФРА-М, 2019. — 268 с.</a:t>
            </a:r>
            <a:endParaRPr lang="ru-RU" sz="16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marR="107950" indent="450215" algn="just">
              <a:lnSpc>
                <a:spcPct val="115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 Реконструкция и реставрация зданий: Учебник / Федоров В.В. - М.:НИЦ ИНФРА-М,2019. - 208 с.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62694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2959" y="927090"/>
            <a:ext cx="8748971" cy="4537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Цели и задачи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аварийно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диспетчерских служб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Аварийно-техническое обслуживание систем инженерного оборудования жилых и общественных зданий осуществляется в целях обеспечения оперативного выполнения работ по локализации аварийного повреждения, выполнению работ (по постоянной или временной схеме) по восстановлению функционирования поврежденных инженерных систем здания.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достижения указанной цели должны решаться следующие задачи: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-формирование структуры организаций - аварийных служб, осуществляющих круглосуточное аварийное обслуживание жилищного фонда на территории муниципальных и административных округов города;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-функционирование на территории районных управ и административных округов системы диспетчерских служб и отделов - объединенных диспетчерских служб жилищных организаций, диспетчерских аварийных служб.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-наличие и постоянное совершенствование нормативно-правовой базы, регулирующей взаимоотношения всех участников процесса аварийно-технического обслуживания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429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4384" y="1413164"/>
            <a:ext cx="9158204" cy="4241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управления и контроля за техническим состоянием жилищного фонда создаются объединенные диспетчерские службы (ОДС) или районные диспетчерские службы (РДС) на микрорайоны или группы домов. Для каждой ОДС устанавливается перечень объектов диспетчеризации и контролируемых параметров инженерного оборудования.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Средства автоматизации и диспетчеризации инженерного оборудования, средства связи, контрольно-измерительные приборы (КИП) и счетчики должны устанавливаться в соответствии с инструкцией завода-изготовителя по проектам, выполненным специализированной организацией, и обеспечивать соответственно поддержание заданных режимов работы инженерного оборудования, своевременную подачу сигналов о нарушениях режимов работы или аварий, проводить измерение параметров работы оборудования для визуального или автоматического контроля его работы, обеспечивать надежную связь нанимателей, арендаторов и собственников приватизированных жилых помещений и диспетчерской, а также диспетчерской со службами по техническому обслуживанию и аварийными службами.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2407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1262" y="1160110"/>
            <a:ext cx="8692738" cy="3352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Обязанности ОДС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ОДС должны вести в специальных журналах учет заявок на оперативное устранение неисправностей и повреждений инженерного оборудования в квартирах, строительных конструкциях и других элементах зданий, контролировать сроки и качество их выполнения.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ОДС создают в жилых микрорайонах для контроля за работой инженерного оборудования жилых домов микрорайона и выполнения заявок населения по устранению мелких неисправностей и повреждений домового оборудования. В задачу ОДС входит принятие оперативных мер по обеспечению безопасности граждан в местах аварийного состояния конструкций зданий, своевременной уборке территорий домовладений, очистке кровель от снега и наледи.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2440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4599" y="519953"/>
            <a:ext cx="8898694" cy="6019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ОДС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осуществляет контроль за работой следующего инженерного оборудования: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лифтов;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систем отопления и горячего водоснабжения (тепловых пунктов, бойлерных, котельных, элеваторных узлов);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систем холодного водоснабжения (насосных установок,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водоподкачек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канализации;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систем газоснабжения;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электрощитовых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жилых домов, дежурного освещения лестничных клеток, подъездов и дворовых территорий;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кодовых запирающих устройств в жилых домах. Система диспетчеризации обеспечивает: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контроль загазованности технических подполий и коллекторов;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громкоговорящую (двухстороннюю) связь с абонентами (пассажирами лифтов, жильцами, дворниками), служебными помещениями, организациями по обслуживанию жилищного фонда, объектами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угого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инженерного оборудования (противопожарный водопровод,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противодымная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защита, пожарная сигнализация и т.д.);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установку и средства автоматизированной противопожарной защиты зданий повышенной этажности;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включение сигнализации при открывании дверей подвалов, чердаков, машинных помещений лифтов, щитовых.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Работа ОДС осуществляется круглосуточно.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1034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8140" y="1633701"/>
            <a:ext cx="8585860" cy="2720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Функции ОДС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обеспечения работы в ОДС должны быть комплект рабочей документации на все объекты, сети и сооружения, схемы всех отключающих и запорных узлов систем оборудования, планы подземных коммуникаций, комплекты ключей от всех рабочих, подвальных и чердачных помещений жилых домов.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Одной из основных функций ОДС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является прием и выполнение работ по заявкам населения.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Регистрация заявок населения и контроль за выполнением работ осуществляются с помощью журнала заявок населения или путем автоматизированной системы учета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24102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07522" y="1160110"/>
            <a:ext cx="8336478" cy="3352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Руководитель ОДС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(старший диспетчер):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—проводит ежесуточный осмотр диспетчерской системы, обращая особое внимание на исправность реле времени, ламп сигнализации на пульте, сигнализаторов загазованности, электрических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фотовыключателей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—проводит еженедельную профилактику аппаратуры, приборов и линий связи без вскрытия внутренней части аппаратуры;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—передает заявки на ремонт в соответствующую специализированную организацию при неисправности приборов, аппаратуры или линий связи;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—анализирует характер поступающих заявок и причины их неисполнения;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—ежемесячно оценивает работу обслуживающей организации по выполнению заявочного ремонта.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740399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6333" y="642264"/>
            <a:ext cx="8629055" cy="51305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Аварийно-ремонтные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службы (АРС) создаются для оперативного устранения крупных повреждений, отказов, аварий конструкций и инженерного оборудования жилых зданий, сетей и объектов, обеспечения нормального функционирования и восстановления жилищного фонда.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Объектами обслуживания аварийной службы являются жилые дома и общественные здания, расположенные на территории района, вне зависимости от форм собственности. Состав аварийной службы комплектуется исходя из объема и технического состояния обслуживаемого жилищного фонда.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Аварийная служба осуществляет: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—срочную ликвидацию засоров канализации и мусоропроводов внутри строений;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—устранение аварийных повреждений систем водопровода, отопления и канализации, находящихся в собственности или на обслуживании жилищных организаций, обслуживаемых аварийной службой;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—ликвидацию повреждений во внутренних сетях электроснабжения, находящихся в собственности жилищных организаций, обслуживаемых аварийной службой;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содержание закрепленной за аварийной службой техники в исправном состоянии и использование ее по назначению.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738634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</TotalTime>
  <Words>1778</Words>
  <Application>Microsoft Office PowerPoint</Application>
  <PresentationFormat>Произвольный</PresentationFormat>
  <Paragraphs>95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avanesyan</cp:lastModifiedBy>
  <cp:revision>5</cp:revision>
  <dcterms:created xsi:type="dcterms:W3CDTF">2021-09-07T16:50:05Z</dcterms:created>
  <dcterms:modified xsi:type="dcterms:W3CDTF">2021-10-05T06:33:53Z</dcterms:modified>
</cp:coreProperties>
</file>