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0" r:id="rId6"/>
    <p:sldId id="269" r:id="rId7"/>
    <p:sldId id="27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kursk-rost.ru/wp-content/uploads/2020/11/&#1057;&#1086;&#1094;.&#1087;&#1089;&#1080;&#1093;.3.11/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3672408"/>
          </a:xfrm>
        </p:spPr>
        <p:txBody>
          <a:bodyPr>
            <a:normAutofit fontScale="90000"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 «Новороссийский колледж строительства  и экономики»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(ГАПОУ КК «НКСЭ»)</a:t>
            </a:r>
            <a:b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Закономерности процесса общения. Структура общения - коммуникативная, перцептивная </a:t>
            </a:r>
            <a:r>
              <a:rPr 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 интерактивная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сторона общения</a:t>
            </a:r>
            <a:endParaRPr lang="ru-RU" sz="5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941168"/>
            <a:ext cx="6400800" cy="1464568"/>
          </a:xfrm>
        </p:spPr>
        <p:txBody>
          <a:bodyPr>
            <a:normAutofit/>
          </a:bodyPr>
          <a:lstStyle/>
          <a:p>
            <a:pPr algn="l"/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Хоменко Даниил Алексеевич,</a:t>
            </a:r>
          </a:p>
          <a:p>
            <a:pPr algn="l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 НКСЭ, группа </a:t>
            </a:r>
            <a:r>
              <a:rPr lang="ru-RU" sz="14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Э-31-19</a:t>
            </a:r>
          </a:p>
          <a:p>
            <a:pPr algn="l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Волохова Т. А.,</a:t>
            </a:r>
          </a:p>
          <a:p>
            <a:pPr algn="l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Преподаватель социальной психологии ГАПОУ КК «НКСЭ»</a:t>
            </a:r>
          </a:p>
        </p:txBody>
      </p:sp>
    </p:spTree>
    <p:extLst>
      <p:ext uri="{BB962C8B-B14F-4D97-AF65-F5344CB8AC3E}">
        <p14:creationId xmlns:p14="http://schemas.microsoft.com/office/powerpoint/2010/main" val="3380005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404664"/>
            <a:ext cx="8784976" cy="6192688"/>
          </a:xfrm>
        </p:spPr>
        <p:txBody>
          <a:bodyPr>
            <a:normAutofit fontScale="32500" lnSpcReduction="20000"/>
          </a:bodyPr>
          <a:lstStyle/>
          <a:p>
            <a:pPr algn="ctr">
              <a:lnSpc>
                <a:spcPct val="170000"/>
              </a:lnSpc>
            </a:pPr>
            <a:r>
              <a:rPr lang="ru-RU" sz="13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Цель проекта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6200" dirty="0">
                <a:solidFill>
                  <a:srgbClr val="000000"/>
                </a:solidFill>
                <a:latin typeface="Times New Roman"/>
                <a:ea typeface="Times New Roman"/>
              </a:rPr>
              <a:t>Цель проекта – познакомиться с термином общение, подробно рассмотреть как устроены закономерности процесса общения и его структуры.</a:t>
            </a:r>
            <a:endParaRPr lang="ru-RU" sz="9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70000"/>
              </a:lnSpc>
            </a:pPr>
            <a:r>
              <a:rPr lang="ru-RU" sz="13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62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Для достижения цели, поставленной в работе, были определены следующие задачи: </a:t>
            </a:r>
            <a:endParaRPr lang="ru-RU" sz="6200" dirty="0">
              <a:ea typeface="Calibri"/>
              <a:cs typeface="Times New Roman"/>
            </a:endParaRPr>
          </a:p>
          <a:p>
            <a:pPr indent="449263" algn="just">
              <a:lnSpc>
                <a:spcPct val="150000"/>
              </a:lnSpc>
              <a:spcAft>
                <a:spcPts val="0"/>
              </a:spcAft>
            </a:pPr>
            <a:r>
              <a:rPr lang="ru-RU" sz="62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– дать определение понятию общение;</a:t>
            </a:r>
            <a:endParaRPr lang="ru-RU" sz="6200" dirty="0">
              <a:ea typeface="Calibri"/>
              <a:cs typeface="Times New Roman"/>
            </a:endParaRPr>
          </a:p>
          <a:p>
            <a:pPr indent="449263" algn="just">
              <a:lnSpc>
                <a:spcPct val="150000"/>
              </a:lnSpc>
              <a:spcAft>
                <a:spcPts val="0"/>
              </a:spcAft>
            </a:pPr>
            <a:r>
              <a:rPr lang="ru-RU" sz="62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– познакомиться с закономерностями общения;</a:t>
            </a:r>
            <a:endParaRPr lang="ru-RU" sz="6200" dirty="0">
              <a:ea typeface="Calibri"/>
              <a:cs typeface="Times New Roman"/>
            </a:endParaRPr>
          </a:p>
          <a:p>
            <a:pPr indent="449263" algn="just">
              <a:lnSpc>
                <a:spcPct val="150000"/>
              </a:lnSpc>
              <a:spcAft>
                <a:spcPts val="0"/>
              </a:spcAft>
            </a:pPr>
            <a:r>
              <a:rPr lang="ru-RU" sz="62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– познакомиться со структурами общения; </a:t>
            </a:r>
            <a:endParaRPr lang="ru-RU" sz="6200" dirty="0">
              <a:ea typeface="Calibri"/>
              <a:cs typeface="Times New Roman"/>
            </a:endParaRPr>
          </a:p>
          <a:p>
            <a:pPr indent="449263" algn="just">
              <a:lnSpc>
                <a:spcPct val="150000"/>
              </a:lnSpc>
              <a:spcAft>
                <a:spcPts val="0"/>
              </a:spcAft>
            </a:pPr>
            <a:r>
              <a:rPr lang="ru-RU" sz="62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– сделать вывод по социально-психологическому общению.</a:t>
            </a:r>
            <a:endParaRPr lang="ru-RU" sz="6200" dirty="0">
              <a:ea typeface="Calibri"/>
              <a:cs typeface="Times New Roman"/>
            </a:endParaRPr>
          </a:p>
          <a:p>
            <a:pPr indent="457200">
              <a:lnSpc>
                <a:spcPct val="170000"/>
              </a:lnSpc>
            </a:pPr>
            <a:endParaRPr lang="ru-RU" sz="4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976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620688"/>
            <a:ext cx="7772400" cy="532859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Предмет</a:t>
            </a:r>
          </a:p>
          <a:p>
            <a:pPr indent="457200">
              <a:lnSpc>
                <a:spcPct val="150000"/>
              </a:lnSpc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исследования – психология индивида.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Объект</a:t>
            </a:r>
          </a:p>
          <a:p>
            <a:pPr indent="457200">
              <a:lnSpc>
                <a:spcPct val="150000"/>
              </a:lnSpc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Объектом исследования является общение между индивидами. </a:t>
            </a:r>
            <a:endParaRPr lang="ru-RU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394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Закономерности процесса общения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общении выделяют 3 взаимосвязанные стороны: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Коммуникативная сторона общения;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Интерактивная сторона общения;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Перцептивная сторона общения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средствам общения относятся: язык; интонация; мимика; поза; взгляд; жесты; расстояние, на котором общаются собеседники.</a:t>
            </a:r>
          </a:p>
          <a:p>
            <a:pPr marL="0" lvl="0" indent="4572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процедуре общения принято выделять этапы: потребность в общении; Ориентировка в целях общения; Ориентировка в личности собеседника; Планирование содержания своего общения; Бессознательно (иногда сознательно) человек выбирает конкретные средства; Установление контакта; Восприятие и оценка ответной реакции собеседника; Обмен мнениями, идеями, фактами; Корректировка направления, стиля, методов общения</a:t>
            </a:r>
          </a:p>
          <a:p>
            <a:pPr marL="0" indent="457200">
              <a:buNone/>
            </a:pPr>
            <a:endParaRPr lang="ru-RU" sz="2000" dirty="0"/>
          </a:p>
          <a:p>
            <a:pPr marL="0" indent="45720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3286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Коммуникативная сторона общения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507" y="1600200"/>
            <a:ext cx="6786985" cy="4525963"/>
          </a:xfrm>
        </p:spPr>
      </p:pic>
    </p:spTree>
    <p:extLst>
      <p:ext uri="{BB962C8B-B14F-4D97-AF65-F5344CB8AC3E}">
        <p14:creationId xmlns:p14="http://schemas.microsoft.com/office/powerpoint/2010/main" val="91646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Перцептивная сторона общения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33" y="1600200"/>
            <a:ext cx="7650134" cy="4525963"/>
          </a:xfrm>
        </p:spPr>
      </p:pic>
    </p:spTree>
    <p:extLst>
      <p:ext uri="{BB962C8B-B14F-4D97-AF65-F5344CB8AC3E}">
        <p14:creationId xmlns:p14="http://schemas.microsoft.com/office/powerpoint/2010/main" val="72878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Интерактивная сторона общения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528" y="1600200"/>
            <a:ext cx="6788944" cy="4525963"/>
          </a:xfrm>
        </p:spPr>
      </p:pic>
    </p:spTree>
    <p:extLst>
      <p:ext uri="{BB962C8B-B14F-4D97-AF65-F5344CB8AC3E}">
        <p14:creationId xmlns:p14="http://schemas.microsoft.com/office/powerpoint/2010/main" val="69550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09120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Общение является неизменным составляющим, социальной жизни человека, не всегда поддающихся сознательному контролю. В процессе общения происходит обмен информацией и ее интерпретация,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взаимовосприятие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взаимопонимание,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взаимооценка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сопереживание, формирование симпатий или антипатий, характера взаимоотношений, убеждений, взглядов, психологическое воздействие, разрешение противоречий, осуществление совместной деятельности.</a:t>
            </a:r>
            <a:endParaRPr lang="ru-RU" sz="1600" dirty="0">
              <a:ea typeface="Calibri"/>
              <a:cs typeface="Times New Roman"/>
            </a:endParaRPr>
          </a:p>
          <a:p>
            <a:pPr marL="0" indent="457200" algn="just">
              <a:lnSpc>
                <a:spcPct val="15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533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41325">
              <a:buFont typeface="+mj-lt"/>
              <a:buAutoNum type="arabi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  <a:hlinkClick r:id="rId2"/>
              </a:rPr>
              <a:t>https://kursk-rost.ru/wp-content/uploads/2020/11/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  <a:hlinkClick r:id="rId2"/>
              </a:rPr>
              <a:t>Соц.псих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2"/>
              </a:rPr>
              <a:t>3.11/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hlinkClick r:id="rId2"/>
              </a:rPr>
              <a:t>pdf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78222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330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Государственное автономное профессиональное образовательное учреждение Краснодарского края «Новороссийский колледж строительства  и экономики»  (ГАПОУ КК «НКСЭ») Закономерности процесса общения. Структура общения - коммуникативная, перцептивная и интерактивная сторона общения</vt:lpstr>
      <vt:lpstr>Презентация PowerPoint</vt:lpstr>
      <vt:lpstr>Презентация PowerPoint</vt:lpstr>
      <vt:lpstr>Закономерности процесса общения</vt:lpstr>
      <vt:lpstr>Коммуникативная сторона общения</vt:lpstr>
      <vt:lpstr>Перцептивная сторона общения </vt:lpstr>
      <vt:lpstr>Интерактивная сторона общения</vt:lpstr>
      <vt:lpstr>Заключение</vt:lpstr>
      <vt:lpstr>Литература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автономное профессиональное образовательное учреждение Краснодарского края «Новороссийский колледж строительства  и экономики»  (ГАПОУ КК «НКСЭ») Объект, предмет, задачи и методы социальной психологии</dc:title>
  <dc:creator>Лелик</dc:creator>
  <cp:lastModifiedBy>Волохова Татьяна Анатольевна</cp:lastModifiedBy>
  <cp:revision>44</cp:revision>
  <dcterms:created xsi:type="dcterms:W3CDTF">2022-01-21T07:33:38Z</dcterms:created>
  <dcterms:modified xsi:type="dcterms:W3CDTF">2022-02-04T14:09:35Z</dcterms:modified>
</cp:coreProperties>
</file>