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4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73" r:id="rId7"/>
    <p:sldId id="272" r:id="rId8"/>
    <p:sldId id="264" r:id="rId9"/>
    <p:sldId id="265" r:id="rId10"/>
    <p:sldId id="261" r:id="rId11"/>
    <p:sldId id="262" r:id="rId12"/>
    <p:sldId id="263" r:id="rId13"/>
    <p:sldId id="266" r:id="rId14"/>
    <p:sldId id="269" r:id="rId15"/>
    <p:sldId id="270" r:id="rId16"/>
    <p:sldId id="271" r:id="rId17"/>
    <p:sldId id="267" r:id="rId18"/>
    <p:sldId id="268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434" autoAdjust="0"/>
  </p:normalViewPr>
  <p:slideViewPr>
    <p:cSldViewPr snapToGrid="0">
      <p:cViewPr varScale="1">
        <p:scale>
          <a:sx n="113" d="100"/>
          <a:sy n="113" d="100"/>
        </p:scale>
        <p:origin x="-390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7F7288-1C3B-4EFF-98D7-CD923ADCFE8A}" type="datetimeFigureOut">
              <a:rPr lang="ru-RU" smtClean="0"/>
              <a:pPr/>
              <a:t>15.02.2022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89F0E3-F827-4497-9F4C-68D06D5C27E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10439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89F0E3-F827-4497-9F4C-68D06D5C27EB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484141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87528-8097-4D67-AE1F-DE8A77C956E7}" type="datetimeFigureOut">
              <a:rPr lang="ru-RU" smtClean="0"/>
              <a:pPr/>
              <a:t>15.02.2022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E1ED0-2E77-4BB2-A78B-C60EE745F49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359774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87528-8097-4D67-AE1F-DE8A77C956E7}" type="datetimeFigureOut">
              <a:rPr lang="ru-RU" smtClean="0"/>
              <a:pPr/>
              <a:t>15.02.2022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E1ED0-2E77-4BB2-A78B-C60EE745F49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91714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87528-8097-4D67-AE1F-DE8A77C956E7}" type="datetimeFigureOut">
              <a:rPr lang="ru-RU" smtClean="0"/>
              <a:pPr/>
              <a:t>15.02.2022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E1ED0-2E77-4BB2-A78B-C60EE745F49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053696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87528-8097-4D67-AE1F-DE8A77C956E7}" type="datetimeFigureOut">
              <a:rPr lang="ru-RU" smtClean="0"/>
              <a:pPr/>
              <a:t>15.02.2022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E1ED0-2E77-4BB2-A78B-C60EE745F49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="" xmlns:p14="http://schemas.microsoft.com/office/powerpoint/2010/main" val="23173756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87528-8097-4D67-AE1F-DE8A77C956E7}" type="datetimeFigureOut">
              <a:rPr lang="ru-RU" smtClean="0"/>
              <a:pPr/>
              <a:t>15.02.2022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E1ED0-2E77-4BB2-A78B-C60EE745F49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372452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87528-8097-4D67-AE1F-DE8A77C956E7}" type="datetimeFigureOut">
              <a:rPr lang="ru-RU" smtClean="0"/>
              <a:pPr/>
              <a:t>15.02.2022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E1ED0-2E77-4BB2-A78B-C60EE745F49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411512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87528-8097-4D67-AE1F-DE8A77C956E7}" type="datetimeFigureOut">
              <a:rPr lang="ru-RU" smtClean="0"/>
              <a:pPr/>
              <a:t>15.02.2022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E1ED0-2E77-4BB2-A78B-C60EE745F49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726962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87528-8097-4D67-AE1F-DE8A77C956E7}" type="datetimeFigureOut">
              <a:rPr lang="ru-RU" smtClean="0"/>
              <a:pPr/>
              <a:t>15.02.2022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E1ED0-2E77-4BB2-A78B-C60EE745F49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783385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87528-8097-4D67-AE1F-DE8A77C956E7}" type="datetimeFigureOut">
              <a:rPr lang="ru-RU" smtClean="0"/>
              <a:pPr/>
              <a:t>15.02.2022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E1ED0-2E77-4BB2-A78B-C60EE745F49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026436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87528-8097-4D67-AE1F-DE8A77C956E7}" type="datetimeFigureOut">
              <a:rPr lang="ru-RU" smtClean="0"/>
              <a:pPr/>
              <a:t>15.02.2022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E1ED0-2E77-4BB2-A78B-C60EE745F49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645524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87528-8097-4D67-AE1F-DE8A77C956E7}" type="datetimeFigureOut">
              <a:rPr lang="ru-RU" smtClean="0"/>
              <a:pPr/>
              <a:t>15.02.2022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E1ED0-2E77-4BB2-A78B-C60EE745F49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140393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87528-8097-4D67-AE1F-DE8A77C956E7}" type="datetimeFigureOut">
              <a:rPr lang="ru-RU" smtClean="0"/>
              <a:pPr/>
              <a:t>15.02.2022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E1ED0-2E77-4BB2-A78B-C60EE745F49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901070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87528-8097-4D67-AE1F-DE8A77C956E7}" type="datetimeFigureOut">
              <a:rPr lang="ru-RU" smtClean="0"/>
              <a:pPr/>
              <a:t>15.02.2022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E1ED0-2E77-4BB2-A78B-C60EE745F49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812270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87528-8097-4D67-AE1F-DE8A77C956E7}" type="datetimeFigureOut">
              <a:rPr lang="ru-RU" smtClean="0"/>
              <a:pPr/>
              <a:t>15.02.2022</a:t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E1ED0-2E77-4BB2-A78B-C60EE745F49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852194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87528-8097-4D67-AE1F-DE8A77C956E7}" type="datetimeFigureOut">
              <a:rPr lang="ru-RU" smtClean="0"/>
              <a:pPr/>
              <a:t>15.02.2022</a:t>
            </a:fld>
            <a:endParaRPr lang="ru-R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E1ED0-2E77-4BB2-A78B-C60EE745F49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645220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87528-8097-4D67-AE1F-DE8A77C956E7}" type="datetimeFigureOut">
              <a:rPr lang="ru-RU" smtClean="0"/>
              <a:pPr/>
              <a:t>15.02.2022</a:t>
            </a:fld>
            <a:endParaRPr lang="ru-RU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E1ED0-2E77-4BB2-A78B-C60EE745F49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144102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87528-8097-4D67-AE1F-DE8A77C956E7}" type="datetimeFigureOut">
              <a:rPr lang="ru-RU" smtClean="0"/>
              <a:pPr/>
              <a:t>15.02.2022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E1ED0-2E77-4BB2-A78B-C60EE745F49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668182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2C887528-8097-4D67-AE1F-DE8A77C956E7}" type="datetimeFigureOut">
              <a:rPr lang="ru-RU" smtClean="0"/>
              <a:pPr/>
              <a:t>15.02.2022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2E1ED0-2E77-4BB2-A78B-C60EE745F49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7474791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  <p:sldLayoutId id="2147483711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industry-portal24.ru/osnovy-gornogo-dela/2659-tehnologiya-pererabotki-nerudnyh-poleznyh-iskopaemyh.html" TargetMode="External"/><Relationship Id="rId2" Type="http://schemas.openxmlformats.org/officeDocument/2006/relationships/hyperlink" Target="https://studopedia.ru/2_72021_tehnologiya-polucheniya-i-obogashcheniya-nerudnih-stroitelnih-materialov.html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uglevodorody.ru/publ/nerudnoe-industrialnoe-syryo" TargetMode="External"/><Relationship Id="rId4" Type="http://schemas.openxmlformats.org/officeDocument/2006/relationships/hyperlink" Target="https://studfile.net/preview/2640842/page:117/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88822" y="2133600"/>
            <a:ext cx="8825658" cy="820387"/>
          </a:xfrm>
        </p:spPr>
        <p:txBody>
          <a:bodyPr>
            <a:normAutofit/>
          </a:bodyPr>
          <a:lstStyle/>
          <a:p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Переработка нерудного сырья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 Антипина Т.В.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485497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Переработка нерудных строительных материалов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199" y="1825625"/>
            <a:ext cx="10789693" cy="435133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Нерудные строительные материалы, поступающие с карьеров по ряду своих свойств (крупности, зерновому составу, наличию примесей) непригодны для непосредственного применения- необходима их переработка, в зависимости от требований к готовой продукции и вида исходного сырья различают следующие способы переработки: </a:t>
            </a: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Дробление;</a:t>
            </a: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Фракционирование;</a:t>
            </a: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Обезвоживание;</a:t>
            </a: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Обогащение.</a:t>
            </a:r>
          </a:p>
          <a:p>
            <a:pPr marL="0" indent="0" algn="just">
              <a:buNone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Дробление- процесс измельчения исходной горной породы до требуемой крупности. Максимальный диаметр 1200-1500 мм, минимальный 5-70 мм. Для дробления материала применяют одно, двух и многостадийное дробление материалов. Дробилки по принципу действия бывают: щековые, молотковые, конусные, роторные, ударного действия.</a:t>
            </a:r>
          </a:p>
          <a:p>
            <a:pPr marL="0" indent="0" algn="just">
              <a:buNone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ракционирование- разделение материала до или после дробления по размерам. Для фракционирования применяют плоские, наклонные или вибрационные грохоты, одно, двух и многоситовые.</a:t>
            </a:r>
          </a:p>
          <a:p>
            <a:pPr marL="0" indent="0" algn="just">
              <a:buNone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безвоживание- это удаление из материала влаги после промывки или если материал имеет высокую карьерную влажность. Высокая влажность материала затрудняет его транспортировку, дозировку и сам материал может замерзнуть в зимнее время. Поэтому перед отправкой материала не склад или потребителю его сушат, чем крупнее материал, тем легче удалить влагу.</a:t>
            </a:r>
          </a:p>
        </p:txBody>
      </p:sp>
    </p:spTree>
    <p:extLst>
      <p:ext uri="{BB962C8B-B14F-4D97-AF65-F5344CB8AC3E}">
        <p14:creationId xmlns="" xmlns:p14="http://schemas.microsoft.com/office/powerpoint/2010/main" val="21459091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9784" y="119465"/>
            <a:ext cx="10515600" cy="1325563"/>
          </a:xfrm>
        </p:spPr>
        <p:txBody>
          <a:bodyPr>
            <a:norm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ереработка нерудных строительных материалов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l="-690" t="6044" r="690" b="51445"/>
          <a:stretch/>
        </p:blipFill>
        <p:spPr>
          <a:xfrm>
            <a:off x="1050297" y="4262908"/>
            <a:ext cx="5601643" cy="17772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59784" y="843275"/>
            <a:ext cx="9179257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Существуют следующие способы обезвоживания: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1) Дренирование- самопроизвольное стекание воды из крупнозернистого материала под действием силы тяжести. Такой способ применяется для обезвоживания материалов на открытых площадках в летнее время (за двое суток влажность материала снижается на 5-7%);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2) Сгущение- осаждение частиц из пульпы под действием силы тяжести или центробежных сил. Данный способ применяется для уменьшения объема транспортируемой пульпы;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3) Фильтрование- выделение влаги из материала через пористые перегородки или сетки тканей;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4) Сушка- удаление влаги из материала путем испарения. Это самый надежный способ обезвоживания, позволяющий получить материал с требуемой влажностью, но требует дополнительных затрат энергии и тепла.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5) Специальные способы обогащения. Все вышеперечисленные способы обогащения позволяют улучшить свойство перерабатываемых материалов и способствует его обогащению. Вместе с тем существуют специальные способы обогащения: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1) обогащение материала в тяжелых средах- заключается в разделении материала по средней плотности в жидкой среде имеющей промежуточное значение средней плотности для исходного материала.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2)разделение материала по силе упругого отскока</a:t>
            </a:r>
          </a:p>
        </p:txBody>
      </p:sp>
    </p:spTree>
    <p:extLst>
      <p:ext uri="{BB962C8B-B14F-4D97-AF65-F5344CB8AC3E}">
        <p14:creationId xmlns="" xmlns:p14="http://schemas.microsoft.com/office/powerpoint/2010/main" val="11597931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Переработка нерудных строительных материалов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580926"/>
            <a:ext cx="10515600" cy="4351338"/>
          </a:xfrm>
        </p:spPr>
        <p:txBody>
          <a:bodyPr>
            <a:noAutofit/>
          </a:bodyPr>
          <a:lstStyle/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Переработка состоит из дробления, сортировки, промывки и обогащения щебня, гравия, песка.</a:t>
            </a: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Дробление и измельчение - уменьшение размеров кусков (зерен) горной массы посредством механического разрушения. Принято считать, что при дроблении получают продукты преимущественно крупные, а при измельчении менее 0,5 мм. Для измельчения используют мельницы (шаровые, стержневые), а для дробления - дробилки (щековые, конусные, валковые, молотковые).</a:t>
            </a: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Сортировка (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грохочение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- разделение продуктов переработки по крупности на грохотах.</a:t>
            </a: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Промывку щебня и гравия производят с целью удаления комовой глины, пылеватых и глинистых частиц. Промывку производят на грохотах или в машинах - мойках.</a:t>
            </a: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Классификацию и обогащение песков используют для доведения зернового состава до требований Государственных стандартов, выполняя эти операции в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гидроклассификаторах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гидроциклонах</a:t>
            </a: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Обогащение щебня и гравия по прочности производят в отсадочных машинах, механических классификаторах, установках для обогащения в тяжелых средах. Обогащение щебня по форме зерен предназначено для получения щебня кубовидной формы. Эту операцию производят избирательно сортировкой на щелевидных ситах, грануляцией щебня в роторных дробилках ударного действия и в барабанах-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грануляторах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Обезвоживание каменных материалов производится для снижения влажности материала до заданного значения, определяемого местом операции обезвоживания в технологическом процессе. Песок обезвоживают в спиральных классификаторах, а щебень и гравий на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виброгрохотах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Производство щебня заключается в последовательном выполнении приведенных операций, составляющих технологический процесс получения каменных материалов.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042032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Переработка нерудных строительных материалов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Количественной характеристикой процесса дробления служит степень дробления, показывающая, во сколько раз уменьшились куски материала при дроблении или измельчении. Со степенью дробления связаны расходы энергии и производительность дробилок. Степень дробления i определяется по формуле: </a:t>
            </a:r>
          </a:p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Dmax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наибольший диаметр куска до дробления;</a:t>
            </a:r>
            <a:endParaRPr lang="en-US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dmax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наибольший диаметр куска после дробления.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48927" y="2813993"/>
            <a:ext cx="2295794" cy="162537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291582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Переработка нерудных строительных материалов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5549721" cy="4351338"/>
          </a:xfrm>
        </p:spPr>
        <p:txBody>
          <a:bodyPr>
            <a:normAutofit fontScale="92500"/>
          </a:bodyPr>
          <a:lstStyle/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Нерудные полезные ископаемые представлены изверженными, осадочными и метаморфическими горными породами, которые являются источником получения строительных материалов: бутового камня, щебня, гравия, песка, облицовочных изделий, пильного камня, компонентов цементного, керамического и стекольного производства.</a:t>
            </a: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Получаемые при переработке товарные продукты по своим качественным показателям должны соответствовать требованиям государственных стандартов.</a:t>
            </a: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Бутовый камень — это куски размером 150-300 мм с регламентируемыми содержанием глины в комах (2 %), маркой прочности 1400-2000, морозостойкостью и петрографическим составом.</a:t>
            </a: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Щебень — продукт механического дробления природных каменных материалов. Гравий — обломки горных пород разной степени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окатанности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Щебень и гравий характеризуются зерновым составом, содержанием зерен пластинчатой формы, прочностью, содержанием глинистых частиц, морозостойкостью и петрографическим составом. Регламентируются четыре основные фракции щебня и гравия по крупности: -70+40; -40+20; -20+10; -10+5 мм.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87921" y="2438578"/>
            <a:ext cx="5164429" cy="387332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50099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l="1439"/>
          <a:stretch/>
        </p:blipFill>
        <p:spPr>
          <a:xfrm>
            <a:off x="3155323" y="243830"/>
            <a:ext cx="5795493" cy="619680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80704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39454"/>
            <a:ext cx="10515600" cy="1325563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Переработка нерудных строительных материалов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207439"/>
            <a:ext cx="10842938" cy="4351338"/>
          </a:xfrm>
        </p:spPr>
        <p:txBody>
          <a:bodyPr>
            <a:normAutofit/>
          </a:bodyPr>
          <a:lstStyle/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Строительные пески в соответствии с ГОСТом подразделяют на следующие виды: природный, природный обогащенный и фракционированный; дробленый из отсевов и обогащенный дробленый из отсевов.</a:t>
            </a: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Основным показателем качества строительных песков является зерновой состав (-5+0,14 мм), характеризуемый модулем крупности (от 2,5 до 1,0) и содержанием глинистых частиц (от 0,5 до 3 %). </a:t>
            </a: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*ПГС – гравийно-песчаная смесь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/>
          <a:srcRect l="3497" r="4208"/>
          <a:stretch/>
        </p:blipFill>
        <p:spPr>
          <a:xfrm>
            <a:off x="4893971" y="2322839"/>
            <a:ext cx="6091707" cy="418743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47425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Контрольные вопросы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04293" y="2078676"/>
            <a:ext cx="8946541" cy="4195481"/>
          </a:xfrm>
        </p:spPr>
        <p:txBody>
          <a:bodyPr>
            <a:normAutofit/>
          </a:bodyPr>
          <a:lstStyle/>
          <a:p>
            <a:pPr>
              <a:buFont typeface="+mj-lt"/>
              <a:buAutoNum type="arabicPeriod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Что такое полезные ископаемые?</a:t>
            </a:r>
          </a:p>
          <a:p>
            <a:pPr>
              <a:buFont typeface="+mj-lt"/>
              <a:buAutoNum type="arabicPeriod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Назовите классификацию полезных ископаемых.</a:t>
            </a:r>
          </a:p>
          <a:p>
            <a:pPr>
              <a:buFont typeface="+mj-lt"/>
              <a:buAutoNum type="arabicPeriod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какие группы делятся нерудные полезные ископаемые? Назовите минимум три.</a:t>
            </a:r>
          </a:p>
          <a:p>
            <a:pPr>
              <a:buFont typeface="+mj-lt"/>
              <a:buAutoNum type="arabicPeriod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Назовите несколько нерудных строительных материалов</a:t>
            </a:r>
          </a:p>
          <a:p>
            <a:pPr>
              <a:buFont typeface="+mj-lt"/>
              <a:buAutoNum type="arabicPeriod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Относится ли песок к строительным материалам?</a:t>
            </a:r>
          </a:p>
          <a:p>
            <a:pPr>
              <a:buFont typeface="+mj-lt"/>
              <a:buAutoNum type="arabicPeriod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Что такое обезвоживание?</a:t>
            </a:r>
          </a:p>
          <a:p>
            <a:pPr>
              <a:buFont typeface="+mj-lt"/>
              <a:buAutoNum type="arabicPeriod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Назовите способы добычи нерудных строительных материалов.</a:t>
            </a:r>
          </a:p>
          <a:p>
            <a:pPr>
              <a:buFont typeface="+mj-lt"/>
              <a:buAutoNum type="arabicPeriod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Назовите способы переработки нерудных строительные материалов. </a:t>
            </a:r>
          </a:p>
          <a:p>
            <a:pPr>
              <a:buFont typeface="+mj-lt"/>
              <a:buAutoNum type="arabicPeriod"/>
            </a:pP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+mj-lt"/>
              <a:buAutoNum type="arabicPeriod"/>
            </a:pP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95488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1644" y="782918"/>
            <a:ext cx="9404723" cy="504015"/>
          </a:xfrm>
        </p:spPr>
        <p:txBody>
          <a:bodyPr>
            <a:normAutofit fontScale="90000"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Список использованных ресурсов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00112" y="1460251"/>
            <a:ext cx="8946541" cy="4195481"/>
          </a:xfrm>
        </p:spPr>
        <p:txBody>
          <a:bodyPr>
            <a:normAutofit/>
          </a:bodyPr>
          <a:lstStyle/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https://studopedia.ru/2_72021_tehnologiya-polucheniya-i-obogashcheniya-nerudnih-stroitelnih-materialov.html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http://industry-portal24.ru/osnovy-gornogo-dela/2659-tehnologiya-pererabotki-nerudnyh-poleznyh-iskopaemyh.html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https://studfile.net/preview/2640842/page:117/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https://uglevodorody.ru/publ/nerudnoe-industrialnoe-syryo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21361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План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>
            <a:norm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Полезные ископаемые и их классификация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Нерудные полезные ископаемые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Нерудные строительные материалы и их классификация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Добыча нерудных строительных материалов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Переработка нерудных строительных материалов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Контрольные вопросы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Использованные ресурсы</a:t>
            </a:r>
          </a:p>
          <a:p>
            <a:pPr marL="342900" indent="-342900">
              <a:buFont typeface="+mj-lt"/>
              <a:buAutoNum type="arabicPeriod"/>
            </a:pP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601796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8032845" cy="1177072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Полезные ископаемые и их классификация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60779" y="1065679"/>
            <a:ext cx="2429553" cy="4351338"/>
          </a:xfrm>
        </p:spPr>
        <p:txBody>
          <a:bodyPr>
            <a:noAutofit/>
          </a:bodyPr>
          <a:lstStyle/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Полезными ископаемыми называют твердые, жидкие и газообразные вещества, добываемые из земных недр для использования человеком. Эффективность использования того или иного полезного ископаемого зависит, прежде всего, от содержания в нем ценного компонента и наличия вредных примесей.</a:t>
            </a: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Помимо указанных на рисунке, полезные ископаемые делятся на: жидкие, газовые и твердые.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/>
          <a:srcRect t="7547" b="14535"/>
          <a:stretch/>
        </p:blipFill>
        <p:spPr>
          <a:xfrm>
            <a:off x="3357350" y="1542198"/>
            <a:ext cx="7432344" cy="401244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133701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Нерудные полезные ископаемые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690688"/>
            <a:ext cx="4648200" cy="483294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Нерудные полезные ископаемые – это минералы, горные породы, не являющиеся металлическими полезными ископаемыми. Природный ресурс активно используется человеком в производстве, промышленности и других сферах деятельности.</a:t>
            </a:r>
          </a:p>
          <a:p>
            <a:pPr marL="0" indent="0">
              <a:buNone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Условно нерудные полезные ископаемые выделяют на следующие группы: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Теплоизоляционная;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Пьезооптическая;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Техническая;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Цементная;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Металлургическая;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Драгоценные и полудрагоценные камни;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Агрохимическая группа;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Химическая;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Стекольная;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Керамическая.</a:t>
            </a:r>
          </a:p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24389" y="1181795"/>
            <a:ext cx="3391421" cy="254356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820167" y="874018"/>
            <a:ext cx="15558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Глина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24389" y="4107159"/>
            <a:ext cx="3391421" cy="242952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820167" y="3725361"/>
            <a:ext cx="1378424" cy="313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Песок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540050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Нерудные строительные материалы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1" y="1484431"/>
            <a:ext cx="6026624" cy="4861778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Нерудные строительные материалы (щебень, гравий, песчано-гравийная смесь, песок строительный, бутовый камень) производятся из различных видов природного и техногенного сырья. Природным сырьем являются строительные камни, песчано-гравийные материалы и природные пески.</a:t>
            </a: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 строительным камням относятся изверженные, метаморфические и осадочные скальные породы со средней плотностью свыше 2 г/см3, отвечающие требованиям ГОСТа 23845-86 по прочности, содержанию слабых разностей, морозостойкости, влажности,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трещиноватости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электроизоляционным и радиационно-гигиеническим свойствам. Дроблением строительного камня получают щебень и песок дробленый. Наиболее важной характеристикой строительного камня является прочность при сжатии в насыщенном водой состоянии, которая для камня из изверженных и метаморфических пород обычно превышает 60 МПа, а для камня из осадочных пород в большинстве случаев ниже этого предела, но не менее 20 МПа.</a:t>
            </a: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Песчано-гравийные материалы и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пескип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редставляют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собой рыхлые слабосцементированные породы, состоящие из окатанных обломков горных пород и зерен минералов. Из них рассевом получают песок строительный, гравий, песчано-гравийную смесь, а последующим дроблением - щебень из гравия. Основными показателями качества песчано-гравийных материалов являются минеральный и зерновой составы. Сырье должно отвечать требованиям ГОСТа 24100-80.</a:t>
            </a:r>
          </a:p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64825" y="1484431"/>
            <a:ext cx="2934267" cy="20604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842753" y="1176654"/>
            <a:ext cx="9784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Известняк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64825" y="4058681"/>
            <a:ext cx="2934267" cy="239058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972757" y="3735669"/>
            <a:ext cx="7184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Гранит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034057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18345" y="2073498"/>
            <a:ext cx="4941105" cy="329571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78043" y="1704166"/>
            <a:ext cx="14206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Бутовый камень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09369" y="2073498"/>
            <a:ext cx="4948525" cy="329571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491265" y="1704165"/>
            <a:ext cx="7248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Гравий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413710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21913" y="948154"/>
            <a:ext cx="4397062" cy="293137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37332" y="608538"/>
            <a:ext cx="7246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Асбест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42467" y="948154"/>
            <a:ext cx="2936383" cy="293638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640910" y="608539"/>
            <a:ext cx="7394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Апатит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58465" y="3411828"/>
            <a:ext cx="4038600" cy="304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431110" y="5215944"/>
            <a:ext cx="14616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Слюда-мусковит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567349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Добыча нерудных строительных материалов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62000" y="1350260"/>
            <a:ext cx="10515600" cy="435133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Первый способ. Наземный – это основной способ добычи, связанный со значительными затратами, к тому же оказывающий негативное влияние на окружающую среду. Происходит это в карьерах и котлованах, открытым способом. Так как горные породы в большинстве своём залегают слоями, начиная с одного метра и глубже, то для их извлечения и дальнейшей переработки применяются: подготовительные, вскрышные, добычные, транспортирующие и целый ряд иных работ, предназначенных для наиболее рентабельной разработки этого вида полезных ископаемых. Реализуется данное производство различной техникой: бульдозерами; скреперами; роторными, шагающими экскаваторами.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8200" y="2955984"/>
            <a:ext cx="5638800" cy="291303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757116" y="2955984"/>
            <a:ext cx="4373830" cy="291303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304293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Добыча нерудных строительных материалов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38200" y="2783891"/>
            <a:ext cx="3974937" cy="307874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38200" y="1321356"/>
            <a:ext cx="908688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Второй способ. Подземный. При более глубоком залегании нерудного индустриального сырья, альтернативой открытому способу добычи, становится разработка месторождений подземным способом. Это связано со значительными первоначальными издержками, но гораздо безопаснее в экологическом плане. Конечно, предпочтительнее надземный способ добычи нерудных ресурсов, но по мере истощения поверхностных ресурсов, придётся обратить внимание на закрытый способ добычи.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81642" y="2783891"/>
            <a:ext cx="4543443" cy="303147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0938801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Обычная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Ион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177</TotalTime>
  <Words>1479</Words>
  <Application>Microsoft Office PowerPoint</Application>
  <PresentationFormat>Произвольный</PresentationFormat>
  <Paragraphs>104</Paragraphs>
  <Slides>18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Ион</vt:lpstr>
      <vt:lpstr>Переработка нерудного сырья</vt:lpstr>
      <vt:lpstr>План</vt:lpstr>
      <vt:lpstr>Полезные ископаемые и их классификация</vt:lpstr>
      <vt:lpstr>Нерудные полезные ископаемые</vt:lpstr>
      <vt:lpstr>Нерудные строительные материалы </vt:lpstr>
      <vt:lpstr>Слайд 6</vt:lpstr>
      <vt:lpstr>Слайд 7</vt:lpstr>
      <vt:lpstr>Добыча нерудных строительных материалов</vt:lpstr>
      <vt:lpstr>Добыча нерудных строительных материалов</vt:lpstr>
      <vt:lpstr>Переработка нерудных строительных материалов</vt:lpstr>
      <vt:lpstr>Переработка нерудных строительных материалов</vt:lpstr>
      <vt:lpstr>Переработка нерудных строительных материалов</vt:lpstr>
      <vt:lpstr>Переработка нерудных строительных материалов</vt:lpstr>
      <vt:lpstr>Переработка нерудных строительных материалов</vt:lpstr>
      <vt:lpstr>Слайд 15</vt:lpstr>
      <vt:lpstr>Переработка нерудных строительных материалов</vt:lpstr>
      <vt:lpstr>Контрольные вопросы</vt:lpstr>
      <vt:lpstr>Список использованных ресурсов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Переработка нерудного сырья</dc:title>
  <dc:creator>ALEX</dc:creator>
  <cp:lastModifiedBy>avanesyan</cp:lastModifiedBy>
  <cp:revision>21</cp:revision>
  <dcterms:created xsi:type="dcterms:W3CDTF">2022-01-24T15:39:24Z</dcterms:created>
  <dcterms:modified xsi:type="dcterms:W3CDTF">2022-02-15T08:24:18Z</dcterms:modified>
</cp:coreProperties>
</file>