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40" r:id="rId1"/>
  </p:sldMasterIdLst>
  <p:sldIdLst>
    <p:sldId id="256" r:id="rId2"/>
    <p:sldId id="257" r:id="rId3"/>
    <p:sldId id="258" r:id="rId4"/>
    <p:sldId id="259" r:id="rId5"/>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8" d="100"/>
          <a:sy n="78" d="100"/>
        </p:scale>
        <p:origin x="-90" y="-540"/>
      </p:cViewPr>
      <p:guideLst>
        <p:guide orient="horz" pos="2160"/>
        <p:guide pos="384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524000" y="1122363"/>
            <a:ext cx="9144000" cy="2387600"/>
          </a:xfrm>
        </p:spPr>
        <p:txBody>
          <a:bodyPr anchor="b"/>
          <a:lstStyle>
            <a:lvl1pPr algn="ctr">
              <a:defRPr sz="4500"/>
            </a:lvl1pPr>
          </a:lstStyle>
          <a:p>
            <a:r>
              <a:rPr lang="ru-RU" smtClean="0"/>
              <a:t>Образец заголовка</a:t>
            </a:r>
            <a:endParaRPr lang="ru-RU"/>
          </a:p>
        </p:txBody>
      </p:sp>
      <p:sp>
        <p:nvSpPr>
          <p:cNvPr id="3" name="Подзаголовок 2"/>
          <p:cNvSpPr>
            <a:spLocks noGrp="1"/>
          </p:cNvSpPr>
          <p:nvPr>
            <p:ph type="subTitle" idx="1"/>
          </p:nvPr>
        </p:nvSpPr>
        <p:spPr>
          <a:xfrm>
            <a:off x="1524000" y="3602038"/>
            <a:ext cx="9144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D50D75DD-2FCC-4730-93FB-E8C17656434D}" type="datetimeFigureOut">
              <a:rPr lang="ru-RU" smtClean="0"/>
              <a:pPr/>
              <a:t>10.02.2022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98F772C2-E59E-4A31-8660-179E0CD3C43F}" type="slidenum">
              <a:rPr lang="ru-RU" smtClean="0"/>
              <a:pPr/>
              <a:t>‹#›</a:t>
            </a:fld>
            <a:endParaRPr lang="ru-RU"/>
          </a:p>
        </p:txBody>
      </p:sp>
    </p:spTree>
    <p:extLst>
      <p:ext uri="{BB962C8B-B14F-4D97-AF65-F5344CB8AC3E}">
        <p14:creationId xmlns:p14="http://schemas.microsoft.com/office/powerpoint/2010/main" xmlns="" val="1167538094"/>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D50D75DD-2FCC-4730-93FB-E8C17656434D}" type="datetimeFigureOut">
              <a:rPr lang="ru-RU" smtClean="0"/>
              <a:pPr/>
              <a:t>10.02.2022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98F772C2-E59E-4A31-8660-179E0CD3C43F}" type="slidenum">
              <a:rPr lang="ru-RU" smtClean="0"/>
              <a:pPr/>
              <a:t>‹#›</a:t>
            </a:fld>
            <a:endParaRPr lang="ru-RU"/>
          </a:p>
        </p:txBody>
      </p:sp>
    </p:spTree>
    <p:extLst>
      <p:ext uri="{BB962C8B-B14F-4D97-AF65-F5344CB8AC3E}">
        <p14:creationId xmlns:p14="http://schemas.microsoft.com/office/powerpoint/2010/main" xmlns="" val="71904775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543676" y="365125"/>
            <a:ext cx="1971675" cy="5811838"/>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628652" y="365125"/>
            <a:ext cx="5762625" cy="5811838"/>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D50D75DD-2FCC-4730-93FB-E8C17656434D}" type="datetimeFigureOut">
              <a:rPr lang="ru-RU" smtClean="0"/>
              <a:pPr/>
              <a:t>10.02.2022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98F772C2-E59E-4A31-8660-179E0CD3C43F}" type="slidenum">
              <a:rPr lang="ru-RU" smtClean="0"/>
              <a:pPr/>
              <a:t>‹#›</a:t>
            </a:fld>
            <a:endParaRPr lang="ru-RU"/>
          </a:p>
        </p:txBody>
      </p:sp>
    </p:spTree>
    <p:extLst>
      <p:ext uri="{BB962C8B-B14F-4D97-AF65-F5344CB8AC3E}">
        <p14:creationId xmlns:p14="http://schemas.microsoft.com/office/powerpoint/2010/main" xmlns="" val="19199732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D50D75DD-2FCC-4730-93FB-E8C17656434D}" type="datetimeFigureOut">
              <a:rPr lang="ru-RU" smtClean="0"/>
              <a:pPr/>
              <a:t>10.02.2022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98F772C2-E59E-4A31-8660-179E0CD3C43F}" type="slidenum">
              <a:rPr lang="ru-RU" smtClean="0"/>
              <a:pPr/>
              <a:t>‹#›</a:t>
            </a:fld>
            <a:endParaRPr lang="ru-RU"/>
          </a:p>
        </p:txBody>
      </p:sp>
    </p:spTree>
    <p:extLst>
      <p:ext uri="{BB962C8B-B14F-4D97-AF65-F5344CB8AC3E}">
        <p14:creationId xmlns:p14="http://schemas.microsoft.com/office/powerpoint/2010/main" xmlns="" val="1269431084"/>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1851" y="1709740"/>
            <a:ext cx="10515600" cy="2852737"/>
          </a:xfrm>
        </p:spPr>
        <p:txBody>
          <a:bodyPr anchor="b"/>
          <a:lstStyle>
            <a:lvl1pPr>
              <a:defRPr sz="4500"/>
            </a:lvl1pPr>
          </a:lstStyle>
          <a:p>
            <a:r>
              <a:rPr lang="ru-RU" smtClean="0"/>
              <a:t>Образец заголовка</a:t>
            </a:r>
            <a:endParaRPr lang="ru-RU"/>
          </a:p>
        </p:txBody>
      </p:sp>
      <p:sp>
        <p:nvSpPr>
          <p:cNvPr id="3" name="Текст 2"/>
          <p:cNvSpPr>
            <a:spLocks noGrp="1"/>
          </p:cNvSpPr>
          <p:nvPr>
            <p:ph type="body" idx="1"/>
          </p:nvPr>
        </p:nvSpPr>
        <p:spPr>
          <a:xfrm>
            <a:off x="831851" y="4589465"/>
            <a:ext cx="105156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D50D75DD-2FCC-4730-93FB-E8C17656434D}" type="datetimeFigureOut">
              <a:rPr lang="ru-RU" smtClean="0"/>
              <a:pPr/>
              <a:t>10.02.2022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98F772C2-E59E-4A31-8660-179E0CD3C43F}" type="slidenum">
              <a:rPr lang="ru-RU" smtClean="0"/>
              <a:pPr/>
              <a:t>‹#›</a:t>
            </a:fld>
            <a:endParaRPr lang="ru-RU"/>
          </a:p>
        </p:txBody>
      </p:sp>
    </p:spTree>
    <p:extLst>
      <p:ext uri="{BB962C8B-B14F-4D97-AF65-F5344CB8AC3E}">
        <p14:creationId xmlns:p14="http://schemas.microsoft.com/office/powerpoint/2010/main" xmlns="" val="6067031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628650" y="1825625"/>
            <a:ext cx="3867151"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4648201" y="1825625"/>
            <a:ext cx="3867151"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D50D75DD-2FCC-4730-93FB-E8C17656434D}" type="datetimeFigureOut">
              <a:rPr lang="ru-RU" smtClean="0"/>
              <a:pPr/>
              <a:t>10.02.2022</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98F772C2-E59E-4A31-8660-179E0CD3C43F}" type="slidenum">
              <a:rPr lang="ru-RU" smtClean="0"/>
              <a:pPr/>
              <a:t>‹#›</a:t>
            </a:fld>
            <a:endParaRPr lang="ru-RU"/>
          </a:p>
        </p:txBody>
      </p:sp>
    </p:spTree>
    <p:extLst>
      <p:ext uri="{BB962C8B-B14F-4D97-AF65-F5344CB8AC3E}">
        <p14:creationId xmlns:p14="http://schemas.microsoft.com/office/powerpoint/2010/main" xmlns="" val="277174832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365127"/>
            <a:ext cx="10515600" cy="1325563"/>
          </a:xfrm>
        </p:spPr>
        <p:txBody>
          <a:bodyPr/>
          <a:lstStyle/>
          <a:p>
            <a:r>
              <a:rPr lang="ru-RU" smtClean="0"/>
              <a:t>Образец заголовка</a:t>
            </a:r>
            <a:endParaRPr lang="ru-RU"/>
          </a:p>
        </p:txBody>
      </p:sp>
      <p:sp>
        <p:nvSpPr>
          <p:cNvPr id="3" name="Текст 2"/>
          <p:cNvSpPr>
            <a:spLocks noGrp="1"/>
          </p:cNvSpPr>
          <p:nvPr>
            <p:ph type="body" idx="1"/>
          </p:nvPr>
        </p:nvSpPr>
        <p:spPr>
          <a:xfrm>
            <a:off x="839789" y="1681163"/>
            <a:ext cx="5157787"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ru-RU" smtClean="0"/>
              <a:t>Образец текста</a:t>
            </a:r>
          </a:p>
        </p:txBody>
      </p:sp>
      <p:sp>
        <p:nvSpPr>
          <p:cNvPr id="4" name="Объект 3"/>
          <p:cNvSpPr>
            <a:spLocks noGrp="1"/>
          </p:cNvSpPr>
          <p:nvPr>
            <p:ph sz="half" idx="2"/>
          </p:nvPr>
        </p:nvSpPr>
        <p:spPr>
          <a:xfrm>
            <a:off x="839789" y="2505075"/>
            <a:ext cx="5157787"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6172201" y="1681163"/>
            <a:ext cx="5183188"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ru-RU" smtClean="0"/>
              <a:t>Образец текста</a:t>
            </a:r>
          </a:p>
        </p:txBody>
      </p:sp>
      <p:sp>
        <p:nvSpPr>
          <p:cNvPr id="6" name="Объект 5"/>
          <p:cNvSpPr>
            <a:spLocks noGrp="1"/>
          </p:cNvSpPr>
          <p:nvPr>
            <p:ph sz="quarter" idx="4"/>
          </p:nvPr>
        </p:nvSpPr>
        <p:spPr>
          <a:xfrm>
            <a:off x="6172201" y="2505075"/>
            <a:ext cx="5183188"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D50D75DD-2FCC-4730-93FB-E8C17656434D}" type="datetimeFigureOut">
              <a:rPr lang="ru-RU" smtClean="0"/>
              <a:pPr/>
              <a:t>10.02.2022</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98F772C2-E59E-4A31-8660-179E0CD3C43F}" type="slidenum">
              <a:rPr lang="ru-RU" smtClean="0"/>
              <a:pPr/>
              <a:t>‹#›</a:t>
            </a:fld>
            <a:endParaRPr lang="ru-RU"/>
          </a:p>
        </p:txBody>
      </p:sp>
    </p:spTree>
    <p:extLst>
      <p:ext uri="{BB962C8B-B14F-4D97-AF65-F5344CB8AC3E}">
        <p14:creationId xmlns:p14="http://schemas.microsoft.com/office/powerpoint/2010/main" xmlns="" val="28920570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D50D75DD-2FCC-4730-93FB-E8C17656434D}" type="datetimeFigureOut">
              <a:rPr lang="ru-RU" smtClean="0"/>
              <a:pPr/>
              <a:t>10.02.2022</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98F772C2-E59E-4A31-8660-179E0CD3C43F}" type="slidenum">
              <a:rPr lang="ru-RU" smtClean="0"/>
              <a:pPr/>
              <a:t>‹#›</a:t>
            </a:fld>
            <a:endParaRPr lang="ru-RU"/>
          </a:p>
        </p:txBody>
      </p:sp>
    </p:spTree>
    <p:extLst>
      <p:ext uri="{BB962C8B-B14F-4D97-AF65-F5344CB8AC3E}">
        <p14:creationId xmlns:p14="http://schemas.microsoft.com/office/powerpoint/2010/main" xmlns="" val="12033995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D50D75DD-2FCC-4730-93FB-E8C17656434D}" type="datetimeFigureOut">
              <a:rPr lang="ru-RU" smtClean="0"/>
              <a:pPr/>
              <a:t>10.02.2022</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98F772C2-E59E-4A31-8660-179E0CD3C43F}" type="slidenum">
              <a:rPr lang="ru-RU" smtClean="0"/>
              <a:pPr/>
              <a:t>‹#›</a:t>
            </a:fld>
            <a:endParaRPr lang="ru-RU"/>
          </a:p>
        </p:txBody>
      </p:sp>
    </p:spTree>
    <p:extLst>
      <p:ext uri="{BB962C8B-B14F-4D97-AF65-F5344CB8AC3E}">
        <p14:creationId xmlns:p14="http://schemas.microsoft.com/office/powerpoint/2010/main" xmlns="" val="38239072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2400"/>
            </a:lvl1pPr>
          </a:lstStyle>
          <a:p>
            <a:r>
              <a:rPr lang="ru-RU" smtClean="0"/>
              <a:t>Образец заголовка</a:t>
            </a:r>
            <a:endParaRPr lang="ru-RU"/>
          </a:p>
        </p:txBody>
      </p:sp>
      <p:sp>
        <p:nvSpPr>
          <p:cNvPr id="3" name="Объект 2"/>
          <p:cNvSpPr>
            <a:spLocks noGrp="1"/>
          </p:cNvSpPr>
          <p:nvPr>
            <p:ph idx="1"/>
          </p:nvPr>
        </p:nvSpPr>
        <p:spPr>
          <a:xfrm>
            <a:off x="5183188" y="987427"/>
            <a:ext cx="617220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839788" y="2057400"/>
            <a:ext cx="3932237"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ru-RU" smtClean="0"/>
              <a:t>Образец текста</a:t>
            </a:r>
          </a:p>
        </p:txBody>
      </p:sp>
      <p:sp>
        <p:nvSpPr>
          <p:cNvPr id="5" name="Дата 4"/>
          <p:cNvSpPr>
            <a:spLocks noGrp="1"/>
          </p:cNvSpPr>
          <p:nvPr>
            <p:ph type="dt" sz="half" idx="10"/>
          </p:nvPr>
        </p:nvSpPr>
        <p:spPr/>
        <p:txBody>
          <a:bodyPr/>
          <a:lstStyle/>
          <a:p>
            <a:fld id="{D50D75DD-2FCC-4730-93FB-E8C17656434D}" type="datetimeFigureOut">
              <a:rPr lang="ru-RU" smtClean="0"/>
              <a:pPr/>
              <a:t>10.02.2022</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98F772C2-E59E-4A31-8660-179E0CD3C43F}" type="slidenum">
              <a:rPr lang="ru-RU" smtClean="0"/>
              <a:pPr/>
              <a:t>‹#›</a:t>
            </a:fld>
            <a:endParaRPr lang="ru-RU"/>
          </a:p>
        </p:txBody>
      </p:sp>
    </p:spTree>
    <p:extLst>
      <p:ext uri="{BB962C8B-B14F-4D97-AF65-F5344CB8AC3E}">
        <p14:creationId xmlns:p14="http://schemas.microsoft.com/office/powerpoint/2010/main" xmlns="" val="39672163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2400"/>
            </a:lvl1pPr>
          </a:lstStyle>
          <a:p>
            <a:r>
              <a:rPr lang="ru-RU" smtClean="0"/>
              <a:t>Образец заголовка</a:t>
            </a:r>
            <a:endParaRPr lang="ru-RU"/>
          </a:p>
        </p:txBody>
      </p:sp>
      <p:sp>
        <p:nvSpPr>
          <p:cNvPr id="3" name="Рисунок 2"/>
          <p:cNvSpPr>
            <a:spLocks noGrp="1"/>
          </p:cNvSpPr>
          <p:nvPr>
            <p:ph type="pic" idx="1"/>
          </p:nvPr>
        </p:nvSpPr>
        <p:spPr>
          <a:xfrm>
            <a:off x="5183188" y="987427"/>
            <a:ext cx="617220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ru-RU" smtClean="0"/>
              <a:t>Вставка рисунка</a:t>
            </a:r>
            <a:endParaRPr lang="ru-RU"/>
          </a:p>
        </p:txBody>
      </p:sp>
      <p:sp>
        <p:nvSpPr>
          <p:cNvPr id="4" name="Текст 3"/>
          <p:cNvSpPr>
            <a:spLocks noGrp="1"/>
          </p:cNvSpPr>
          <p:nvPr>
            <p:ph type="body" sz="half" idx="2"/>
          </p:nvPr>
        </p:nvSpPr>
        <p:spPr>
          <a:xfrm>
            <a:off x="839788" y="2057400"/>
            <a:ext cx="3932237"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ru-RU" smtClean="0"/>
              <a:t>Образец текста</a:t>
            </a:r>
          </a:p>
        </p:txBody>
      </p:sp>
      <p:sp>
        <p:nvSpPr>
          <p:cNvPr id="5" name="Дата 4"/>
          <p:cNvSpPr>
            <a:spLocks noGrp="1"/>
          </p:cNvSpPr>
          <p:nvPr>
            <p:ph type="dt" sz="half" idx="10"/>
          </p:nvPr>
        </p:nvSpPr>
        <p:spPr/>
        <p:txBody>
          <a:bodyPr/>
          <a:lstStyle/>
          <a:p>
            <a:fld id="{D50D75DD-2FCC-4730-93FB-E8C17656434D}" type="datetimeFigureOut">
              <a:rPr lang="ru-RU" smtClean="0"/>
              <a:pPr/>
              <a:t>10.02.2022</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98F772C2-E59E-4A31-8660-179E0CD3C43F}" type="slidenum">
              <a:rPr lang="ru-RU" smtClean="0"/>
              <a:pPr/>
              <a:t>‹#›</a:t>
            </a:fld>
            <a:endParaRPr lang="ru-RU"/>
          </a:p>
        </p:txBody>
      </p:sp>
    </p:spTree>
    <p:extLst>
      <p:ext uri="{BB962C8B-B14F-4D97-AF65-F5344CB8AC3E}">
        <p14:creationId xmlns:p14="http://schemas.microsoft.com/office/powerpoint/2010/main" xmlns="" val="35527004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AFAFA"/>
        </a:soli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7"/>
            <a:ext cx="10515600" cy="1325563"/>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838200" y="6356352"/>
            <a:ext cx="27432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D50D75DD-2FCC-4730-93FB-E8C17656434D}" type="datetimeFigureOut">
              <a:rPr lang="ru-RU" smtClean="0"/>
              <a:pPr/>
              <a:t>10.02.2022</a:t>
            </a:fld>
            <a:endParaRPr lang="ru-RU"/>
          </a:p>
        </p:txBody>
      </p:sp>
      <p:sp>
        <p:nvSpPr>
          <p:cNvPr id="5" name="Нижний колонтитул 4"/>
          <p:cNvSpPr>
            <a:spLocks noGrp="1"/>
          </p:cNvSpPr>
          <p:nvPr>
            <p:ph type="ftr" sz="quarter" idx="3"/>
          </p:nvPr>
        </p:nvSpPr>
        <p:spPr>
          <a:xfrm>
            <a:off x="4038600" y="6356352"/>
            <a:ext cx="41148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8610600" y="6356352"/>
            <a:ext cx="27432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98F772C2-E59E-4A31-8660-179E0CD3C43F}" type="slidenum">
              <a:rPr lang="ru-RU" smtClean="0"/>
              <a:pPr/>
              <a:t>‹#›</a:t>
            </a:fld>
            <a:endParaRPr lang="ru-RU"/>
          </a:p>
        </p:txBody>
      </p:sp>
      <p:pic>
        <p:nvPicPr>
          <p:cNvPr id="7" name="Рисунок 6"/>
          <p:cNvPicPr>
            <a:picLocks noChangeAspect="1"/>
          </p:cNvPicPr>
          <p:nvPr/>
        </p:nvPicPr>
        <p:blipFill>
          <a:blip r:embed="rId13" cstate="print">
            <a:extLst>
              <a:ext uri="{28A0092B-C50C-407E-A947-70E740481C1C}">
                <a14:useLocalDpi xmlns:a14="http://schemas.microsoft.com/office/drawing/2010/main" xmlns="" val="0"/>
              </a:ext>
            </a:extLst>
          </a:blip>
          <a:stretch>
            <a:fillRect/>
          </a:stretch>
        </p:blipFill>
        <p:spPr>
          <a:xfrm>
            <a:off x="0" y="0"/>
            <a:ext cx="12192000" cy="6858000"/>
          </a:xfrm>
          <a:prstGeom prst="rect">
            <a:avLst/>
          </a:prstGeom>
          <a:effectLst/>
        </p:spPr>
      </p:pic>
    </p:spTree>
    <p:extLst>
      <p:ext uri="{BB962C8B-B14F-4D97-AF65-F5344CB8AC3E}">
        <p14:creationId xmlns:p14="http://schemas.microsoft.com/office/powerpoint/2010/main" xmlns="" val="3771581332"/>
      </p:ext>
    </p:extLst>
  </p:cSld>
  <p:clrMap bg1="lt1" tx1="dk1" bg2="lt2" tx2="dk2" accent1="accent1" accent2="accent2" accent3="accent3" accent4="accent4" accent5="accent5" accent6="accent6" hlink="hlink" folHlink="folHlink"/>
  <p:sldLayoutIdLst>
    <p:sldLayoutId id="2147483841" r:id="rId1"/>
    <p:sldLayoutId id="2147483842" r:id="rId2"/>
    <p:sldLayoutId id="2147483843" r:id="rId3"/>
    <p:sldLayoutId id="2147483844" r:id="rId4"/>
    <p:sldLayoutId id="2147483845" r:id="rId5"/>
    <p:sldLayoutId id="2147483846" r:id="rId6"/>
    <p:sldLayoutId id="2147483847" r:id="rId7"/>
    <p:sldLayoutId id="2147483848" r:id="rId8"/>
    <p:sldLayoutId id="2147483849" r:id="rId9"/>
    <p:sldLayoutId id="2147483850" r:id="rId10"/>
    <p:sldLayoutId id="2147483851" r:id="rId11"/>
  </p:sldLayoutIdLst>
  <p:timing>
    <p:tnLst>
      <p:par>
        <p:cTn id="1" dur="indefinite" restart="never" nodeType="tmRoot"/>
      </p:par>
    </p:tnLst>
  </p:timing>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ru-RU"/>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normAutofit/>
          </a:bodyPr>
          <a:lstStyle/>
          <a:p>
            <a:r>
              <a:rPr lang="en-US" sz="7200" b="1" dirty="0" smtClean="0">
                <a:latin typeface="Times New Roman" panose="02020603050405020304" pitchFamily="18" charset="0"/>
                <a:cs typeface="Times New Roman" panose="02020603050405020304" pitchFamily="18" charset="0"/>
              </a:rPr>
              <a:t>S</a:t>
            </a:r>
            <a:r>
              <a:rPr lang="en-US" sz="7200" b="1" dirty="0" smtClean="0">
                <a:latin typeface="Times New Roman" panose="02020603050405020304" pitchFamily="18" charset="0"/>
                <a:cs typeface="Times New Roman" panose="02020603050405020304" pitchFamily="18" charset="0"/>
              </a:rPr>
              <a:t>ources </a:t>
            </a:r>
            <a:r>
              <a:rPr lang="en-US" sz="7200" b="1" dirty="0" smtClean="0">
                <a:latin typeface="Times New Roman" panose="02020603050405020304" pitchFamily="18" charset="0"/>
                <a:cs typeface="Times New Roman" panose="02020603050405020304" pitchFamily="18" charset="0"/>
              </a:rPr>
              <a:t>of water supply</a:t>
            </a:r>
            <a:endParaRPr lang="ru-RU" sz="72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xmlns="" val="192781592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729984" y="736270"/>
            <a:ext cx="4498848" cy="5284520"/>
          </a:xfrm>
        </p:spPr>
        <p:txBody>
          <a:bodyPr>
            <a:normAutofit fontScale="85000" lnSpcReduction="20000"/>
          </a:bodyPr>
          <a:lstStyle/>
          <a:p>
            <a:pPr marL="342900" algn="l"/>
            <a:r>
              <a:rPr lang="en-US" sz="6000" b="1" dirty="0" smtClean="0">
                <a:latin typeface="Times New Roman" pitchFamily="18" charset="0"/>
                <a:cs typeface="Times New Roman" pitchFamily="18" charset="0"/>
              </a:rPr>
              <a:t>Surface water </a:t>
            </a:r>
            <a:r>
              <a:rPr lang="en-US" sz="6000" b="1" dirty="0" smtClean="0">
                <a:latin typeface="Times New Roman" pitchFamily="18" charset="0"/>
                <a:cs typeface="Times New Roman" pitchFamily="18" charset="0"/>
              </a:rPr>
              <a:t>and</a:t>
            </a:r>
            <a:r>
              <a:rPr lang="ru-RU" sz="6000" b="1" dirty="0" smtClean="0">
                <a:latin typeface="Times New Roman" pitchFamily="18" charset="0"/>
                <a:cs typeface="Times New Roman" pitchFamily="18" charset="0"/>
              </a:rPr>
              <a:t> </a:t>
            </a:r>
            <a:r>
              <a:rPr lang="en-US" sz="6000" b="1" dirty="0" smtClean="0">
                <a:latin typeface="Times New Roman" pitchFamily="18" charset="0"/>
                <a:cs typeface="Times New Roman" pitchFamily="18" charset="0"/>
              </a:rPr>
              <a:t>groundwater</a:t>
            </a:r>
            <a:r>
              <a:rPr lang="en-US" sz="6000" dirty="0" smtClean="0">
                <a:latin typeface="Times New Roman" pitchFamily="18" charset="0"/>
                <a:cs typeface="Times New Roman" pitchFamily="18" charset="0"/>
              </a:rPr>
              <a:t> are both important sources for community water supply needs. </a:t>
            </a:r>
            <a:endParaRPr lang="ru-RU" sz="6000" dirty="0">
              <a:latin typeface="Times New Roman" pitchFamily="18" charset="0"/>
              <a:cs typeface="Times New Roman" pitchFamily="18" charset="0"/>
            </a:endParaRPr>
          </a:p>
        </p:txBody>
      </p:sp>
      <p:pic>
        <p:nvPicPr>
          <p:cNvPr id="1026" name="Picture 2" descr="C:\Users\khaleeva\Desktop\21.jpg"/>
          <p:cNvPicPr>
            <a:picLocks noChangeAspect="1" noChangeArrowheads="1"/>
          </p:cNvPicPr>
          <p:nvPr/>
        </p:nvPicPr>
        <p:blipFill>
          <a:blip r:embed="rId2" cstate="print"/>
          <a:srcRect/>
          <a:stretch>
            <a:fillRect/>
          </a:stretch>
        </p:blipFill>
        <p:spPr bwMode="auto">
          <a:xfrm>
            <a:off x="390144" y="902208"/>
            <a:ext cx="6481423" cy="4282060"/>
          </a:xfrm>
          <a:prstGeom prst="rect">
            <a:avLst/>
          </a:prstGeom>
          <a:noFill/>
        </p:spPr>
      </p:pic>
    </p:spTree>
    <p:extLst>
      <p:ext uri="{BB962C8B-B14F-4D97-AF65-F5344CB8AC3E}">
        <p14:creationId xmlns:p14="http://schemas.microsoft.com/office/powerpoint/2010/main" xmlns="" val="228775052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3377184" y="163246"/>
            <a:ext cx="5230368" cy="1165682"/>
          </a:xfrm>
        </p:spPr>
        <p:txBody>
          <a:bodyPr>
            <a:normAutofit/>
          </a:bodyPr>
          <a:lstStyle/>
          <a:p>
            <a:pPr marL="342900" algn="l"/>
            <a:r>
              <a:rPr lang="en-US" sz="6000" b="1" dirty="0" smtClean="0">
                <a:latin typeface="Times New Roman" pitchFamily="18" charset="0"/>
                <a:cs typeface="Times New Roman" pitchFamily="18" charset="0"/>
              </a:rPr>
              <a:t>Surface </a:t>
            </a:r>
            <a:r>
              <a:rPr lang="en-US" sz="6000" b="1" dirty="0" smtClean="0">
                <a:latin typeface="Times New Roman" pitchFamily="18" charset="0"/>
                <a:cs typeface="Times New Roman" pitchFamily="18" charset="0"/>
              </a:rPr>
              <a:t>water</a:t>
            </a:r>
            <a:endParaRPr lang="ru-RU" sz="6000" dirty="0">
              <a:latin typeface="Times New Roman" pitchFamily="18" charset="0"/>
              <a:cs typeface="Times New Roman" pitchFamily="18" charset="0"/>
            </a:endParaRPr>
          </a:p>
        </p:txBody>
      </p:sp>
      <p:sp>
        <p:nvSpPr>
          <p:cNvPr id="4" name="TextBox 3"/>
          <p:cNvSpPr txBox="1"/>
          <p:nvPr/>
        </p:nvSpPr>
        <p:spPr>
          <a:xfrm>
            <a:off x="4425696" y="4291584"/>
            <a:ext cx="184731" cy="369332"/>
          </a:xfrm>
          <a:prstGeom prst="rect">
            <a:avLst/>
          </a:prstGeom>
          <a:noFill/>
        </p:spPr>
        <p:txBody>
          <a:bodyPr wrap="none" rtlCol="0">
            <a:spAutoFit/>
          </a:bodyPr>
          <a:lstStyle/>
          <a:p>
            <a:endParaRPr lang="ru-RU" dirty="0"/>
          </a:p>
        </p:txBody>
      </p:sp>
      <p:sp>
        <p:nvSpPr>
          <p:cNvPr id="5" name="Подзаголовок 2"/>
          <p:cNvSpPr txBox="1">
            <a:spLocks/>
          </p:cNvSpPr>
          <p:nvPr/>
        </p:nvSpPr>
        <p:spPr>
          <a:xfrm>
            <a:off x="182880" y="1400734"/>
            <a:ext cx="5486400" cy="4817186"/>
          </a:xfrm>
          <a:prstGeom prst="rect">
            <a:avLst/>
          </a:prstGeom>
        </p:spPr>
        <p:txBody>
          <a:bodyPr vert="horz" lIns="91440" tIns="45720" rIns="91440" bIns="45720" rtlCol="0">
            <a:normAutofit fontScale="25000" lnSpcReduction="20000"/>
          </a:bodyPr>
          <a:lstStyle/>
          <a:p>
            <a:pPr marL="342900" marR="0" lvl="0" indent="457200" algn="l" defTabSz="685800" rtl="0" eaLnBrk="1" fontAlgn="auto" latinLnBrk="0" hangingPunct="1">
              <a:lnSpc>
                <a:spcPct val="120000"/>
              </a:lnSpc>
              <a:spcBef>
                <a:spcPts val="750"/>
              </a:spcBef>
              <a:spcAft>
                <a:spcPts val="0"/>
              </a:spcAft>
              <a:buClrTx/>
              <a:buSzTx/>
              <a:buFont typeface="Arial" panose="020B0604020202020204" pitchFamily="34" charset="0"/>
              <a:buNone/>
              <a:tabLst/>
              <a:defRPr/>
            </a:pPr>
            <a:r>
              <a:rPr kumimoji="0" lang="en-US" sz="11200" b="0" i="0" u="none" strike="noStrike" kern="1200" cap="none" spc="0" normalizeH="0" baseline="0" noProof="0" dirty="0" smtClean="0">
                <a:ln>
                  <a:noFill/>
                </a:ln>
                <a:solidFill>
                  <a:schemeClr val="tx1"/>
                </a:solidFill>
                <a:effectLst/>
                <a:uLnTx/>
                <a:uFillTx/>
                <a:latin typeface="Times New Roman" pitchFamily="18" charset="0"/>
                <a:cs typeface="Times New Roman" pitchFamily="18" charset="0"/>
              </a:rPr>
              <a:t>Surface water is any body of water above ground, including streams, rivers, lakes, wetlands, reservoirs, and creeks. The ocean, despite being saltwater, is also considered surface water. </a:t>
            </a:r>
          </a:p>
          <a:p>
            <a:pPr marL="342900" marR="0" lvl="0" indent="457200" algn="l" defTabSz="685800" rtl="0" eaLnBrk="1" fontAlgn="auto" latinLnBrk="0" hangingPunct="1">
              <a:lnSpc>
                <a:spcPct val="120000"/>
              </a:lnSpc>
              <a:spcBef>
                <a:spcPts val="750"/>
              </a:spcBef>
              <a:spcAft>
                <a:spcPts val="0"/>
              </a:spcAft>
              <a:buClrTx/>
              <a:buSzTx/>
              <a:buFont typeface="Arial" panose="020B0604020202020204" pitchFamily="34" charset="0"/>
              <a:buNone/>
              <a:tabLst/>
              <a:defRPr/>
            </a:pPr>
            <a:r>
              <a:rPr kumimoji="0" lang="en-US" sz="11200" b="0" i="0" u="none" strike="noStrike" kern="1200" cap="none" spc="0" normalizeH="0" baseline="0" noProof="0" dirty="0" smtClean="0">
                <a:ln>
                  <a:noFill/>
                </a:ln>
                <a:solidFill>
                  <a:schemeClr val="tx1"/>
                </a:solidFill>
                <a:effectLst/>
                <a:uLnTx/>
                <a:uFillTx/>
                <a:latin typeface="Times New Roman" pitchFamily="18" charset="0"/>
                <a:cs typeface="Times New Roman" pitchFamily="18" charset="0"/>
              </a:rPr>
              <a:t>Surface water participates in the hydrologic cycle, or water cycle, which involves the movement of water to and from the Earth’s surface.</a:t>
            </a:r>
          </a:p>
          <a:p>
            <a:pPr marL="342900" marR="0" lvl="0" indent="0" algn="l" defTabSz="685800" rtl="0" eaLnBrk="1" fontAlgn="auto" latinLnBrk="0" hangingPunct="1">
              <a:lnSpc>
                <a:spcPct val="120000"/>
              </a:lnSpc>
              <a:spcBef>
                <a:spcPts val="750"/>
              </a:spcBef>
              <a:spcAft>
                <a:spcPts val="0"/>
              </a:spcAft>
              <a:buClrTx/>
              <a:buSzTx/>
              <a:buFont typeface="Arial" panose="020B0604020202020204" pitchFamily="34" charset="0"/>
              <a:buNone/>
              <a:tabLst/>
              <a:defRPr/>
            </a:pPr>
            <a:endParaRPr kumimoji="0" lang="en-US" sz="6000" b="1" i="0" u="none" strike="noStrike" kern="1200" cap="none" spc="0" normalizeH="0" baseline="0" noProof="0" dirty="0" smtClean="0">
              <a:ln>
                <a:noFill/>
              </a:ln>
              <a:solidFill>
                <a:schemeClr val="tx1"/>
              </a:solidFill>
              <a:effectLst/>
              <a:uLnTx/>
              <a:uFillTx/>
              <a:latin typeface="Times New Roman" pitchFamily="18" charset="0"/>
              <a:cs typeface="Times New Roman" pitchFamily="18" charset="0"/>
            </a:endParaRPr>
          </a:p>
          <a:p>
            <a:pPr marL="342900" marR="0" lvl="0" indent="0" algn="l" defTabSz="685800" rtl="0" eaLnBrk="1" fontAlgn="auto" latinLnBrk="0" hangingPunct="1">
              <a:lnSpc>
                <a:spcPct val="90000"/>
              </a:lnSpc>
              <a:spcBef>
                <a:spcPts val="750"/>
              </a:spcBef>
              <a:spcAft>
                <a:spcPts val="0"/>
              </a:spcAft>
              <a:buClrTx/>
              <a:buSzTx/>
              <a:buFont typeface="Arial" panose="020B0604020202020204" pitchFamily="34" charset="0"/>
              <a:buNone/>
              <a:tabLst/>
              <a:defRPr/>
            </a:pPr>
            <a:endParaRPr kumimoji="0" lang="ru-RU" sz="6000" b="0" i="0" u="none" strike="noStrike" kern="1200" cap="none" spc="0" normalizeH="0" baseline="0" noProof="0" dirty="0">
              <a:ln>
                <a:noFill/>
              </a:ln>
              <a:solidFill>
                <a:schemeClr val="tx1"/>
              </a:solidFill>
              <a:effectLst/>
              <a:uLnTx/>
              <a:uFillTx/>
              <a:latin typeface="Times New Roman" pitchFamily="18" charset="0"/>
              <a:ea typeface="+mn-ea"/>
              <a:cs typeface="Times New Roman" pitchFamily="18" charset="0"/>
            </a:endParaRPr>
          </a:p>
        </p:txBody>
      </p:sp>
      <p:pic>
        <p:nvPicPr>
          <p:cNvPr id="2050" name="Picture 2" descr="C:\Users\khaleeva\Desktop\22.jpg"/>
          <p:cNvPicPr>
            <a:picLocks noChangeAspect="1" noChangeArrowheads="1"/>
          </p:cNvPicPr>
          <p:nvPr/>
        </p:nvPicPr>
        <p:blipFill>
          <a:blip r:embed="rId2" cstate="print"/>
          <a:srcRect/>
          <a:stretch>
            <a:fillRect/>
          </a:stretch>
        </p:blipFill>
        <p:spPr bwMode="auto">
          <a:xfrm>
            <a:off x="5740400" y="1960159"/>
            <a:ext cx="6215592" cy="3492372"/>
          </a:xfrm>
          <a:prstGeom prst="rect">
            <a:avLst/>
          </a:prstGeom>
          <a:noFill/>
        </p:spPr>
      </p:pic>
    </p:spTree>
    <p:extLst>
      <p:ext uri="{BB962C8B-B14F-4D97-AF65-F5344CB8AC3E}">
        <p14:creationId xmlns:p14="http://schemas.microsoft.com/office/powerpoint/2010/main" xmlns="" val="228775052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3377184" y="163246"/>
            <a:ext cx="5230368" cy="1165682"/>
          </a:xfrm>
        </p:spPr>
        <p:txBody>
          <a:bodyPr>
            <a:normAutofit/>
          </a:bodyPr>
          <a:lstStyle/>
          <a:p>
            <a:pPr marL="342900" algn="l"/>
            <a:r>
              <a:rPr lang="en-US" sz="6000" b="1" dirty="0" smtClean="0">
                <a:latin typeface="Times New Roman" pitchFamily="18" charset="0"/>
                <a:cs typeface="Times New Roman" pitchFamily="18" charset="0"/>
              </a:rPr>
              <a:t>Groundwater</a:t>
            </a:r>
            <a:r>
              <a:rPr lang="en-US" sz="6000" dirty="0" smtClean="0">
                <a:latin typeface="Times New Roman" pitchFamily="18" charset="0"/>
                <a:cs typeface="Times New Roman" pitchFamily="18" charset="0"/>
              </a:rPr>
              <a:t> </a:t>
            </a:r>
            <a:endParaRPr lang="ru-RU" sz="6000" dirty="0">
              <a:latin typeface="Times New Roman" pitchFamily="18" charset="0"/>
              <a:cs typeface="Times New Roman" pitchFamily="18" charset="0"/>
            </a:endParaRPr>
          </a:p>
        </p:txBody>
      </p:sp>
      <p:sp>
        <p:nvSpPr>
          <p:cNvPr id="4" name="TextBox 3"/>
          <p:cNvSpPr txBox="1"/>
          <p:nvPr/>
        </p:nvSpPr>
        <p:spPr>
          <a:xfrm>
            <a:off x="4425696" y="4291584"/>
            <a:ext cx="184731" cy="369332"/>
          </a:xfrm>
          <a:prstGeom prst="rect">
            <a:avLst/>
          </a:prstGeom>
          <a:noFill/>
        </p:spPr>
        <p:txBody>
          <a:bodyPr wrap="none" rtlCol="0">
            <a:spAutoFit/>
          </a:bodyPr>
          <a:lstStyle/>
          <a:p>
            <a:endParaRPr lang="ru-RU" dirty="0"/>
          </a:p>
        </p:txBody>
      </p:sp>
      <p:sp>
        <p:nvSpPr>
          <p:cNvPr id="5" name="Подзаголовок 2"/>
          <p:cNvSpPr txBox="1">
            <a:spLocks/>
          </p:cNvSpPr>
          <p:nvPr/>
        </p:nvSpPr>
        <p:spPr>
          <a:xfrm>
            <a:off x="182880" y="987552"/>
            <a:ext cx="11570208" cy="2011680"/>
          </a:xfrm>
          <a:prstGeom prst="rect">
            <a:avLst/>
          </a:prstGeom>
        </p:spPr>
        <p:txBody>
          <a:bodyPr vert="horz" lIns="91440" tIns="45720" rIns="91440" bIns="45720" rtlCol="0">
            <a:normAutofit fontScale="92500" lnSpcReduction="10000"/>
          </a:bodyPr>
          <a:lstStyle/>
          <a:p>
            <a:pPr marL="342900" lvl="0" indent="457200" algn="just" defTabSz="685800">
              <a:spcBef>
                <a:spcPts val="750"/>
              </a:spcBef>
            </a:pPr>
            <a:r>
              <a:rPr lang="en-US" sz="3600" b="1" dirty="0" smtClean="0">
                <a:latin typeface="Times New Roman" pitchFamily="18" charset="0"/>
                <a:cs typeface="Times New Roman" pitchFamily="18" charset="0"/>
              </a:rPr>
              <a:t>Groundwater</a:t>
            </a:r>
            <a:r>
              <a:rPr lang="en-US" sz="3600" dirty="0" smtClean="0">
                <a:latin typeface="Times New Roman" pitchFamily="18" charset="0"/>
                <a:cs typeface="Times New Roman" pitchFamily="18" charset="0"/>
              </a:rPr>
              <a:t> is the water found underground in the cracks and spaces in soil, sand and rock. It is stored in and moves slowly through geologic formations of soil, sand and rocks called aquifers.</a:t>
            </a:r>
            <a:endParaRPr kumimoji="0" lang="en-US" sz="3600" b="1" i="0" u="none" strike="noStrike" kern="1200" cap="none" spc="0" normalizeH="0" baseline="0" noProof="0" dirty="0" smtClean="0">
              <a:ln>
                <a:noFill/>
              </a:ln>
              <a:solidFill>
                <a:schemeClr val="tx1"/>
              </a:solidFill>
              <a:effectLst/>
              <a:uLnTx/>
              <a:uFillTx/>
              <a:latin typeface="Times New Roman" pitchFamily="18" charset="0"/>
              <a:cs typeface="Times New Roman" pitchFamily="18" charset="0"/>
            </a:endParaRPr>
          </a:p>
          <a:p>
            <a:pPr marL="342900" marR="0" lvl="0" indent="0" algn="l" defTabSz="685800" rtl="0" eaLnBrk="1" fontAlgn="auto" latinLnBrk="0" hangingPunct="1">
              <a:lnSpc>
                <a:spcPct val="90000"/>
              </a:lnSpc>
              <a:spcBef>
                <a:spcPts val="750"/>
              </a:spcBef>
              <a:spcAft>
                <a:spcPts val="0"/>
              </a:spcAft>
              <a:buClrTx/>
              <a:buSzTx/>
              <a:buFont typeface="Arial" panose="020B0604020202020204" pitchFamily="34" charset="0"/>
              <a:buNone/>
              <a:tabLst/>
              <a:defRPr/>
            </a:pPr>
            <a:endParaRPr kumimoji="0" lang="ru-RU" sz="6000" b="0" i="0" u="none" strike="noStrike" kern="1200" cap="none" spc="0" normalizeH="0" baseline="0" noProof="0" dirty="0">
              <a:ln>
                <a:noFill/>
              </a:ln>
              <a:solidFill>
                <a:schemeClr val="tx1"/>
              </a:solidFill>
              <a:effectLst/>
              <a:uLnTx/>
              <a:uFillTx/>
              <a:latin typeface="Times New Roman" pitchFamily="18" charset="0"/>
              <a:ea typeface="+mn-ea"/>
              <a:cs typeface="Times New Roman" pitchFamily="18" charset="0"/>
            </a:endParaRPr>
          </a:p>
        </p:txBody>
      </p:sp>
      <p:pic>
        <p:nvPicPr>
          <p:cNvPr id="9" name="Рисунок 8" descr="What-is-groundwater.jpg"/>
          <p:cNvPicPr>
            <a:picLocks noChangeAspect="1"/>
          </p:cNvPicPr>
          <p:nvPr/>
        </p:nvPicPr>
        <p:blipFill>
          <a:blip r:embed="rId2" cstate="print"/>
          <a:stretch>
            <a:fillRect/>
          </a:stretch>
        </p:blipFill>
        <p:spPr>
          <a:xfrm>
            <a:off x="2433825" y="2878240"/>
            <a:ext cx="7636767" cy="3742015"/>
          </a:xfrm>
          <a:prstGeom prst="rect">
            <a:avLst/>
          </a:prstGeom>
        </p:spPr>
      </p:pic>
    </p:spTree>
    <p:extLst>
      <p:ext uri="{BB962C8B-B14F-4D97-AF65-F5344CB8AC3E}">
        <p14:creationId xmlns:p14="http://schemas.microsoft.com/office/powerpoint/2010/main" xmlns="" val="2287750524"/>
      </p:ext>
    </p:extLst>
  </p:cSld>
  <p:clrMapOvr>
    <a:masterClrMapping/>
  </p:clrMapOvr>
  <p:timing>
    <p:tnLst>
      <p:par>
        <p:cTn id="1" dur="indefinite" restart="never" nodeType="tmRoot"/>
      </p:par>
    </p:tnLst>
  </p:timing>
</p:sld>
</file>

<file path=ppt/theme/theme1.xml><?xml version="1.0" encoding="utf-8"?>
<a:theme xmlns:a="http://schemas.openxmlformats.org/drawingml/2006/main" name="Тема31">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Тема31" id="{A4AF1FA5-A79D-4990-A99C-916CAD89E4DF}" vid="{50287C80-528C-4049-A158-601036B468D7}"/>
    </a:ext>
  </a:extLst>
</a:theme>
</file>

<file path=docProps/app.xml><?xml version="1.0" encoding="utf-8"?>
<Properties xmlns="http://schemas.openxmlformats.org/officeDocument/2006/extended-properties" xmlns:vt="http://schemas.openxmlformats.org/officeDocument/2006/docPropsVTypes">
  <Template>Тема31</Template>
  <TotalTime>135</TotalTime>
  <Words>29</Words>
  <Application>Microsoft Office PowerPoint</Application>
  <PresentationFormat>Произвольный</PresentationFormat>
  <Paragraphs>7</Paragraphs>
  <Slides>4</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4</vt:i4>
      </vt:variant>
    </vt:vector>
  </HeadingPairs>
  <TitlesOfParts>
    <vt:vector size="5" baseType="lpstr">
      <vt:lpstr>Тема31</vt:lpstr>
      <vt:lpstr>Sources of water supply</vt:lpstr>
      <vt:lpstr>Слайд 2</vt:lpstr>
      <vt:lpstr>Слайд 3</vt:lpstr>
      <vt:lpstr>Слайд 4</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Safety rules at work</dc:title>
  <dc:creator>Пользователь</dc:creator>
  <cp:lastModifiedBy>khaleeva</cp:lastModifiedBy>
  <cp:revision>5</cp:revision>
  <dcterms:created xsi:type="dcterms:W3CDTF">2022-01-24T17:30:31Z</dcterms:created>
  <dcterms:modified xsi:type="dcterms:W3CDTF">2022-02-10T09:38:28Z</dcterms:modified>
</cp:coreProperties>
</file>