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95" autoAdjust="0"/>
  </p:normalViewPr>
  <p:slideViewPr>
    <p:cSldViewPr>
      <p:cViewPr varScale="1">
        <p:scale>
          <a:sx n="104" d="100"/>
          <a:sy n="104" d="100"/>
        </p:scale>
        <p:origin x="-17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944816" cy="4104456"/>
          </a:xfrm>
        </p:spPr>
        <p:txBody>
          <a:bodyPr/>
          <a:lstStyle/>
          <a:p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Макиавелли и анализ его работы «Государь»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45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4762872" cy="475598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представляет собой краткое пособие для начинающего правителя. Здесь рассматривается множество различных вопросов, начиная от разбора качеств, которыми должен обладать государь, и заканчивая рассуждениями Макиавелли о дальнейшей судьбе Италии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5502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13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38660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Макиавелли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 вопросы: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лидера государства с народом;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законов в жизни общества;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в основании государственной власти;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и защиты государства.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Макиавелли, законы и право в целом определяют значимую роль в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52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книге 26 глав, которые можно разделить на 4 основных блока: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1-11 главы повествуют о видах государства и власти;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12-14 главах говорится о войске и военных делах;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15-23 – о качествах людей и государей, а также о способах удержать власть;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24-26 главах показана взаимосвязь человеческой судьбы и истории Италии.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Макиавелли движется от общих понятий к частным. </a:t>
            </a:r>
          </a:p>
        </p:txBody>
      </p:sp>
    </p:spTree>
    <p:extLst>
      <p:ext uri="{BB962C8B-B14F-4D97-AF65-F5344CB8AC3E}">
        <p14:creationId xmlns:p14="http://schemas.microsoft.com/office/powerpoint/2010/main" xmlns="" val="393479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76672"/>
            <a:ext cx="6696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Макиавелли один из самых трудных для понимания и истолкования мыслителей. Не случайно уже на протяжении четырех с половиной столетий вокруг его основного произведения «Государь» ведутся полемические бои, а его доктрина и взгляды спрессовались в резко негативный термин «макиавеллизм» - синоним политического коварства, двуличия, лицемерия, предательства, жестокости. Идеологи относятся к личности и к произведениям Макиавелли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противоречиво.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2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4148"/>
            <a:ext cx="4320479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556792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3 мая 1469 года в деревне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Сан-Кашано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недалеко от Флоренции. Его семья была очень знатной, однако, не богатой. Глава семейства — Бернардо Макиавелли — служил нотариусом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Впоследствии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взгляды окажут большое влияние на философию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городской школе он обучился счёту, письму, латыни и познакомился с работами античных классиков — Тита Ливия, Цицерона,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Цезаря.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Макиавелли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95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2519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недостатка денег,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смог поступить в университет, но под руководством отца немного освоил право. Эти навыки позволили Макиавелли заняться государственной работой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Макиавелли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455" y="1484784"/>
            <a:ext cx="34254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022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4906888" cy="525658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 прямо утверждал, что все происходящие в государстве процессы являются не проявлением божественной воли, а порождены человеком, который не всегда отличается высокими моральными устоями. Эта идея совершила настоящий переворот в политическом учении, сделав эту научную область сугубо светской.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773" y="548680"/>
            <a:ext cx="3525348" cy="52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244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18" y="1124744"/>
            <a:ext cx="4519701" cy="47525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Макиавелли переосмыслил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«морали», также отвергнув её религиозное толкование. По мнению философа, мораль и нравственность касались отношений человека и общества.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901" y="980728"/>
            <a:ext cx="387969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873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Макиавелли выделяет 6 видов государственного правления: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хороших: монархия, аристократия и демократия</a:t>
            </a: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плохих: тирания, олигархия и анархия.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5567"/>
            <a:ext cx="609765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37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«…долг каждого честного человека — учить других тому добру, которое из-за тяжелых времён и коварства судьбы ему не удалось осуществить в жизни, с надеждой на то, что они будут более способными в этом».</a:t>
            </a:r>
          </a:p>
        </p:txBody>
      </p:sp>
    </p:spTree>
    <p:extLst>
      <p:ext uri="{BB962C8B-B14F-4D97-AF65-F5344CB8AC3E}">
        <p14:creationId xmlns:p14="http://schemas.microsoft.com/office/powerpoint/2010/main" xmlns="" val="273659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4218962" cy="52425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жизнеспособными государствами в истории были те республики, граждане которых обладали наибольшей степенью свободы, самостоятельно определяя свою дальнейшую судьбу.</a:t>
            </a: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952816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547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Макиавелли был автором термина «государственный интерес», который оправдывал претензии государства на право действовать вне закона. Правитель своей целью ставит успех и процветание государства, мораль и добро при этом отходят на другой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5328592" cy="287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57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491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Никколо Макиавелли</vt:lpstr>
      <vt:lpstr>Никколо Макиавелли </vt:lpstr>
      <vt:lpstr>Слайд 4</vt:lpstr>
      <vt:lpstr>Слайд 5</vt:lpstr>
      <vt:lpstr>Слайд 6</vt:lpstr>
      <vt:lpstr>Слайд 7</vt:lpstr>
      <vt:lpstr>Слайд 8</vt:lpstr>
      <vt:lpstr>Слайд 9</vt:lpstr>
      <vt:lpstr>Государь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Министерства образования и науки  Краснодарского края  Государственное автономное профессиональное образовательное    учреждение  Краснодарского края           «Новороссийский колледж строительства  и экономики»  (ГАПОУ КК НКСЭ)</dc:title>
  <dc:creator>Григорян-Аветисян</dc:creator>
  <cp:lastModifiedBy>avanesyan</cp:lastModifiedBy>
  <cp:revision>26</cp:revision>
  <dcterms:created xsi:type="dcterms:W3CDTF">2021-10-07T18:56:53Z</dcterms:created>
  <dcterms:modified xsi:type="dcterms:W3CDTF">2022-04-12T12:18:50Z</dcterms:modified>
</cp:coreProperties>
</file>