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260648"/>
            <a:ext cx="6048672" cy="561662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и правила пожарной безопасности в многоквартирных жилых домах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7704856" cy="579350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правил пожарной безопасности в жилых многоквартирных домах увеличивает риск возникновения пожара и грозит привлечением виновного лица к административной или уголовной ответственности.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5e86fc69615a21314413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36766" y="3068960"/>
            <a:ext cx="4595474" cy="3610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08720"/>
            <a:ext cx="4020245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Меры по защите от возникновения возгорания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6339"/>
            <a:ext cx="6318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рекомендовано устанавливать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автономные дымовые пожарные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извещатели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-тепловые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извещатели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75169"/>
            <a:ext cx="7416824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7950" indent="450215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Литература </a:t>
            </a:r>
          </a:p>
          <a:p>
            <a:pPr marL="180340" marR="107950" indent="450215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Комков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В.АТехническая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эксплуатация зданий и сооружений : учебник / В.А. Комков, С.И.Рощина, Н.С.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Тимахова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М. : ИНФРА-М, 2019. – 288 с.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107950" indent="450215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Обследование и испытание конструкций зданий и сооружений : учебник / В.М.Калинин, С.Д.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Сокова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Топилин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— М. : ИНФРА-М, 2019. — 336 с.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107950" indent="450215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Оценка технического состояния зданий : учебник / В.М. Калинин, С.Д.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Сокова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—М. : ИНФРА-М, 2019. — 268 с.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107950" indent="450215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Реконструкция и реставрация зданий: Учебник / Федоров В.В. - М.:НИЦ ИНФРА-М,2019. - 208 с.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7488832" cy="3122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Цель урока: Организация работы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требованию и правилам пожарной безопасности в многоквартирных жилых домах</a:t>
            </a:r>
            <a:endParaRPr lang="ru-RU" sz="20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Вопросы темы: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-Пожары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-Обязательна ли пожарная сигнализация в многоквартирном доме</a:t>
            </a:r>
            <a:r>
              <a:rPr lang="ru-RU" sz="1600" dirty="0" smtClean="0"/>
              <a:t>?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 smtClean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71703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-Рекомендации свода правил для жилых многоквартирных зданий СНиП-31-01-2003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Пожары</a:t>
            </a:r>
            <a:endParaRPr lang="ru-RU" sz="66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680520" cy="514116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Пожары в многоквартирных жилых домах обладают повышенным риском распространения огня на большие площади. Распространение пламени из одной квартиры в другую происходит крайне быстро, поэтому такие пожары, как правило, наносят наибольший ущерб.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31557"/>
          <a:stretch>
            <a:fillRect/>
          </a:stretch>
        </p:blipFill>
        <p:spPr>
          <a:xfrm>
            <a:off x="5004048" y="2060848"/>
            <a:ext cx="2664296" cy="266903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7704856" cy="63367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Меры по защите от возникновения возгорания закладываются еще на этапе проектирования жилого дома. Обязанность по соблюдению правил пожарной безопасности в процессе эксплуатации возлагается как на управляющие организации, так и на жильцов.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c7a11e769db8dd8dd0092dd4920b6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501008"/>
            <a:ext cx="4750865" cy="316835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7704856" cy="579350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Собственники квартир, заинтересованные в сохранности и защите своего имущества, должны уделять внимание соблюдению противопожарных правил наравне с управляющей компанией.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ire_safety_img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852936"/>
            <a:ext cx="5458566" cy="36390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3712" cy="1812816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Обязательна ли пожарная сигнализация в многоквартирном доме?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276872"/>
            <a:ext cx="7632848" cy="4320480"/>
          </a:xfrm>
        </p:spPr>
        <p:txBody>
          <a:bodyPr>
            <a:noAutofit/>
          </a:bodyPr>
          <a:lstStyle/>
          <a:p>
            <a:r>
              <a:rPr lang="ru-RU" b="1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Многоэтажные дома классифицируются по категории нормальной и повышенной этажности. Если для первого типа зданий, которые имеют высоту не более 28 метров, требования по установке сигнализаций не являются обязательными, то в случае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этажками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высотой больше 28 метров система пожаротушения - обязательный элемент!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7848872" cy="593752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Возгорание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многоэтажке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распространяется по соседним квартирам стремительно, охватывая целые этажи и подъезды за считанные минуты.  А, учитывая сложность тушения огня на таких объектах и подъездах к ним, требование к пожарной сигнализации в многоэтажных жилых домах является достаточно жесткими, что в полной мере оправдано.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oto--1-opasnost-pozhar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221088"/>
            <a:ext cx="3600399" cy="239955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231704" cy="1020728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рекомендации свода правил для жилых многоквартирных зданий СНиП-31-01-2003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7848872" cy="4752528"/>
          </a:xfrm>
        </p:spPr>
        <p:txBody>
          <a:bodyPr>
            <a:noAutofit/>
          </a:bodyPr>
          <a:lstStyle/>
          <a:p>
            <a:pPr marL="0" indent="0" fontAlgn="base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автономные дымовые пожарные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извещатели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их следует устанавливать во всех комнатах и помещениях, кроме санузла, ванных комнат, душевых кабин;</a:t>
            </a:r>
          </a:p>
          <a:p>
            <a:pPr marL="0" indent="0" fontAlgn="base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дымовые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извещатели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эти устройства располагаются в коридорах вне квартир, а также возле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мусосборочных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камер;</a:t>
            </a:r>
          </a:p>
          <a:p>
            <a:pPr marL="0" indent="0" fontAlgn="base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тепловые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извещатели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их рекомендуют устанавливать в прихожих квартиры, температура срабатывания такого датчика должна соответствовать температурной установке в +54ºС;</a:t>
            </a:r>
          </a:p>
          <a:p>
            <a:pPr marL="0" indent="0">
              <a:spcBef>
                <a:spcPts val="0"/>
              </a:spcBef>
            </a:pPr>
            <a:endParaRPr lang="ru-RU" sz="2000" dirty="0"/>
          </a:p>
        </p:txBody>
      </p:sp>
      <p:pic>
        <p:nvPicPr>
          <p:cNvPr id="5" name="Содержимое 4" descr="sdp67s3rh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99792" y="4653136"/>
            <a:ext cx="3155772" cy="210253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92696"/>
            <a:ext cx="7696200" cy="504056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Ответственность за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пб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Ответственность по разработке и созданию инструкции по пожарной безопасности в МКД лежит на </a:t>
            </a:r>
            <a:r>
              <a:rPr lang="ru-RU" dirty="0" err="1" smtClean="0"/>
              <a:t>домоуправляющей</a:t>
            </a:r>
            <a:r>
              <a:rPr lang="ru-RU" dirty="0" smtClean="0"/>
              <a:t> компании. Для жильцов многоквартирных домов так же создается свод правил по </a:t>
            </a:r>
            <a:r>
              <a:rPr lang="ru-RU" dirty="0" err="1" smtClean="0"/>
              <a:t>пожаробезопасности</a:t>
            </a:r>
            <a:r>
              <a:rPr lang="ru-RU" dirty="0" smtClean="0"/>
              <a:t>, который размещается на информационном стенде. Ежегодно УК или ТЖС должны проводить инструктаж для жильцов о содержании квартир и о правилах </a:t>
            </a:r>
            <a:r>
              <a:rPr lang="ru-RU" dirty="0" err="1" smtClean="0"/>
              <a:t>пожаробезопасности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</TotalTime>
  <Words>366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Требования и правила пожарной безопасности в многоквартирных жилых домах</vt:lpstr>
      <vt:lpstr>Слайд 2</vt:lpstr>
      <vt:lpstr>Пожары</vt:lpstr>
      <vt:lpstr>Слайд 4</vt:lpstr>
      <vt:lpstr>Слайд 5</vt:lpstr>
      <vt:lpstr> Обязательна ли пожарная сигнализация в многоквартирном доме?</vt:lpstr>
      <vt:lpstr>Слайд 7</vt:lpstr>
      <vt:lpstr>рекомендации свода правил для жилых многоквартирных зданий СНиП-31-01-2003</vt:lpstr>
      <vt:lpstr>   Ответственность за пб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и правила пожарной безопасности в многоквартирных жилых домах</dc:title>
  <dc:creator>Ryzen</dc:creator>
  <cp:lastModifiedBy>avanesyan</cp:lastModifiedBy>
  <cp:revision>8</cp:revision>
  <dcterms:created xsi:type="dcterms:W3CDTF">2022-02-06T19:07:30Z</dcterms:created>
  <dcterms:modified xsi:type="dcterms:W3CDTF">2022-04-12T07:26:42Z</dcterms:modified>
</cp:coreProperties>
</file>