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2"/>
  </p:notesMasterIdLst>
  <p:sldIdLst>
    <p:sldId id="256" r:id="rId2"/>
    <p:sldId id="262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1" r:id="rId12"/>
    <p:sldId id="270" r:id="rId13"/>
    <p:sldId id="269" r:id="rId14"/>
    <p:sldId id="268" r:id="rId15"/>
    <p:sldId id="267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6C325B4-0B98-4A22-9653-46ADE52A2E8D}">
          <p14:sldIdLst>
            <p14:sldId id="256"/>
            <p14:sldId id="262"/>
          </p14:sldIdLst>
        </p14:section>
        <p14:section name="Раздел без заголовка" id="{7C3F6AD3-8848-4624-88A3-F4F44816576D}">
          <p14:sldIdLst>
            <p14:sldId id="257"/>
            <p14:sldId id="259"/>
            <p14:sldId id="260"/>
            <p14:sldId id="261"/>
            <p14:sldId id="263"/>
            <p14:sldId id="264"/>
            <p14:sldId id="265"/>
            <p14:sldId id="266"/>
            <p14:sldId id="271"/>
            <p14:sldId id="270"/>
            <p14:sldId id="269"/>
            <p14:sldId id="268"/>
            <p14:sldId id="267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ordinarnyy" initials="N" lastIdx="1" clrIdx="0">
    <p:extLst>
      <p:ext uri="{19B8F6BF-5375-455C-9EA6-DF929625EA0E}">
        <p15:presenceInfo xmlns:p15="http://schemas.microsoft.com/office/powerpoint/2012/main" userId="Neordinarny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C1DC1-2DA5-40C3-A489-BF70BD2BC2DE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9C569-D102-4B5D-BB36-903C91C1D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2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9C569-D102-4B5D-BB36-903C91C1DED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84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9C569-D102-4B5D-BB36-903C91C1DED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5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1F0-6422-4869-98D3-FB441BB200A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E6B38A1-005F-401E-841C-5046287F7A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61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1F0-6422-4869-98D3-FB441BB200A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38A1-005F-401E-841C-5046287F7A0D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6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1F0-6422-4869-98D3-FB441BB200A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38A1-005F-401E-841C-5046287F7A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45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1F0-6422-4869-98D3-FB441BB200A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38A1-005F-401E-841C-5046287F7A0D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40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1F0-6422-4869-98D3-FB441BB200A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38A1-005F-401E-841C-5046287F7A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83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1F0-6422-4869-98D3-FB441BB200A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38A1-005F-401E-841C-5046287F7A0D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73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1F0-6422-4869-98D3-FB441BB200A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38A1-005F-401E-841C-5046287F7A0D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62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1F0-6422-4869-98D3-FB441BB200A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38A1-005F-401E-841C-5046287F7A0D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36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1F0-6422-4869-98D3-FB441BB200A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38A1-005F-401E-841C-5046287F7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0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1F0-6422-4869-98D3-FB441BB200A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38A1-005F-401E-841C-5046287F7A0D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67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5DDB1F0-6422-4869-98D3-FB441BB200A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38A1-005F-401E-841C-5046287F7A0D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10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DB1F0-6422-4869-98D3-FB441BB200A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E6B38A1-005F-401E-841C-5046287F7A0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65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E6DB8-463A-43C6-9B62-2CB93D7B8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170175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Виды пломб и их назначение»</a:t>
            </a:r>
          </a:p>
        </p:txBody>
      </p:sp>
    </p:spTree>
    <p:extLst>
      <p:ext uri="{BB962C8B-B14F-4D97-AF65-F5344CB8AC3E}">
        <p14:creationId xmlns:p14="http://schemas.microsoft.com/office/powerpoint/2010/main" val="2347560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85168-3397-435E-92FE-CDEA8AC2B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71" y="360947"/>
            <a:ext cx="8950613" cy="72189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2DB9FA-A5BB-408A-8F8B-C9B3FE0B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714" y="1275347"/>
            <a:ext cx="6963802" cy="488482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Дабсил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цветной или прозрачный пластиковый корпус, в которой встроен замок, выполненный из пружинной нержавеющей стали. Вставка-замок используется для зажима концов проволоки внутри корпуса и не допускает извлечения проволоки после защелкивания механизма. Для снятия пломбы требуется полное разрушение пластикового корпуса. Каждый образец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Дабсила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получает индивидуальный номер. Пломба используется в денежных хранилищах в банков, для различных емкостей, контейнеров, счётчиков, измерительных приборов, автотранспортных средств, сейфов и складских помещений.</a:t>
            </a:r>
            <a:endParaRPr lang="ru-RU" sz="26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6E0DE9-2BB9-4BDC-BF89-9EF544856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828" y="2910683"/>
            <a:ext cx="1303061" cy="9754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45BA86A5-1964-47F6-A7B4-9A34DEC9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83" y="2274035"/>
            <a:ext cx="4504389" cy="30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3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6B8C9-B323-481D-B9CC-CE49A8025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71" y="433137"/>
            <a:ext cx="9046866" cy="67376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5EA52-32B8-46E2-91A8-E0E9ED4F5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8407" y="1409217"/>
            <a:ext cx="6618897" cy="460657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400" b="1" dirty="0"/>
              <a:t>     </a:t>
            </a:r>
            <a:r>
              <a:rPr lang="ru-RU" sz="2400" b="1" dirty="0" err="1"/>
              <a:t>Трэксил</a:t>
            </a:r>
            <a:r>
              <a:rPr lang="ru-RU" sz="2400" dirty="0"/>
              <a:t> сочетает в себе функции замка индикатора взломов. Представляет собой большую металлическую скобу, запираемую пломбой-гвоздем с замковым устройством. </a:t>
            </a:r>
            <a:r>
              <a:rPr lang="ru-RU" sz="2400" dirty="0" err="1"/>
              <a:t>Трэксил</a:t>
            </a:r>
            <a:r>
              <a:rPr lang="ru-RU" sz="2400" dirty="0"/>
              <a:t> был специально разработан для одновременного опломбирования двух штанг контейнеров</a:t>
            </a:r>
            <a:r>
              <a:rPr lang="en-US" sz="2400" dirty="0"/>
              <a:t>,</a:t>
            </a:r>
            <a:r>
              <a:rPr lang="ru-RU" sz="2400" dirty="0"/>
              <a:t> в которых осуществляется доставка товаров из Европы и других регионов планеты</a:t>
            </a:r>
            <a:r>
              <a:rPr lang="en-US" sz="2400" dirty="0"/>
              <a:t>.</a:t>
            </a:r>
            <a:r>
              <a:rPr lang="ru-RU" sz="2400" dirty="0"/>
              <a:t> Каждая пломба снабжается индивидуальным номером</a:t>
            </a:r>
            <a:r>
              <a:rPr lang="en-US" sz="2400" dirty="0"/>
              <a:t>,</a:t>
            </a:r>
            <a:r>
              <a:rPr lang="ru-RU" sz="2400" dirty="0"/>
              <a:t> который дублируются на скобе и на гвозде. Снять</a:t>
            </a:r>
            <a:r>
              <a:rPr lang="en-US" sz="2400" dirty="0"/>
              <a:t> </a:t>
            </a:r>
            <a:r>
              <a:rPr lang="ru-RU" sz="2400" dirty="0" err="1"/>
              <a:t>трэксил</a:t>
            </a:r>
            <a:r>
              <a:rPr lang="ru-RU" sz="2400" dirty="0"/>
              <a:t> можно с помощью </a:t>
            </a:r>
            <a:r>
              <a:rPr lang="ru-RU" sz="2400" dirty="0" err="1"/>
              <a:t>болторезов</a:t>
            </a:r>
            <a:r>
              <a:rPr lang="ru-RU" sz="2400" dirty="0"/>
              <a:t>.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098F15-7142-4FFB-AD0F-042F5F310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52AB88E-1E33-4852-BC2D-4B195E1A8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5" y="1579914"/>
            <a:ext cx="5043713" cy="386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589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C9976-E6D3-4D5E-920E-399D65851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71" y="798973"/>
            <a:ext cx="9046866" cy="3560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5E14DE-42BD-48ED-9444-A2FDF906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02" y="1155032"/>
            <a:ext cx="6843486" cy="52698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Крабсил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идеально подходит для оперативного опломбирования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котором практически всегда нуждаются международные перевозки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Обычно используется проволока 《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Спираль》с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зажатыми в корпусе концами. Сам только состоит из двух половинок со сгибом посередине. Особенность конструкции позволяет сгибать пломбу один единственный раз. При попытке повторного использования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пломба переламывается на месте сгиба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вскрыть её без нарушения также невозможно.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Крабсил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индивидуальным номером применяется для пломбирования сейфов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счётчиков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измерительных приборов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емкостей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контейнеров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распределительных щитов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автомашин и других транспортных средств.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2BB5992-867B-49A1-BDD2-CE3E4D7FF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783" y="4485729"/>
            <a:ext cx="1259645" cy="14277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4EDB81D-FA88-4E1A-995A-763B4BF0F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" y="1280237"/>
            <a:ext cx="5281290" cy="435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522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01339-AA95-4136-9375-F13754695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71" y="288758"/>
            <a:ext cx="9611513" cy="111557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F1303E-00F2-4FA4-95B8-17BA99973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713" y="288759"/>
            <a:ext cx="6819423" cy="6569242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Полиэтиленовый и свинцовый пломбы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с помощью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пломбиратора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Первые могут иметь только один диаметр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равный 10 мм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вторых предусмотрено два размерных варианта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и 16 мм. Оба вида пломб используется для защиты от проникновения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автомашины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сейфы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инкассаторские сумки и мешки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торговые контейнеры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складские помещения.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51B475-C032-4BD8-8023-827CBE1CA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466971" y="2959769"/>
            <a:ext cx="3275013" cy="21503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D10мм - Пломбы свинцовые">
            <a:extLst>
              <a:ext uri="{FF2B5EF4-FFF2-40B4-BE49-F238E27FC236}">
                <a16:creationId xmlns:a16="http://schemas.microsoft.com/office/drawing/2014/main" id="{57EFB947-74A5-4A43-8D81-4B92B258B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70" y="1794886"/>
            <a:ext cx="3275013" cy="301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77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AF9EC-B3B7-4752-99CC-F10B40E8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907" y="437209"/>
            <a:ext cx="9070929" cy="71782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ACCCE0-1CED-474D-90A8-8AEE87CA0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95" y="798974"/>
            <a:ext cx="6521115" cy="46588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Стикеры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изготавливаются из легко уничтожаемый бумаги и представляют собой объёмные шильдики и псевдо голографические наклейки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крепятся к компьютерной бытовой технике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комплектующим различным приборам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доставку которых обеспечивают внутренние и международные перевозки.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19048B-F496-4477-9DAC-237A81ADA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7757" y="1164728"/>
            <a:ext cx="882099" cy="5930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58D413B4-8D2B-4CE3-ACC2-E2BFA85BB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02" y="1364821"/>
            <a:ext cx="3742372" cy="412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698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9E049-4894-43D0-A32D-7FC774A6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450" y="818147"/>
            <a:ext cx="3275013" cy="962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01CD3-4AAD-407F-B0D2-5E0478FBF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776" y="1342865"/>
            <a:ext cx="7124223" cy="46969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Наклейка-индикатор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самоклеющаяся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наклейка имеющая специальной защитный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термослой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попытке её удаления на поверхности проступает надпись Вскрыта или Open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которая не исчезает при повторном наклеивании. Пломба наклеивается на места возможного доступа компьютерам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оргтехнике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ящикам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сейфам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контейнерам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фургонам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вагонам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они выдерживают большие перепады температур обладает адгезионными свойствами на каждом образце отпечатывается индивидуальный номер а иногда и логотип компании и заказов и услуги международные перевозки или перевозки внутри страны.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89D9B0-6D73-451F-A03C-2BC157D63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2359" y="3720748"/>
            <a:ext cx="1613375" cy="14236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828A57A-E83A-426B-9AE2-5226E0226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6" y="1708486"/>
            <a:ext cx="4692316" cy="402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502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E08F2-0947-48AF-9381-17B69EC25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навешивания пломб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DD2DCC-67CF-4944-AE64-B0991495E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груза к отправке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пломбы навешиваются в соответствии с общепринятыми правилами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позволяющими быстро проходить таможенное оформление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существенно прекращать сроки транспортировки фургонов или автомобильных секцию контейнеров к пломбы размещаются по одной на каждой двери. Упаковано или автомобильных секций контейнеров пломбы размещаются по 1 на каждой двери перед пломбированием дверные накладки с помощью металлической пластины скрепляются закрутками из обожжённой проволоки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толщина которой должна быть не менее 2 мм а длина 250 мм. Грузовые места пломбируется в областях стыкования увеличенных материалов в количестве от 1 до 4 штук. </a:t>
            </a:r>
          </a:p>
        </p:txBody>
      </p:sp>
    </p:spTree>
    <p:extLst>
      <p:ext uri="{BB962C8B-B14F-4D97-AF65-F5344CB8AC3E}">
        <p14:creationId xmlns:p14="http://schemas.microsoft.com/office/powerpoint/2010/main" val="3464897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49F2D-5A56-4993-B599-E58735A54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навешивания пломб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B23494-41F5-4FD1-BB90-ABFFFC519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Порядок навешивания помпы с двумя параллельными отверстиями следующий: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 каждую пломбу продевается один конец предварительно подготовленной проволоки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Свободный конец проволоки продевается через ушко дверной накладки в два оборота а затем выводится через отверстия пломбы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Помпа зажимается тисками.</a:t>
            </a:r>
          </a:p>
        </p:txBody>
      </p:sp>
    </p:spTree>
    <p:extLst>
      <p:ext uri="{BB962C8B-B14F-4D97-AF65-F5344CB8AC3E}">
        <p14:creationId xmlns:p14="http://schemas.microsoft.com/office/powerpoint/2010/main" val="2979581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33903-140B-4C6B-9850-14FCFD73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навешивания пломб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1E6C94-6C2A-4DC7-AD92-3116215CB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Тисками пломбы зажимают таким образом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чтобы с обеих сторон получались чёткие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 различимы оттиски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проволока не могла быть вытащенные из пломбы. Доставка грузов из Европы в России требует внимательного осмотра пломб на каждом этапе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сразу после их установки. Контрольные знаки пломб должны состоять из буквенных и цифровых обозначений. Нумерация последних производится в последовательности от 001 до 999. </a:t>
            </a:r>
          </a:p>
        </p:txBody>
      </p:sp>
    </p:spTree>
    <p:extLst>
      <p:ext uri="{BB962C8B-B14F-4D97-AF65-F5344CB8AC3E}">
        <p14:creationId xmlns:p14="http://schemas.microsoft.com/office/powerpoint/2010/main" val="2175590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C8A63-6CD6-406D-82C7-F1F354C1B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858185-29D2-4191-B502-F82FD898B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определение понятию 《пломба》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месте навешиваются пломбы?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классы можно разделить все пломбы?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разновидности индикаторных пломб.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характеристику пломбе 《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унисил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характеристику пломбе 《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дабсил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характеристику пломбе 《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крабсил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Охарактеризуйте полиэтиленовые и свинцовые пломбы.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Охарактеризуйте наклейку-индикатор.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способы навешивания пломб.</a:t>
            </a:r>
          </a:p>
        </p:txBody>
      </p:sp>
    </p:spTree>
    <p:extLst>
      <p:ext uri="{BB962C8B-B14F-4D97-AF65-F5344CB8AC3E}">
        <p14:creationId xmlns:p14="http://schemas.microsoft.com/office/powerpoint/2010/main" val="314155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6189F-E091-4434-80FD-CB4DF9B4A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355B66-6EE6-4C56-95CE-E743F416C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Виды пломб. Назначение…………………………………………………………....4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Способы навешивания пломб……………………………………………………...16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Контрольные вопросы. ……………………………………………………………..19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Список литературы………………………………………………………………….20</a:t>
            </a:r>
          </a:p>
        </p:txBody>
      </p:sp>
    </p:spTree>
    <p:extLst>
      <p:ext uri="{BB962C8B-B14F-4D97-AF65-F5344CB8AC3E}">
        <p14:creationId xmlns:p14="http://schemas.microsoft.com/office/powerpoint/2010/main" val="182200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372F3-1742-4956-B9E1-C2654048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F905-3923-45AD-AF9E-95C08192F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Учебник </a:t>
            </a:r>
            <a:r>
              <a:rPr lang="ru-RU" dirty="0" err="1"/>
              <a:t>Майборода</a:t>
            </a:r>
            <a:r>
              <a:rPr lang="ru-RU" dirty="0"/>
              <a:t> М.Е.</a:t>
            </a:r>
          </a:p>
        </p:txBody>
      </p:sp>
    </p:spTree>
    <p:extLst>
      <p:ext uri="{BB962C8B-B14F-4D97-AF65-F5344CB8AC3E}">
        <p14:creationId xmlns:p14="http://schemas.microsoft.com/office/powerpoint/2010/main" val="28044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AE7C9-78DC-4711-8256-7E2601E5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пломб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81E620-BCC2-4DA6-B18B-AFBFDAFD8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Пломба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разновидность выполненной из свинца или иного материала печати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которая привешивается к товарам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контейнерам и другой таре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вагонам и фургонам с оттиском на ней клейма.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9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0282063-D054-4F31-8BD5-9ABFE0FCE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пломбы можно условно разделить на 2 класса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0D6B8A-B06A-4E5D-9BE6-F6F9764AB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BB1C50-89D6-4E24-8007-F13B0A6FC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332448" cy="264445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Играют одновременно роль замка и пломбы и не могут быть сняты без применения специального инструмента.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E0759BD-79FF-4976-A433-08761C6A1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F2E1CC0-F1EE-4940-ACE6-24E0ED230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5066" y="2821491"/>
            <a:ext cx="4332448" cy="263737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  Позволяют обнаружить факты несанкционированного доступа или нарушения правил обращения с грузом. </a:t>
            </a:r>
          </a:p>
        </p:txBody>
      </p:sp>
      <p:pic>
        <p:nvPicPr>
          <p:cNvPr id="1026" name="Picture 2" descr="Контейнерсил-М">
            <a:extLst>
              <a:ext uri="{FF2B5EF4-FFF2-40B4-BE49-F238E27FC236}">
                <a16:creationId xmlns:a16="http://schemas.microsoft.com/office/drawing/2014/main" id="{6D7E4D68-830C-4493-8751-FBD8B3099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67" y="3944726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ломба индикаторная наклейка 22х66 мм">
            <a:extLst>
              <a:ext uri="{FF2B5EF4-FFF2-40B4-BE49-F238E27FC236}">
                <a16:creationId xmlns:a16="http://schemas.microsoft.com/office/drawing/2014/main" id="{8A52A3C4-9911-4F8C-82E5-F73E88539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621" y="4289631"/>
            <a:ext cx="2358189" cy="23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25FCA90-84F4-42A2-88D2-596ACF5AE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Силовые пломбы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6D3E6046-EAED-4DDE-A6C2-5B9F451B2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2019550"/>
            <a:ext cx="9607660" cy="31568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силовых пломб принято различать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ъект 19">
            <a:extLst>
              <a:ext uri="{FF2B5EF4-FFF2-40B4-BE49-F238E27FC236}">
                <a16:creationId xmlns:a16="http://schemas.microsoft.com/office/drawing/2014/main" id="{5A6650E2-166E-4F1F-99D8-23DC7261F2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Болтовые пломбы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2DA780B1-F3CF-4E5D-AEC7-0ED6F8030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flipH="1">
            <a:off x="14123962" y="2019549"/>
            <a:ext cx="365761" cy="805691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22" name="Объект 21">
            <a:extLst>
              <a:ext uri="{FF2B5EF4-FFF2-40B4-BE49-F238E27FC236}">
                <a16:creationId xmlns:a16="http://schemas.microsoft.com/office/drawing/2014/main" id="{DBEA6593-7B71-4ABC-8D5F-EFC8C7F7C3D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Тросовые пломбы</a:t>
            </a:r>
          </a:p>
        </p:txBody>
      </p:sp>
      <p:pic>
        <p:nvPicPr>
          <p:cNvPr id="2050" name="Picture 2" descr="Шипсил Силовые пломбы">
            <a:extLst>
              <a:ext uri="{FF2B5EF4-FFF2-40B4-BE49-F238E27FC236}">
                <a16:creationId xmlns:a16="http://schemas.microsoft.com/office/drawing/2014/main" id="{8298C8DE-D453-4914-B926-D708DE40C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14" y="3429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ломба тросовая ЗПУ ТРОС 1,8*300мм">
            <a:extLst>
              <a:ext uri="{FF2B5EF4-FFF2-40B4-BE49-F238E27FC236}">
                <a16:creationId xmlns:a16="http://schemas.microsoft.com/office/drawing/2014/main" id="{4D980A79-00DD-444C-92AD-7396BE328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6421186C-581D-42D4-B14E-42F40C7DC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12" y="2746854"/>
            <a:ext cx="4540559" cy="45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010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A5480A9-17B1-4C89-B410-E4E78FCB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Индикаторные пломбы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8C40623-3EB7-4DFF-826F-8AC119181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Индикаторные пломбы делятся 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Пластиковые для мешков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Ленточные металлические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Самоклеящиеся</a:t>
            </a:r>
          </a:p>
        </p:txBody>
      </p:sp>
    </p:spTree>
    <p:extLst>
      <p:ext uri="{BB962C8B-B14F-4D97-AF65-F5344CB8AC3E}">
        <p14:creationId xmlns:p14="http://schemas.microsoft.com/office/powerpoint/2010/main" val="234757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7668D-0027-46C0-89F9-95B7034B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585" y="496296"/>
            <a:ext cx="9020889" cy="60535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0C0029-64B8-4269-8ACB-5ED2B1DA6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714" y="1515978"/>
            <a:ext cx="6891612" cy="44998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Тросы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относятся к классу силовых пломб с несколькими степенями защиты и отличаются надежностью и удобством в использовании. Они представляют собой единые конструкции состоящие из троса и пластикового либо металлического корпуса с замковым устройством. Каждый Трос имеет индивидуальный номер а для его разрушения требуется приложить большое усилие прямо пропорциональное толщине троса.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70BAA7-36DB-4539-9972-B853A5333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6034" y="1900989"/>
            <a:ext cx="3238500" cy="27191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6" name="Picture 4" descr="Пломбы металлические тросовые, диаметр 1,5 мм, длина 500 мм, КОМПЛЕКТ 10 шт">
            <a:extLst>
              <a:ext uri="{FF2B5EF4-FFF2-40B4-BE49-F238E27FC236}">
                <a16:creationId xmlns:a16="http://schemas.microsoft.com/office/drawing/2014/main" id="{A348FDEC-F0D9-47C8-A2BD-522918A86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85" y="1515979"/>
            <a:ext cx="3417815" cy="334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65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F8AFA-A1BA-4D62-A5F1-89E4683D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20" y="346663"/>
            <a:ext cx="3275013" cy="50532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71275F-75D0-400C-A93C-1E1F1897D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   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Фликлок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надежная пломба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используемая для пломбирования различной тары грузовых контейнеров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автотранспортных средств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помещений. Представляет собой конструкцию с круглой замковой частью с запирающим устройством защелкивающегося типа и лентой-подводкой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конец которой закреплен в корпусе замка.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Фликлок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изготавливается из луженой стали толщиной 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мм. Замок или вся пломба может быть окрашена в белый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желтый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красный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зеленый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цвета.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7C90B08-2172-431A-9FDC-5DBD2B42A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953AC736-7DD6-4D98-9E1D-76F5781F4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56" y="1546920"/>
            <a:ext cx="3985328" cy="333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373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5BEF1-E810-4305-ADDE-D178BFF9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60535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03AC48-BD99-4244-A3FB-E180445A3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Унисил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универсальная пластиковая пломба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оснащенная металлической четырехлепестковой вставкой в надежном замковом затягивающем устройстве. Подделка или повторное использование исключено благодаря особой защите замка от прямого доступа. Каждая единица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Унисил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порядковый индивидуальный номер. Пломба может быть одного из стандартных цветов (белый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желтый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красный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зеленый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синий) или выкрашена на заказ в любой оттенок. Используется для защиты автомашин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контейнеров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бортового питания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сейфов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инкассаторских сумок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контейнеров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торговли на авиалиниях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офисов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складских помещений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торговых прилавков и витрин.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418328-E44F-4D9C-94E6-41DBFABBD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AFD6591-B722-40C0-9EC8-3EC09D1FC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9" y="2358190"/>
            <a:ext cx="4641628" cy="30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138129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258</TotalTime>
  <Words>1064</Words>
  <Application>Microsoft Office PowerPoint</Application>
  <PresentationFormat>Широкоэкранный</PresentationFormat>
  <Paragraphs>66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Gill Sans MT</vt:lpstr>
      <vt:lpstr>Times New Roman</vt:lpstr>
      <vt:lpstr>Wingdings</vt:lpstr>
      <vt:lpstr>Галерея</vt:lpstr>
      <vt:lpstr>Презентация  на тему « Виды пломб и их назначение»</vt:lpstr>
      <vt:lpstr>Содержание</vt:lpstr>
      <vt:lpstr>Виды пломб</vt:lpstr>
      <vt:lpstr>Все пломбы можно условно разделить на 2 класса  </vt:lpstr>
      <vt:lpstr>Силовые пломбы</vt:lpstr>
      <vt:lpstr>Индикаторные пломбы</vt:lpstr>
      <vt:lpstr>Назначение</vt:lpstr>
      <vt:lpstr>Назначение</vt:lpstr>
      <vt:lpstr>Назначение</vt:lpstr>
      <vt:lpstr>Назначение</vt:lpstr>
      <vt:lpstr>Назначение</vt:lpstr>
      <vt:lpstr>Назначение</vt:lpstr>
      <vt:lpstr>Назначение</vt:lpstr>
      <vt:lpstr>Назначение</vt:lpstr>
      <vt:lpstr>Назначение</vt:lpstr>
      <vt:lpstr> Способы навешивания пломб</vt:lpstr>
      <vt:lpstr>Способы навешивания пломб</vt:lpstr>
      <vt:lpstr>Способы навешивания пломб</vt:lpstr>
      <vt:lpstr>Контрольные вопросы</vt:lpstr>
      <vt:lpstr>Список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 № 2.  Виды пломб. Назначение.</dc:title>
  <dc:creator>Neordinarnyy</dc:creator>
  <cp:lastModifiedBy>Ишмаева Наталья Дмитриевна</cp:lastModifiedBy>
  <cp:revision>12</cp:revision>
  <dcterms:created xsi:type="dcterms:W3CDTF">2021-10-21T17:28:12Z</dcterms:created>
  <dcterms:modified xsi:type="dcterms:W3CDTF">2022-03-18T14:27:05Z</dcterms:modified>
</cp:coreProperties>
</file>