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5" r:id="rId5"/>
    <p:sldId id="266" r:id="rId6"/>
    <p:sldId id="258" r:id="rId7"/>
    <p:sldId id="267" r:id="rId8"/>
    <p:sldId id="264" r:id="rId9"/>
    <p:sldId id="261" r:id="rId10"/>
    <p:sldId id="262" r:id="rId11"/>
    <p:sldId id="263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D24C-4A9C-43AD-B18A-09CAFC42F23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9B5-81CB-419D-9C75-68E98D0DA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D24C-4A9C-43AD-B18A-09CAFC42F23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9B5-81CB-419D-9C75-68E98D0DA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D24C-4A9C-43AD-B18A-09CAFC42F23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9B5-81CB-419D-9C75-68E98D0DA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D24C-4A9C-43AD-B18A-09CAFC42F23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9B5-81CB-419D-9C75-68E98D0DA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D24C-4A9C-43AD-B18A-09CAFC42F23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CC9C9B5-81CB-419D-9C75-68E98D0DA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D24C-4A9C-43AD-B18A-09CAFC42F23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9B5-81CB-419D-9C75-68E98D0DA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D24C-4A9C-43AD-B18A-09CAFC42F23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9B5-81CB-419D-9C75-68E98D0DA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D24C-4A9C-43AD-B18A-09CAFC42F23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9B5-81CB-419D-9C75-68E98D0DA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D24C-4A9C-43AD-B18A-09CAFC42F23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9B5-81CB-419D-9C75-68E98D0DA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D24C-4A9C-43AD-B18A-09CAFC42F23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9B5-81CB-419D-9C75-68E98D0DA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D24C-4A9C-43AD-B18A-09CAFC42F23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C9B5-81CB-419D-9C75-68E98D0DA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CAD24C-4A9C-43AD-B18A-09CAFC42F23A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C9C9B5-81CB-419D-9C75-68E98D0DA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effectLst/>
              </a:rPr>
              <a:t>Санитарно – техническое оборудование</a:t>
            </a:r>
            <a:endParaRPr lang="ru-RU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20840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Разнообразные устройства, устанавливаемые на кухнях, в производственных комнатах гигиены, в ванных комнатах и туалетах - санитарно-техническое оборудование - это иначе называется </a:t>
            </a:r>
            <a:r>
              <a:rPr lang="ru-RU" sz="32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сантехникой</a:t>
            </a:r>
            <a:r>
              <a:rPr lang="ru-RU" sz="3200" b="1" dirty="0"/>
              <a:t>. В перечне таких устройств значатся: душевая кабина, поддон для душа, ванна, писсуар настенный или напольный, биде, люфт-клозет, унитаз и бачок (смывное устройство), мойка кухонная, раковина для умывания в ванной и так далее. </a:t>
            </a:r>
          </a:p>
        </p:txBody>
      </p:sp>
    </p:spTree>
    <p:extLst>
      <p:ext uri="{BB962C8B-B14F-4D97-AF65-F5344CB8AC3E}">
        <p14:creationId xmlns:p14="http://schemas.microsoft.com/office/powerpoint/2010/main" xmlns="" val="3417835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vashestroitelstvo.ru/wp-content/uploads/2020/09/44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20472" cy="587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89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674"/>
            <a:ext cx="9144000" cy="634082"/>
          </a:xfrm>
        </p:spPr>
        <p:txBody>
          <a:bodyPr>
            <a:noAutofit/>
          </a:bodyPr>
          <a:lstStyle/>
          <a:p>
            <a:r>
              <a:rPr lang="ru-RU" sz="3700" dirty="0" smtClean="0">
                <a:solidFill>
                  <a:schemeClr val="tx1"/>
                </a:solidFill>
                <a:effectLst/>
              </a:rPr>
              <a:t>Условные обозначения материалов</a:t>
            </a:r>
            <a:endParaRPr lang="ru-RU" sz="37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 descr="https://mypresentation.ru/documents_6/c2fd62e7784911bf43b88c5d7c156a6d/img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96944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9770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229" y="188640"/>
            <a:ext cx="8229600" cy="70609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Условные обозначения эскиза генплана</a:t>
            </a:r>
            <a:endParaRPr lang="ru-RU" sz="360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098" name="Picture 2" descr="https://i.pinimg.com/originals/61/98/76/619876851fc836b5c7ba11dc3738d3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3"/>
            <a:ext cx="864096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897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.pinimg.com/originals/24/bc/99/24bc99628b2be177251a35cce88cd7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1952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180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t2.depositphotos.com/1005250/9898/v/950/depositphotos_98988768-stock-illustration-a-set-of-treetop-symbo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447"/>
            <a:ext cx="6912768" cy="66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737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:\Desktop\slide_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496944" cy="6408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8468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ok-t.ru/studopedia/baza18/269368180329.files/image02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64896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6814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ridus.ru/images/2020/4/6/1076343/hd_b7664a5e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2047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521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онтажник санитарно технического оборудован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1" cy="6408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9390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3" y="274638"/>
            <a:ext cx="3563887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Кухонное оборудование</a:t>
            </a:r>
            <a:endParaRPr lang="ru-RU" dirty="0"/>
          </a:p>
        </p:txBody>
      </p:sp>
      <p:pic>
        <p:nvPicPr>
          <p:cNvPr id="3" name="Рисунок 2" descr="http://stroy-spravka.ru/gallery/arhitekturnoe-proektirovanie/image_4_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2633"/>
            <a:ext cx="5328592" cy="6270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6837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i0.wp.com/ruki-zolotye.ru/wp-content/uploads/2015/03/kuhna-cherteg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3793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vitospb.ru/800/600/http/kuhni-arkada.ru/images/kuhni/proekti/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8568951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17960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lefortovo-mebel.ru/d/kuhnya_ta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80" y="260647"/>
            <a:ext cx="4128458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maunfeld.by/upload/medialibrary/6cb/img_8790_17_07_17_09_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9"/>
            <a:ext cx="390169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6953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82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Санитарно – техническое оборудование</vt:lpstr>
      <vt:lpstr>Слайд 2</vt:lpstr>
      <vt:lpstr>Слайд 3</vt:lpstr>
      <vt:lpstr>Слайд 4</vt:lpstr>
      <vt:lpstr>Слайд 5</vt:lpstr>
      <vt:lpstr>Кухонное оборудование</vt:lpstr>
      <vt:lpstr>Слайд 7</vt:lpstr>
      <vt:lpstr>Слайд 8</vt:lpstr>
      <vt:lpstr>Слайд 9</vt:lpstr>
      <vt:lpstr>Слайд 10</vt:lpstr>
      <vt:lpstr>Условные обозначения материалов</vt:lpstr>
      <vt:lpstr>Условные обозначения эскиза генплана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</dc:creator>
  <cp:lastModifiedBy>avanesyan</cp:lastModifiedBy>
  <cp:revision>13</cp:revision>
  <dcterms:created xsi:type="dcterms:W3CDTF">2017-05-11T17:42:33Z</dcterms:created>
  <dcterms:modified xsi:type="dcterms:W3CDTF">2022-05-13T06:57:12Z</dcterms:modified>
</cp:coreProperties>
</file>