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98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07F95-7934-414A-9394-CFEF440C9D6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DEEE-5DFF-40BF-9B44-252FC4D7CE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40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78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51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6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57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80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63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21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82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33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24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24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A373-442B-4B20-86A9-82E2ADEEB3B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B570-01A6-40D8-8BC0-CACD0A524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5893" y="50085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лгебра  лог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68" y="-1"/>
            <a:ext cx="11798532" cy="80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27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AC83016-974F-40AC-A2A5-227D70F500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383" y="237505"/>
            <a:ext cx="11709070" cy="65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8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FC519D4-C305-4835-AD35-FDF851A4B5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010" y="166255"/>
            <a:ext cx="11234057" cy="65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56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4B6E15-DCF0-471C-B550-D5DE627D0B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882" y="103909"/>
            <a:ext cx="11507188" cy="66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02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A2B6300-30FA-4350-9688-1E973817B6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391" y="106136"/>
            <a:ext cx="11317184" cy="66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3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E9E635D-4883-4629-8070-1B645BC5C8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631" y="103909"/>
            <a:ext cx="11507190" cy="6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93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B8CD9AF-F338-4461-BA38-DC4814A9EB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132" y="103909"/>
            <a:ext cx="11412187" cy="68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04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E02CF5A-8B20-489B-8A74-DE355D4247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04" y="250865"/>
            <a:ext cx="11899075" cy="65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36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FE6DA8-0BF5-43C1-803D-8CEA83D4E1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83" y="130628"/>
            <a:ext cx="11614068" cy="669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86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6EE66E-96B1-4BB3-B462-D058CD7CF6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28" y="59377"/>
            <a:ext cx="11697194" cy="66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26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E13997-CD68-4F31-8110-4AC314F9EE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79" y="139535"/>
            <a:ext cx="11744696" cy="6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17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4A6B1A-DB8C-4786-98F3-C1BECCC79A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265" y="168441"/>
            <a:ext cx="11210306" cy="66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51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EC71F-105B-47D7-8E07-4CB65EFAD5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80" y="157347"/>
            <a:ext cx="11519064" cy="65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49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5F4AF7-410F-450A-8FB9-EBCBE5994B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385" y="77189"/>
            <a:ext cx="11649694" cy="67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2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2EDDE43-CF42-4660-913B-FE638A4A64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06" y="130628"/>
            <a:ext cx="11697195" cy="66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62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D6964-5703-4A0E-93D8-1FC0AAB68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400" y="1864659"/>
            <a:ext cx="10925299" cy="1925782"/>
          </a:xfrm>
        </p:spPr>
        <p:txBody>
          <a:bodyPr>
            <a:noAutofit/>
          </a:bodyPr>
          <a:lstStyle/>
          <a:p>
            <a:r>
              <a:rPr lang="ru-RU" sz="8800" b="1" i="1" dirty="0"/>
              <a:t>Спасибо за </a:t>
            </a:r>
            <a:r>
              <a:rPr lang="ru-RU" sz="8800" b="1" i="1" dirty="0" smtClean="0"/>
              <a:t>внимание!</a:t>
            </a:r>
            <a:endParaRPr lang="ru-RU" sz="8800" b="1" i="1" dirty="0"/>
          </a:p>
        </p:txBody>
      </p:sp>
    </p:spTree>
    <p:extLst>
      <p:ext uri="{BB962C8B-B14F-4D97-AF65-F5344CB8AC3E}">
        <p14:creationId xmlns:p14="http://schemas.microsoft.com/office/powerpoint/2010/main" xmlns="" val="176464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9765FED-8399-4742-B490-BBA8CA8559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395" y="201879"/>
            <a:ext cx="10889673" cy="65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4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9C81738-85CD-4DDA-8EF6-6442BCE16D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87" y="130628"/>
            <a:ext cx="11174680" cy="66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35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6FE5E0-693B-4303-A9E8-617E23F418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87" y="175161"/>
            <a:ext cx="11305308" cy="66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80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C21036-50DD-422C-9639-949A07D977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38" y="50469"/>
            <a:ext cx="11507189" cy="66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04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CB1AC1-A9A5-4CF3-9D0E-55314ECDD5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69" y="5937"/>
            <a:ext cx="10925298" cy="6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5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6FD570-3EB6-4BDE-A8F4-95A77C9679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260" y="210787"/>
            <a:ext cx="11400311" cy="6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46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E1A1E7E-27F6-4A44-A712-DBC41F162A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756" y="68283"/>
            <a:ext cx="11447813" cy="66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880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</Words>
  <Application>Microsoft Office PowerPoint</Application>
  <PresentationFormat>Произвольный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avanesyan</cp:lastModifiedBy>
  <cp:revision>11</cp:revision>
  <dcterms:created xsi:type="dcterms:W3CDTF">2022-10-06T18:16:15Z</dcterms:created>
  <dcterms:modified xsi:type="dcterms:W3CDTF">2022-10-11T11:02:27Z</dcterms:modified>
</cp:coreProperties>
</file>