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08D3A-1EA4-4A1E-AE84-7A6D75EBD8F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9A9E99-27A4-40E6-A715-6E7BD10C645D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pPr rtl="0"/>
          <a:r>
            <a:rPr lang="ru-RU" b="1" baseline="0" dirty="0" smtClean="0"/>
            <a:t>Конспект урока № 168 по МДК 01.01 «Проектирование  зданий и сооружений»</a:t>
          </a:r>
          <a:endParaRPr lang="ru-RU" b="1" baseline="0" dirty="0"/>
        </a:p>
      </dgm:t>
    </dgm:pt>
    <dgm:pt modelId="{FFB44778-2489-44B2-845A-F09D9BC06F7E}" type="parTrans" cxnId="{6636937D-AF73-4B40-8480-0E56E3E612DB}">
      <dgm:prSet/>
      <dgm:spPr/>
      <dgm:t>
        <a:bodyPr/>
        <a:lstStyle/>
        <a:p>
          <a:endParaRPr lang="ru-RU"/>
        </a:p>
      </dgm:t>
    </dgm:pt>
    <dgm:pt modelId="{1A3D5B15-6E9B-4C05-B297-44DE6D9D19EB}" type="sibTrans" cxnId="{6636937D-AF73-4B40-8480-0E56E3E612DB}">
      <dgm:prSet/>
      <dgm:spPr/>
      <dgm:t>
        <a:bodyPr/>
        <a:lstStyle/>
        <a:p>
          <a:endParaRPr lang="ru-RU"/>
        </a:p>
      </dgm:t>
    </dgm:pt>
    <dgm:pt modelId="{328A70FF-1CB2-41B8-BDEA-02C35DA2D184}">
      <dgm:prSet/>
      <dgm:spPr/>
      <dgm:t>
        <a:bodyPr/>
        <a:lstStyle/>
        <a:p>
          <a:r>
            <a:rPr lang="ru-RU" dirty="0" smtClean="0"/>
            <a:t>Раздел 2.  </a:t>
          </a:r>
          <a:r>
            <a:rPr lang="ru-RU" b="1" dirty="0" smtClean="0"/>
            <a:t>Проектирование строительных конструкций</a:t>
          </a:r>
          <a:endParaRPr lang="ru-RU" dirty="0"/>
        </a:p>
      </dgm:t>
    </dgm:pt>
    <dgm:pt modelId="{2E137F22-6AD3-4836-BE46-662EFC78231B}" type="parTrans" cxnId="{616A49F8-4837-4F9E-9701-7DB64E67ABC9}">
      <dgm:prSet/>
      <dgm:spPr/>
      <dgm:t>
        <a:bodyPr/>
        <a:lstStyle/>
        <a:p>
          <a:endParaRPr lang="ru-RU"/>
        </a:p>
      </dgm:t>
    </dgm:pt>
    <dgm:pt modelId="{8A9F57C8-A3D0-481C-871E-9F033F0F2AD7}" type="sibTrans" cxnId="{616A49F8-4837-4F9E-9701-7DB64E67ABC9}">
      <dgm:prSet/>
      <dgm:spPr/>
      <dgm:t>
        <a:bodyPr/>
        <a:lstStyle/>
        <a:p>
          <a:endParaRPr lang="ru-RU"/>
        </a:p>
      </dgm:t>
    </dgm:pt>
    <dgm:pt modelId="{3E86A8CA-94DB-401F-A170-287D9F862E87}">
      <dgm:prSet/>
      <dgm:spPr/>
      <dgm:t>
        <a:bodyPr/>
        <a:lstStyle/>
        <a:p>
          <a:r>
            <a:rPr lang="ru-RU" b="1" dirty="0" smtClean="0"/>
            <a:t>Тема: </a:t>
          </a:r>
          <a:r>
            <a:rPr lang="ru-RU" b="1" dirty="0" smtClean="0"/>
            <a:t>Основы проектирования строительных конструкций</a:t>
          </a:r>
          <a:endParaRPr lang="ru-RU" dirty="0"/>
        </a:p>
      </dgm:t>
    </dgm:pt>
    <dgm:pt modelId="{BFDDD763-F37F-4723-BFBA-78BEBED576C4}" type="parTrans" cxnId="{2C888438-A444-4557-85FF-D471F477B673}">
      <dgm:prSet/>
      <dgm:spPr/>
      <dgm:t>
        <a:bodyPr/>
        <a:lstStyle/>
        <a:p>
          <a:endParaRPr lang="ru-RU"/>
        </a:p>
      </dgm:t>
    </dgm:pt>
    <dgm:pt modelId="{D8C867DE-53FE-43EC-8A77-C89ED7228668}" type="sibTrans" cxnId="{2C888438-A444-4557-85FF-D471F477B673}">
      <dgm:prSet/>
      <dgm:spPr/>
      <dgm:t>
        <a:bodyPr/>
        <a:lstStyle/>
        <a:p>
          <a:endParaRPr lang="ru-RU"/>
        </a:p>
      </dgm:t>
    </dgm:pt>
    <dgm:pt modelId="{D6B8A3E9-1A45-4839-88A2-B1C7188433BE}" type="pres">
      <dgm:prSet presAssocID="{8A408D3A-1EA4-4A1E-AE84-7A6D75EBD8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3FBF4E-DF14-48BE-9F09-36279852D4E6}" type="pres">
      <dgm:prSet presAssocID="{BF9A9E99-27A4-40E6-A715-6E7BD10C645D}" presName="composite" presStyleCnt="0"/>
      <dgm:spPr/>
    </dgm:pt>
    <dgm:pt modelId="{DA8B16F1-4BF7-464C-B470-9E7010FCFBC2}" type="pres">
      <dgm:prSet presAssocID="{BF9A9E99-27A4-40E6-A715-6E7BD10C645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29EB1B-03A3-461C-B7CA-FCC3BA0FC426}" type="pres">
      <dgm:prSet presAssocID="{BF9A9E99-27A4-40E6-A715-6E7BD10C645D}" presName="txShp" presStyleLbl="node1" presStyleIdx="0" presStyleCnt="3" custScaleX="119018" custScaleY="11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048C6-94DF-4A02-8C5E-AE1F65D35A61}" type="pres">
      <dgm:prSet presAssocID="{1A3D5B15-6E9B-4C05-B297-44DE6D9D19EB}" presName="spacing" presStyleCnt="0"/>
      <dgm:spPr/>
    </dgm:pt>
    <dgm:pt modelId="{BC4E3F88-7E3B-4200-A77C-FEE29511527E}" type="pres">
      <dgm:prSet presAssocID="{328A70FF-1CB2-41B8-BDEA-02C35DA2D184}" presName="composite" presStyleCnt="0"/>
      <dgm:spPr/>
    </dgm:pt>
    <dgm:pt modelId="{B04F5D89-1BDA-4FD1-A5AF-10DDCA475B31}" type="pres">
      <dgm:prSet presAssocID="{328A70FF-1CB2-41B8-BDEA-02C35DA2D18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EB1C51-84E3-471B-ACA5-78839CB0F3CC}" type="pres">
      <dgm:prSet presAssocID="{328A70FF-1CB2-41B8-BDEA-02C35DA2D18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9C694-4016-4E74-A823-0A6113318578}" type="pres">
      <dgm:prSet presAssocID="{8A9F57C8-A3D0-481C-871E-9F033F0F2AD7}" presName="spacing" presStyleCnt="0"/>
      <dgm:spPr/>
    </dgm:pt>
    <dgm:pt modelId="{6B0165BE-98FE-4D81-9643-30A22299C92E}" type="pres">
      <dgm:prSet presAssocID="{3E86A8CA-94DB-401F-A170-287D9F862E87}" presName="composite" presStyleCnt="0"/>
      <dgm:spPr/>
    </dgm:pt>
    <dgm:pt modelId="{36BB9D31-BCE5-4CF6-A232-AB7260166D15}" type="pres">
      <dgm:prSet presAssocID="{3E86A8CA-94DB-401F-A170-287D9F862E8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B5E32A-4FF3-4D02-A367-8FFED4094213}" type="pres">
      <dgm:prSet presAssocID="{3E86A8CA-94DB-401F-A170-287D9F862E8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E51AE-EE53-47D8-9363-F790D9CB8835}" type="presOf" srcId="{3E86A8CA-94DB-401F-A170-287D9F862E87}" destId="{14B5E32A-4FF3-4D02-A367-8FFED4094213}" srcOrd="0" destOrd="0" presId="urn:microsoft.com/office/officeart/2005/8/layout/vList3#1"/>
    <dgm:cxn modelId="{6636937D-AF73-4B40-8480-0E56E3E612DB}" srcId="{8A408D3A-1EA4-4A1E-AE84-7A6D75EBD8FF}" destId="{BF9A9E99-27A4-40E6-A715-6E7BD10C645D}" srcOrd="0" destOrd="0" parTransId="{FFB44778-2489-44B2-845A-F09D9BC06F7E}" sibTransId="{1A3D5B15-6E9B-4C05-B297-44DE6D9D19EB}"/>
    <dgm:cxn modelId="{2C888438-A444-4557-85FF-D471F477B673}" srcId="{8A408D3A-1EA4-4A1E-AE84-7A6D75EBD8FF}" destId="{3E86A8CA-94DB-401F-A170-287D9F862E87}" srcOrd="2" destOrd="0" parTransId="{BFDDD763-F37F-4723-BFBA-78BEBED576C4}" sibTransId="{D8C867DE-53FE-43EC-8A77-C89ED7228668}"/>
    <dgm:cxn modelId="{306B4691-9199-44B7-8D37-DCB8C05363B7}" type="presOf" srcId="{328A70FF-1CB2-41B8-BDEA-02C35DA2D184}" destId="{16EB1C51-84E3-471B-ACA5-78839CB0F3CC}" srcOrd="0" destOrd="0" presId="urn:microsoft.com/office/officeart/2005/8/layout/vList3#1"/>
    <dgm:cxn modelId="{616A49F8-4837-4F9E-9701-7DB64E67ABC9}" srcId="{8A408D3A-1EA4-4A1E-AE84-7A6D75EBD8FF}" destId="{328A70FF-1CB2-41B8-BDEA-02C35DA2D184}" srcOrd="1" destOrd="0" parTransId="{2E137F22-6AD3-4836-BE46-662EFC78231B}" sibTransId="{8A9F57C8-A3D0-481C-871E-9F033F0F2AD7}"/>
    <dgm:cxn modelId="{07BC939B-21BC-4479-99A8-401CB9E83618}" type="presOf" srcId="{BF9A9E99-27A4-40E6-A715-6E7BD10C645D}" destId="{B229EB1B-03A3-461C-B7CA-FCC3BA0FC426}" srcOrd="0" destOrd="0" presId="urn:microsoft.com/office/officeart/2005/8/layout/vList3#1"/>
    <dgm:cxn modelId="{E25A6D2E-4093-4395-AD42-DF1D2725F485}" type="presOf" srcId="{8A408D3A-1EA4-4A1E-AE84-7A6D75EBD8FF}" destId="{D6B8A3E9-1A45-4839-88A2-B1C7188433BE}" srcOrd="0" destOrd="0" presId="urn:microsoft.com/office/officeart/2005/8/layout/vList3#1"/>
    <dgm:cxn modelId="{6321AEEA-549E-44B4-B494-6A9A0E6F6A18}" type="presParOf" srcId="{D6B8A3E9-1A45-4839-88A2-B1C7188433BE}" destId="{A23FBF4E-DF14-48BE-9F09-36279852D4E6}" srcOrd="0" destOrd="0" presId="urn:microsoft.com/office/officeart/2005/8/layout/vList3#1"/>
    <dgm:cxn modelId="{632EC124-B89F-4FE7-BDC0-4BD35C6F5DC6}" type="presParOf" srcId="{A23FBF4E-DF14-48BE-9F09-36279852D4E6}" destId="{DA8B16F1-4BF7-464C-B470-9E7010FCFBC2}" srcOrd="0" destOrd="0" presId="urn:microsoft.com/office/officeart/2005/8/layout/vList3#1"/>
    <dgm:cxn modelId="{902F7A75-4587-4BD1-9130-38F779F7072B}" type="presParOf" srcId="{A23FBF4E-DF14-48BE-9F09-36279852D4E6}" destId="{B229EB1B-03A3-461C-B7CA-FCC3BA0FC426}" srcOrd="1" destOrd="0" presId="urn:microsoft.com/office/officeart/2005/8/layout/vList3#1"/>
    <dgm:cxn modelId="{95CA8FA4-4FD8-40A8-8597-B3971A45D71A}" type="presParOf" srcId="{D6B8A3E9-1A45-4839-88A2-B1C7188433BE}" destId="{11B048C6-94DF-4A02-8C5E-AE1F65D35A61}" srcOrd="1" destOrd="0" presId="urn:microsoft.com/office/officeart/2005/8/layout/vList3#1"/>
    <dgm:cxn modelId="{FDFF72C8-9762-4C32-A522-314B64121565}" type="presParOf" srcId="{D6B8A3E9-1A45-4839-88A2-B1C7188433BE}" destId="{BC4E3F88-7E3B-4200-A77C-FEE29511527E}" srcOrd="2" destOrd="0" presId="urn:microsoft.com/office/officeart/2005/8/layout/vList3#1"/>
    <dgm:cxn modelId="{DCBBC29F-5E4B-448F-85DA-C97639DF218E}" type="presParOf" srcId="{BC4E3F88-7E3B-4200-A77C-FEE29511527E}" destId="{B04F5D89-1BDA-4FD1-A5AF-10DDCA475B31}" srcOrd="0" destOrd="0" presId="urn:microsoft.com/office/officeart/2005/8/layout/vList3#1"/>
    <dgm:cxn modelId="{85B2DF42-98E8-45F8-BFF2-C3D88122378D}" type="presParOf" srcId="{BC4E3F88-7E3B-4200-A77C-FEE29511527E}" destId="{16EB1C51-84E3-471B-ACA5-78839CB0F3CC}" srcOrd="1" destOrd="0" presId="urn:microsoft.com/office/officeart/2005/8/layout/vList3#1"/>
    <dgm:cxn modelId="{5BB625CE-1BFB-4769-813C-375F11A3220B}" type="presParOf" srcId="{D6B8A3E9-1A45-4839-88A2-B1C7188433BE}" destId="{7B99C694-4016-4E74-A823-0A6113318578}" srcOrd="3" destOrd="0" presId="urn:microsoft.com/office/officeart/2005/8/layout/vList3#1"/>
    <dgm:cxn modelId="{5A26F4D1-73EB-4459-9F88-3992AB85A2A2}" type="presParOf" srcId="{D6B8A3E9-1A45-4839-88A2-B1C7188433BE}" destId="{6B0165BE-98FE-4D81-9643-30A22299C92E}" srcOrd="4" destOrd="0" presId="urn:microsoft.com/office/officeart/2005/8/layout/vList3#1"/>
    <dgm:cxn modelId="{910525C2-A886-4DE9-83C1-1BF9352754C8}" type="presParOf" srcId="{6B0165BE-98FE-4D81-9643-30A22299C92E}" destId="{36BB9D31-BCE5-4CF6-A232-AB7260166D15}" srcOrd="0" destOrd="0" presId="urn:microsoft.com/office/officeart/2005/8/layout/vList3#1"/>
    <dgm:cxn modelId="{798E5414-D9C7-4A14-A0E2-47C03F567AAC}" type="presParOf" srcId="{6B0165BE-98FE-4D81-9643-30A22299C92E}" destId="{14B5E32A-4FF3-4D02-A367-8FFED4094213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C6A83-3974-4F27-A5A3-7114066E2EA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D6012C-4C79-4D98-8B6F-3595D2E2C9F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Сочетания нагрузок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FE838-4336-4830-863F-DE6A620D9D9D}" type="parTrans" cxnId="{F73CC12A-9714-459C-93CB-B17EF9E07C52}">
      <dgm:prSet/>
      <dgm:spPr/>
      <dgm:t>
        <a:bodyPr/>
        <a:lstStyle/>
        <a:p>
          <a:endParaRPr lang="ru-RU"/>
        </a:p>
      </dgm:t>
    </dgm:pt>
    <dgm:pt modelId="{8D959403-7CC0-4F88-9FF6-D0DB7A102CB8}" type="sibTrans" cxnId="{F73CC12A-9714-459C-93CB-B17EF9E07C52}">
      <dgm:prSet/>
      <dgm:spPr/>
      <dgm:t>
        <a:bodyPr/>
        <a:lstStyle/>
        <a:p>
          <a:endParaRPr lang="ru-RU"/>
        </a:p>
      </dgm:t>
    </dgm:pt>
    <dgm:pt modelId="{41CA85C8-3522-4697-9817-E10089C9CB83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сочетания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5ADCF7-F081-4AC9-8F11-9EED545BC71D}" type="parTrans" cxnId="{18F0C002-5AFC-4938-937E-CE0DDBFF1173}">
      <dgm:prSet/>
      <dgm:spPr/>
      <dgm:t>
        <a:bodyPr/>
        <a:lstStyle/>
        <a:p>
          <a:endParaRPr lang="ru-RU"/>
        </a:p>
      </dgm:t>
    </dgm:pt>
    <dgm:pt modelId="{2534C33D-D837-4D92-9E6F-02388BD09DDD}" type="sibTrans" cxnId="{18F0C002-5AFC-4938-937E-CE0DDBFF1173}">
      <dgm:prSet/>
      <dgm:spPr/>
      <dgm:t>
        <a:bodyPr/>
        <a:lstStyle/>
        <a:p>
          <a:endParaRPr lang="ru-RU"/>
        </a:p>
      </dgm:t>
    </dgm:pt>
    <dgm:pt modelId="{3DA75201-23C5-4A93-9177-CB4F60B5880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Постоянные, длительные и кратковременные нагрузки</a:t>
          </a:r>
        </a:p>
      </dgm:t>
    </dgm:pt>
    <dgm:pt modelId="{76ED57D1-BA28-4F25-92DE-23DD5246A097}" type="parTrans" cxnId="{B7E8FA7C-704B-4BAE-A793-D9F48ADBF778}">
      <dgm:prSet/>
      <dgm:spPr/>
      <dgm:t>
        <a:bodyPr/>
        <a:lstStyle/>
        <a:p>
          <a:endParaRPr lang="ru-RU"/>
        </a:p>
      </dgm:t>
    </dgm:pt>
    <dgm:pt modelId="{EAD9220D-A98E-4836-BD00-BFF80A64191F}" type="sibTrans" cxnId="{B7E8FA7C-704B-4BAE-A793-D9F48ADBF778}">
      <dgm:prSet/>
      <dgm:spPr/>
      <dgm:t>
        <a:bodyPr/>
        <a:lstStyle/>
        <a:p>
          <a:endParaRPr lang="ru-RU"/>
        </a:p>
      </dgm:t>
    </dgm:pt>
    <dgm:pt modelId="{B17E0845-0CB2-4272-B7AB-1E33A5ED6F5C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Особые сочетания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B309A-B9F1-4185-9E34-B2E5F9EDD12F}" type="parTrans" cxnId="{03CE323B-F091-46D2-BCF7-EF62A6D35B63}">
      <dgm:prSet/>
      <dgm:spPr/>
      <dgm:t>
        <a:bodyPr/>
        <a:lstStyle/>
        <a:p>
          <a:endParaRPr lang="ru-RU"/>
        </a:p>
      </dgm:t>
    </dgm:pt>
    <dgm:pt modelId="{D90D363A-0383-4CE0-9132-3F2AE6FDE40A}" type="sibTrans" cxnId="{03CE323B-F091-46D2-BCF7-EF62A6D35B63}">
      <dgm:prSet/>
      <dgm:spPr/>
      <dgm:t>
        <a:bodyPr/>
        <a:lstStyle/>
        <a:p>
          <a:endParaRPr lang="ru-RU"/>
        </a:p>
      </dgm:t>
    </dgm:pt>
    <dgm:pt modelId="{38A10462-E949-464B-8737-1061BAA2A5B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Постоянные, длительные, кратковременные и 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одна из особых нагрузок.</a:t>
          </a:r>
          <a:endParaRPr lang="ru-RU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437B60-2A17-40AD-9BF9-F4E6E345D71F}" type="parTrans" cxnId="{B99F5413-D065-4AFE-ABCB-DA5CE0ABE8BA}">
      <dgm:prSet/>
      <dgm:spPr/>
      <dgm:t>
        <a:bodyPr/>
        <a:lstStyle/>
        <a:p>
          <a:endParaRPr lang="ru-RU"/>
        </a:p>
      </dgm:t>
    </dgm:pt>
    <dgm:pt modelId="{BABC23D6-7167-4FA0-9D32-A913F758EE58}" type="sibTrans" cxnId="{B99F5413-D065-4AFE-ABCB-DA5CE0ABE8BA}">
      <dgm:prSet/>
      <dgm:spPr/>
      <dgm:t>
        <a:bodyPr/>
        <a:lstStyle/>
        <a:p>
          <a:endParaRPr lang="ru-RU"/>
        </a:p>
      </dgm:t>
    </dgm:pt>
    <dgm:pt modelId="{3DBA1098-C831-4C76-A87A-A7B5750AB0B2}" type="pres">
      <dgm:prSet presAssocID="{8ABC6A83-3974-4F27-A5A3-7114066E2E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135835-C262-4E7D-8A04-B3A0B5DD5E9B}" type="pres">
      <dgm:prSet presAssocID="{E9D6012C-4C79-4D98-8B6F-3595D2E2C9F1}" presName="hierRoot1" presStyleCnt="0"/>
      <dgm:spPr/>
    </dgm:pt>
    <dgm:pt modelId="{91CD49D5-54EA-4001-8097-21670A5112ED}" type="pres">
      <dgm:prSet presAssocID="{E9D6012C-4C79-4D98-8B6F-3595D2E2C9F1}" presName="composite" presStyleCnt="0"/>
      <dgm:spPr/>
    </dgm:pt>
    <dgm:pt modelId="{3EE8BE3C-9C87-4CCD-83F4-BBDF4C03047A}" type="pres">
      <dgm:prSet presAssocID="{E9D6012C-4C79-4D98-8B6F-3595D2E2C9F1}" presName="background" presStyleLbl="node0" presStyleIdx="0" presStyleCnt="1"/>
      <dgm:spPr/>
    </dgm:pt>
    <dgm:pt modelId="{B467C46F-CC7A-40B1-BE7D-4298721260B5}" type="pres">
      <dgm:prSet presAssocID="{E9D6012C-4C79-4D98-8B6F-3595D2E2C9F1}" presName="text" presStyleLbl="fgAcc0" presStyleIdx="0" presStyleCnt="1" custScaleY="83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B0B73-1642-4CAB-879A-332AB50A2CFE}" type="pres">
      <dgm:prSet presAssocID="{E9D6012C-4C79-4D98-8B6F-3595D2E2C9F1}" presName="hierChild2" presStyleCnt="0"/>
      <dgm:spPr/>
    </dgm:pt>
    <dgm:pt modelId="{A01AC985-CD6E-43D1-99AD-0769907F525C}" type="pres">
      <dgm:prSet presAssocID="{295ADCF7-F081-4AC9-8F11-9EED545BC71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1B6CD20-8223-4646-B6C3-053AAEF6DA31}" type="pres">
      <dgm:prSet presAssocID="{41CA85C8-3522-4697-9817-E10089C9CB83}" presName="hierRoot2" presStyleCnt="0"/>
      <dgm:spPr/>
    </dgm:pt>
    <dgm:pt modelId="{FE728458-7CED-4B6C-B0C0-1E83146F3EE1}" type="pres">
      <dgm:prSet presAssocID="{41CA85C8-3522-4697-9817-E10089C9CB83}" presName="composite2" presStyleCnt="0"/>
      <dgm:spPr/>
    </dgm:pt>
    <dgm:pt modelId="{A845F93E-CCA3-4AFF-ACA0-84A96C353D32}" type="pres">
      <dgm:prSet presAssocID="{41CA85C8-3522-4697-9817-E10089C9CB83}" presName="background2" presStyleLbl="node2" presStyleIdx="0" presStyleCnt="2"/>
      <dgm:spPr/>
    </dgm:pt>
    <dgm:pt modelId="{0274ED1D-0A91-4B7C-B1D0-FBD3F0B7F3A2}" type="pres">
      <dgm:prSet presAssocID="{41CA85C8-3522-4697-9817-E10089C9CB83}" presName="text2" presStyleLbl="fgAcc2" presStyleIdx="0" presStyleCnt="2" custScaleY="70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4AAD9-23B5-4FC3-A1E6-2FC410BF67A6}" type="pres">
      <dgm:prSet presAssocID="{41CA85C8-3522-4697-9817-E10089C9CB83}" presName="hierChild3" presStyleCnt="0"/>
      <dgm:spPr/>
    </dgm:pt>
    <dgm:pt modelId="{81450C89-FE5C-4A84-987F-2E56719E358D}" type="pres">
      <dgm:prSet presAssocID="{76ED57D1-BA28-4F25-92DE-23DD5246A09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16A4FD0-A49B-4187-BBA4-81AD776DC52A}" type="pres">
      <dgm:prSet presAssocID="{3DA75201-23C5-4A93-9177-CB4F60B58808}" presName="hierRoot3" presStyleCnt="0"/>
      <dgm:spPr/>
    </dgm:pt>
    <dgm:pt modelId="{50AE9440-08DA-4331-8F36-9E5A78F5B21C}" type="pres">
      <dgm:prSet presAssocID="{3DA75201-23C5-4A93-9177-CB4F60B58808}" presName="composite3" presStyleCnt="0"/>
      <dgm:spPr/>
    </dgm:pt>
    <dgm:pt modelId="{ECF43484-05FC-4C5F-ABA7-41EE3E79B3F3}" type="pres">
      <dgm:prSet presAssocID="{3DA75201-23C5-4A93-9177-CB4F60B58808}" presName="background3" presStyleLbl="node3" presStyleIdx="0" presStyleCnt="2"/>
      <dgm:spPr/>
    </dgm:pt>
    <dgm:pt modelId="{C556FCDD-5B72-44A6-984B-7850D390D1A7}" type="pres">
      <dgm:prSet presAssocID="{3DA75201-23C5-4A93-9177-CB4F60B58808}" presName="text3" presStyleLbl="fgAcc3" presStyleIdx="0" presStyleCnt="2" custScaleX="218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92967-A50E-47F8-A1E4-A7A82680A1BE}" type="pres">
      <dgm:prSet presAssocID="{3DA75201-23C5-4A93-9177-CB4F60B58808}" presName="hierChild4" presStyleCnt="0"/>
      <dgm:spPr/>
    </dgm:pt>
    <dgm:pt modelId="{02DC9121-EACD-455F-886C-75A7341E7B33}" type="pres">
      <dgm:prSet presAssocID="{878B309A-B9F1-4185-9E34-B2E5F9EDD12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7EBF1A1-A08E-47E9-8494-F640067CA32D}" type="pres">
      <dgm:prSet presAssocID="{B17E0845-0CB2-4272-B7AB-1E33A5ED6F5C}" presName="hierRoot2" presStyleCnt="0"/>
      <dgm:spPr/>
    </dgm:pt>
    <dgm:pt modelId="{1D654156-CFFF-4B5E-A706-B6A6A4A6FC29}" type="pres">
      <dgm:prSet presAssocID="{B17E0845-0CB2-4272-B7AB-1E33A5ED6F5C}" presName="composite2" presStyleCnt="0"/>
      <dgm:spPr/>
    </dgm:pt>
    <dgm:pt modelId="{8479C02B-D8EE-4A0E-B843-D6399E6C1768}" type="pres">
      <dgm:prSet presAssocID="{B17E0845-0CB2-4272-B7AB-1E33A5ED6F5C}" presName="background2" presStyleLbl="node2" presStyleIdx="1" presStyleCnt="2"/>
      <dgm:spPr/>
    </dgm:pt>
    <dgm:pt modelId="{F1965CCB-C900-4E8E-82ED-A46C634A2B86}" type="pres">
      <dgm:prSet presAssocID="{B17E0845-0CB2-4272-B7AB-1E33A5ED6F5C}" presName="text2" presStyleLbl="fgAcc2" presStyleIdx="1" presStyleCnt="2" custScaleY="70148" custLinFactNeighborX="-799" custLinFactNeighborY="-3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4E443-63A3-46DA-987B-ADDF2ED72408}" type="pres">
      <dgm:prSet presAssocID="{B17E0845-0CB2-4272-B7AB-1E33A5ED6F5C}" presName="hierChild3" presStyleCnt="0"/>
      <dgm:spPr/>
    </dgm:pt>
    <dgm:pt modelId="{4926F13A-B710-41ED-ABC3-D6938DA138E9}" type="pres">
      <dgm:prSet presAssocID="{5F437B60-2A17-40AD-9BF9-F4E6E345D71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953D1F8-9C0B-4DB7-8E88-7083F2DD587E}" type="pres">
      <dgm:prSet presAssocID="{38A10462-E949-464B-8737-1061BAA2A5B1}" presName="hierRoot3" presStyleCnt="0"/>
      <dgm:spPr/>
    </dgm:pt>
    <dgm:pt modelId="{3A76646A-B078-42F3-8673-A3577843641F}" type="pres">
      <dgm:prSet presAssocID="{38A10462-E949-464B-8737-1061BAA2A5B1}" presName="composite3" presStyleCnt="0"/>
      <dgm:spPr/>
    </dgm:pt>
    <dgm:pt modelId="{2C1CF0EE-506C-45C5-B802-594DAF266641}" type="pres">
      <dgm:prSet presAssocID="{38A10462-E949-464B-8737-1061BAA2A5B1}" presName="background3" presStyleLbl="node3" presStyleIdx="1" presStyleCnt="2"/>
      <dgm:spPr/>
    </dgm:pt>
    <dgm:pt modelId="{993EFFB8-2D52-4AC7-A3F9-7951BB90FE19}" type="pres">
      <dgm:prSet presAssocID="{38A10462-E949-464B-8737-1061BAA2A5B1}" presName="text3" presStyleLbl="fgAcc3" presStyleIdx="1" presStyleCnt="2" custScaleX="196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F9058-BD01-4301-97FA-2FDD144D906F}" type="pres">
      <dgm:prSet presAssocID="{38A10462-E949-464B-8737-1061BAA2A5B1}" presName="hierChild4" presStyleCnt="0"/>
      <dgm:spPr/>
    </dgm:pt>
  </dgm:ptLst>
  <dgm:cxnLst>
    <dgm:cxn modelId="{F47D2883-8E9A-4590-B95F-F8CD91DFF442}" type="presOf" srcId="{E9D6012C-4C79-4D98-8B6F-3595D2E2C9F1}" destId="{B467C46F-CC7A-40B1-BE7D-4298721260B5}" srcOrd="0" destOrd="0" presId="urn:microsoft.com/office/officeart/2005/8/layout/hierarchy1"/>
    <dgm:cxn modelId="{C6497583-1DDC-451F-B71B-8EA23B900742}" type="presOf" srcId="{878B309A-B9F1-4185-9E34-B2E5F9EDD12F}" destId="{02DC9121-EACD-455F-886C-75A7341E7B33}" srcOrd="0" destOrd="0" presId="urn:microsoft.com/office/officeart/2005/8/layout/hierarchy1"/>
    <dgm:cxn modelId="{580737AF-B6DE-4E35-8147-5B6F1353B397}" type="presOf" srcId="{8ABC6A83-3974-4F27-A5A3-7114066E2EAB}" destId="{3DBA1098-C831-4C76-A87A-A7B5750AB0B2}" srcOrd="0" destOrd="0" presId="urn:microsoft.com/office/officeart/2005/8/layout/hierarchy1"/>
    <dgm:cxn modelId="{03CE323B-F091-46D2-BCF7-EF62A6D35B63}" srcId="{E9D6012C-4C79-4D98-8B6F-3595D2E2C9F1}" destId="{B17E0845-0CB2-4272-B7AB-1E33A5ED6F5C}" srcOrd="1" destOrd="0" parTransId="{878B309A-B9F1-4185-9E34-B2E5F9EDD12F}" sibTransId="{D90D363A-0383-4CE0-9132-3F2AE6FDE40A}"/>
    <dgm:cxn modelId="{B7E8FA7C-704B-4BAE-A793-D9F48ADBF778}" srcId="{41CA85C8-3522-4697-9817-E10089C9CB83}" destId="{3DA75201-23C5-4A93-9177-CB4F60B58808}" srcOrd="0" destOrd="0" parTransId="{76ED57D1-BA28-4F25-92DE-23DD5246A097}" sibTransId="{EAD9220D-A98E-4836-BD00-BFF80A64191F}"/>
    <dgm:cxn modelId="{A01CCD1A-C46A-48B8-B7BB-07220548360D}" type="presOf" srcId="{295ADCF7-F081-4AC9-8F11-9EED545BC71D}" destId="{A01AC985-CD6E-43D1-99AD-0769907F525C}" srcOrd="0" destOrd="0" presId="urn:microsoft.com/office/officeart/2005/8/layout/hierarchy1"/>
    <dgm:cxn modelId="{52E42D8E-DD22-4806-A5C2-BD23B421FE93}" type="presOf" srcId="{76ED57D1-BA28-4F25-92DE-23DD5246A097}" destId="{81450C89-FE5C-4A84-987F-2E56719E358D}" srcOrd="0" destOrd="0" presId="urn:microsoft.com/office/officeart/2005/8/layout/hierarchy1"/>
    <dgm:cxn modelId="{60F73E90-EB23-4527-80F1-5E58B536F9BE}" type="presOf" srcId="{38A10462-E949-464B-8737-1061BAA2A5B1}" destId="{993EFFB8-2D52-4AC7-A3F9-7951BB90FE19}" srcOrd="0" destOrd="0" presId="urn:microsoft.com/office/officeart/2005/8/layout/hierarchy1"/>
    <dgm:cxn modelId="{9D6E5015-FB0B-4E19-8FB2-D79D5E7D254C}" type="presOf" srcId="{3DA75201-23C5-4A93-9177-CB4F60B58808}" destId="{C556FCDD-5B72-44A6-984B-7850D390D1A7}" srcOrd="0" destOrd="0" presId="urn:microsoft.com/office/officeart/2005/8/layout/hierarchy1"/>
    <dgm:cxn modelId="{18F0C002-5AFC-4938-937E-CE0DDBFF1173}" srcId="{E9D6012C-4C79-4D98-8B6F-3595D2E2C9F1}" destId="{41CA85C8-3522-4697-9817-E10089C9CB83}" srcOrd="0" destOrd="0" parTransId="{295ADCF7-F081-4AC9-8F11-9EED545BC71D}" sibTransId="{2534C33D-D837-4D92-9E6F-02388BD09DDD}"/>
    <dgm:cxn modelId="{5287B27D-FEBC-465F-9D63-74466E9E4FAB}" type="presOf" srcId="{41CA85C8-3522-4697-9817-E10089C9CB83}" destId="{0274ED1D-0A91-4B7C-B1D0-FBD3F0B7F3A2}" srcOrd="0" destOrd="0" presId="urn:microsoft.com/office/officeart/2005/8/layout/hierarchy1"/>
    <dgm:cxn modelId="{FF9F3915-FDB3-49E8-9555-5E438A2D86EF}" type="presOf" srcId="{5F437B60-2A17-40AD-9BF9-F4E6E345D71F}" destId="{4926F13A-B710-41ED-ABC3-D6938DA138E9}" srcOrd="0" destOrd="0" presId="urn:microsoft.com/office/officeart/2005/8/layout/hierarchy1"/>
    <dgm:cxn modelId="{73B15F7D-DEBB-4666-BC26-BBD1A1921BB0}" type="presOf" srcId="{B17E0845-0CB2-4272-B7AB-1E33A5ED6F5C}" destId="{F1965CCB-C900-4E8E-82ED-A46C634A2B86}" srcOrd="0" destOrd="0" presId="urn:microsoft.com/office/officeart/2005/8/layout/hierarchy1"/>
    <dgm:cxn modelId="{F73CC12A-9714-459C-93CB-B17EF9E07C52}" srcId="{8ABC6A83-3974-4F27-A5A3-7114066E2EAB}" destId="{E9D6012C-4C79-4D98-8B6F-3595D2E2C9F1}" srcOrd="0" destOrd="0" parTransId="{472FE838-4336-4830-863F-DE6A620D9D9D}" sibTransId="{8D959403-7CC0-4F88-9FF6-D0DB7A102CB8}"/>
    <dgm:cxn modelId="{B99F5413-D065-4AFE-ABCB-DA5CE0ABE8BA}" srcId="{B17E0845-0CB2-4272-B7AB-1E33A5ED6F5C}" destId="{38A10462-E949-464B-8737-1061BAA2A5B1}" srcOrd="0" destOrd="0" parTransId="{5F437B60-2A17-40AD-9BF9-F4E6E345D71F}" sibTransId="{BABC23D6-7167-4FA0-9D32-A913F758EE58}"/>
    <dgm:cxn modelId="{E43063B3-F3A8-48A9-A068-A464B8F04F7C}" type="presParOf" srcId="{3DBA1098-C831-4C76-A87A-A7B5750AB0B2}" destId="{0B135835-C262-4E7D-8A04-B3A0B5DD5E9B}" srcOrd="0" destOrd="0" presId="urn:microsoft.com/office/officeart/2005/8/layout/hierarchy1"/>
    <dgm:cxn modelId="{885D89B1-04AA-4737-B7C5-A634C147FC1B}" type="presParOf" srcId="{0B135835-C262-4E7D-8A04-B3A0B5DD5E9B}" destId="{91CD49D5-54EA-4001-8097-21670A5112ED}" srcOrd="0" destOrd="0" presId="urn:microsoft.com/office/officeart/2005/8/layout/hierarchy1"/>
    <dgm:cxn modelId="{5DC0DE2E-24EB-4BAC-9D10-56FE58CDB0FD}" type="presParOf" srcId="{91CD49D5-54EA-4001-8097-21670A5112ED}" destId="{3EE8BE3C-9C87-4CCD-83F4-BBDF4C03047A}" srcOrd="0" destOrd="0" presId="urn:microsoft.com/office/officeart/2005/8/layout/hierarchy1"/>
    <dgm:cxn modelId="{77791EDA-6831-4DF4-98CE-4C6F7B8CF358}" type="presParOf" srcId="{91CD49D5-54EA-4001-8097-21670A5112ED}" destId="{B467C46F-CC7A-40B1-BE7D-4298721260B5}" srcOrd="1" destOrd="0" presId="urn:microsoft.com/office/officeart/2005/8/layout/hierarchy1"/>
    <dgm:cxn modelId="{5EBB43ED-3079-430F-A425-70589BE183E4}" type="presParOf" srcId="{0B135835-C262-4E7D-8A04-B3A0B5DD5E9B}" destId="{D10B0B73-1642-4CAB-879A-332AB50A2CFE}" srcOrd="1" destOrd="0" presId="urn:microsoft.com/office/officeart/2005/8/layout/hierarchy1"/>
    <dgm:cxn modelId="{6756D19A-D006-4873-8D01-0A1D72785671}" type="presParOf" srcId="{D10B0B73-1642-4CAB-879A-332AB50A2CFE}" destId="{A01AC985-CD6E-43D1-99AD-0769907F525C}" srcOrd="0" destOrd="0" presId="urn:microsoft.com/office/officeart/2005/8/layout/hierarchy1"/>
    <dgm:cxn modelId="{F8F4BE2B-A75D-4346-A615-E3B39B8FACCE}" type="presParOf" srcId="{D10B0B73-1642-4CAB-879A-332AB50A2CFE}" destId="{11B6CD20-8223-4646-B6C3-053AAEF6DA31}" srcOrd="1" destOrd="0" presId="urn:microsoft.com/office/officeart/2005/8/layout/hierarchy1"/>
    <dgm:cxn modelId="{CB6DFFBF-8BA5-48EE-ABFF-F64C2A3B1D36}" type="presParOf" srcId="{11B6CD20-8223-4646-B6C3-053AAEF6DA31}" destId="{FE728458-7CED-4B6C-B0C0-1E83146F3EE1}" srcOrd="0" destOrd="0" presId="urn:microsoft.com/office/officeart/2005/8/layout/hierarchy1"/>
    <dgm:cxn modelId="{24B7690E-46CC-4128-BA15-AE5EEB2FC9D1}" type="presParOf" srcId="{FE728458-7CED-4B6C-B0C0-1E83146F3EE1}" destId="{A845F93E-CCA3-4AFF-ACA0-84A96C353D32}" srcOrd="0" destOrd="0" presId="urn:microsoft.com/office/officeart/2005/8/layout/hierarchy1"/>
    <dgm:cxn modelId="{EB19ABAF-B5B9-4770-9753-458BBA8E0886}" type="presParOf" srcId="{FE728458-7CED-4B6C-B0C0-1E83146F3EE1}" destId="{0274ED1D-0A91-4B7C-B1D0-FBD3F0B7F3A2}" srcOrd="1" destOrd="0" presId="urn:microsoft.com/office/officeart/2005/8/layout/hierarchy1"/>
    <dgm:cxn modelId="{2505A4DB-14DA-4C80-B08F-2EBD4EE7DDD6}" type="presParOf" srcId="{11B6CD20-8223-4646-B6C3-053AAEF6DA31}" destId="{FB14AAD9-23B5-4FC3-A1E6-2FC410BF67A6}" srcOrd="1" destOrd="0" presId="urn:microsoft.com/office/officeart/2005/8/layout/hierarchy1"/>
    <dgm:cxn modelId="{53B13212-540E-4BA0-B020-04B27487BEAA}" type="presParOf" srcId="{FB14AAD9-23B5-4FC3-A1E6-2FC410BF67A6}" destId="{81450C89-FE5C-4A84-987F-2E56719E358D}" srcOrd="0" destOrd="0" presId="urn:microsoft.com/office/officeart/2005/8/layout/hierarchy1"/>
    <dgm:cxn modelId="{331A3BA2-9060-4702-9FF7-1EC792B3C78A}" type="presParOf" srcId="{FB14AAD9-23B5-4FC3-A1E6-2FC410BF67A6}" destId="{516A4FD0-A49B-4187-BBA4-81AD776DC52A}" srcOrd="1" destOrd="0" presId="urn:microsoft.com/office/officeart/2005/8/layout/hierarchy1"/>
    <dgm:cxn modelId="{49BF0A49-85F5-4DEE-ACD2-4FE12FCD3066}" type="presParOf" srcId="{516A4FD0-A49B-4187-BBA4-81AD776DC52A}" destId="{50AE9440-08DA-4331-8F36-9E5A78F5B21C}" srcOrd="0" destOrd="0" presId="urn:microsoft.com/office/officeart/2005/8/layout/hierarchy1"/>
    <dgm:cxn modelId="{6E61AB0C-1A18-42B7-AA1F-A1E3B6F05AC5}" type="presParOf" srcId="{50AE9440-08DA-4331-8F36-9E5A78F5B21C}" destId="{ECF43484-05FC-4C5F-ABA7-41EE3E79B3F3}" srcOrd="0" destOrd="0" presId="urn:microsoft.com/office/officeart/2005/8/layout/hierarchy1"/>
    <dgm:cxn modelId="{3F1585F0-AD72-428F-9561-6B88406CE612}" type="presParOf" srcId="{50AE9440-08DA-4331-8F36-9E5A78F5B21C}" destId="{C556FCDD-5B72-44A6-984B-7850D390D1A7}" srcOrd="1" destOrd="0" presId="urn:microsoft.com/office/officeart/2005/8/layout/hierarchy1"/>
    <dgm:cxn modelId="{D7F9F521-E6D4-4D07-A939-A5ADA8D781D2}" type="presParOf" srcId="{516A4FD0-A49B-4187-BBA4-81AD776DC52A}" destId="{28E92967-A50E-47F8-A1E4-A7A82680A1BE}" srcOrd="1" destOrd="0" presId="urn:microsoft.com/office/officeart/2005/8/layout/hierarchy1"/>
    <dgm:cxn modelId="{078382DF-3609-4A63-AAD9-D9FFAAF1F927}" type="presParOf" srcId="{D10B0B73-1642-4CAB-879A-332AB50A2CFE}" destId="{02DC9121-EACD-455F-886C-75A7341E7B33}" srcOrd="2" destOrd="0" presId="urn:microsoft.com/office/officeart/2005/8/layout/hierarchy1"/>
    <dgm:cxn modelId="{A3911A3E-A6C4-4A65-9ADE-8C6300D530E1}" type="presParOf" srcId="{D10B0B73-1642-4CAB-879A-332AB50A2CFE}" destId="{E7EBF1A1-A08E-47E9-8494-F640067CA32D}" srcOrd="3" destOrd="0" presId="urn:microsoft.com/office/officeart/2005/8/layout/hierarchy1"/>
    <dgm:cxn modelId="{7F1E69B6-50F7-485C-800B-A502B8794BB1}" type="presParOf" srcId="{E7EBF1A1-A08E-47E9-8494-F640067CA32D}" destId="{1D654156-CFFF-4B5E-A706-B6A6A4A6FC29}" srcOrd="0" destOrd="0" presId="urn:microsoft.com/office/officeart/2005/8/layout/hierarchy1"/>
    <dgm:cxn modelId="{94B4AA05-383D-4F0B-A2E7-D42AEFA00CB8}" type="presParOf" srcId="{1D654156-CFFF-4B5E-A706-B6A6A4A6FC29}" destId="{8479C02B-D8EE-4A0E-B843-D6399E6C1768}" srcOrd="0" destOrd="0" presId="urn:microsoft.com/office/officeart/2005/8/layout/hierarchy1"/>
    <dgm:cxn modelId="{6D3A44FD-EA64-4228-A037-0D3E8BE2A34F}" type="presParOf" srcId="{1D654156-CFFF-4B5E-A706-B6A6A4A6FC29}" destId="{F1965CCB-C900-4E8E-82ED-A46C634A2B86}" srcOrd="1" destOrd="0" presId="urn:microsoft.com/office/officeart/2005/8/layout/hierarchy1"/>
    <dgm:cxn modelId="{8F5FEE53-3D6E-4A0C-AA79-260D1B4A096C}" type="presParOf" srcId="{E7EBF1A1-A08E-47E9-8494-F640067CA32D}" destId="{3284E443-63A3-46DA-987B-ADDF2ED72408}" srcOrd="1" destOrd="0" presId="urn:microsoft.com/office/officeart/2005/8/layout/hierarchy1"/>
    <dgm:cxn modelId="{C0B79F5E-20DA-4833-8D32-B70F9F539762}" type="presParOf" srcId="{3284E443-63A3-46DA-987B-ADDF2ED72408}" destId="{4926F13A-B710-41ED-ABC3-D6938DA138E9}" srcOrd="0" destOrd="0" presId="urn:microsoft.com/office/officeart/2005/8/layout/hierarchy1"/>
    <dgm:cxn modelId="{D92873BE-6BDE-415C-90BD-435F6926F9FA}" type="presParOf" srcId="{3284E443-63A3-46DA-987B-ADDF2ED72408}" destId="{5953D1F8-9C0B-4DB7-8E88-7083F2DD587E}" srcOrd="1" destOrd="0" presId="urn:microsoft.com/office/officeart/2005/8/layout/hierarchy1"/>
    <dgm:cxn modelId="{9799688A-8018-4E39-AAE1-B0E64F65E6A3}" type="presParOf" srcId="{5953D1F8-9C0B-4DB7-8E88-7083F2DD587E}" destId="{3A76646A-B078-42F3-8673-A3577843641F}" srcOrd="0" destOrd="0" presId="urn:microsoft.com/office/officeart/2005/8/layout/hierarchy1"/>
    <dgm:cxn modelId="{B3FDE6E9-A908-42B6-A622-D06B007BD361}" type="presParOf" srcId="{3A76646A-B078-42F3-8673-A3577843641F}" destId="{2C1CF0EE-506C-45C5-B802-594DAF266641}" srcOrd="0" destOrd="0" presId="urn:microsoft.com/office/officeart/2005/8/layout/hierarchy1"/>
    <dgm:cxn modelId="{7BA63929-9D3C-44C2-8D38-621D8914FBCF}" type="presParOf" srcId="{3A76646A-B078-42F3-8673-A3577843641F}" destId="{993EFFB8-2D52-4AC7-A3F9-7951BB90FE19}" srcOrd="1" destOrd="0" presId="urn:microsoft.com/office/officeart/2005/8/layout/hierarchy1"/>
    <dgm:cxn modelId="{2C5A01F5-C990-4C3A-9E3F-2085BF1077AA}" type="presParOf" srcId="{5953D1F8-9C0B-4DB7-8E88-7083F2DD587E}" destId="{61AF9058-BD01-4301-97FA-2FDD144D906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22976-AF9F-4F5A-BF31-658AAA6034A1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8DE16-55E8-4C63-8FB6-95EE426890D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Постоянная нагрузка и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менее 2-х временных</a:t>
          </a:r>
          <a:endParaRPr lang="ru-RU" sz="18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A4800-B35D-4032-B3A7-C8053686CED4}" type="parTrans" cxnId="{1B2C4FED-AB20-49DE-8E3F-0BCF110BA0B1}">
      <dgm:prSet/>
      <dgm:spPr/>
      <dgm:t>
        <a:bodyPr/>
        <a:lstStyle/>
        <a:p>
          <a:endParaRPr lang="ru-RU"/>
        </a:p>
      </dgm:t>
    </dgm:pt>
    <dgm:pt modelId="{B46E3756-6D08-4045-A0FD-20776D688FB7}" type="sibTrans" cxnId="{1B2C4FED-AB20-49DE-8E3F-0BCF110BA0B1}">
      <dgm:prSet/>
      <dgm:spPr/>
      <dgm:t>
        <a:bodyPr/>
        <a:lstStyle/>
        <a:p>
          <a:endParaRPr lang="ru-RU"/>
        </a:p>
      </dgm:t>
    </dgm:pt>
    <dgm:pt modelId="{0CF110BF-6944-4F4E-995B-1FD40CF02B6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сочетания</a:t>
          </a:r>
          <a:endParaRPr lang="ru-RU" sz="18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3138F-D790-421D-8A07-2BB0D1AC0A0D}" type="parTrans" cxnId="{63440201-56B4-4878-AF83-4DF9927CE7DA}">
      <dgm:prSet/>
      <dgm:spPr/>
      <dgm:t>
        <a:bodyPr/>
        <a:lstStyle/>
        <a:p>
          <a:endParaRPr lang="ru-RU"/>
        </a:p>
      </dgm:t>
    </dgm:pt>
    <dgm:pt modelId="{1AC0871B-4AE5-42BF-AEE7-592FA0368E4A}" type="sibTrans" cxnId="{63440201-56B4-4878-AF83-4DF9927CE7DA}">
      <dgm:prSet/>
      <dgm:spPr/>
      <dgm:t>
        <a:bodyPr/>
        <a:lstStyle/>
        <a:p>
          <a:endParaRPr lang="ru-RU"/>
        </a:p>
      </dgm:t>
    </dgm:pt>
    <dgm:pt modelId="{CEF42E99-8201-45D1-9F29-71E44A0880DF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длительные нагрузки -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0,95</a:t>
          </a:r>
        </a:p>
        <a:p>
          <a:pPr algn="l"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кратковременные нагрузки -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0,9;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2C826-D1EB-4A56-9213-BDB2AD006F3A}" type="parTrans" cxnId="{F15D3EBD-A002-4718-A2DE-393AAA406DC5}">
      <dgm:prSet/>
      <dgm:spPr/>
      <dgm:t>
        <a:bodyPr/>
        <a:lstStyle/>
        <a:p>
          <a:endParaRPr lang="ru-RU"/>
        </a:p>
      </dgm:t>
    </dgm:pt>
    <dgm:pt modelId="{3437A5A6-CB5D-4999-85C4-63C4C076BE2A}" type="sibTrans" cxnId="{F15D3EBD-A002-4718-A2DE-393AAA406DC5}">
      <dgm:prSet/>
      <dgm:spPr/>
      <dgm:t>
        <a:bodyPr/>
        <a:lstStyle/>
        <a:p>
          <a:endParaRPr lang="ru-RU"/>
        </a:p>
      </dgm:t>
    </dgm:pt>
    <dgm:pt modelId="{62F02F9D-48CA-43D3-AF29-F70B8C274C6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Особые сочетания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FEC96-0055-4CE6-ADC6-AEC8B6F73CC4}" type="parTrans" cxnId="{1FE4FD9D-E3C7-4838-9D38-906EAFC81683}">
      <dgm:prSet/>
      <dgm:spPr/>
      <dgm:t>
        <a:bodyPr/>
        <a:lstStyle/>
        <a:p>
          <a:endParaRPr lang="ru-RU"/>
        </a:p>
      </dgm:t>
    </dgm:pt>
    <dgm:pt modelId="{5F80E0DB-006D-4579-800D-73249FED59CF}" type="sibTrans" cxnId="{1FE4FD9D-E3C7-4838-9D38-906EAFC81683}">
      <dgm:prSet/>
      <dgm:spPr/>
      <dgm:t>
        <a:bodyPr/>
        <a:lstStyle/>
        <a:p>
          <a:endParaRPr lang="ru-RU"/>
        </a:p>
      </dgm:t>
    </dgm:pt>
    <dgm:pt modelId="{DE7AC8DE-5C59-42BF-9D40-D851BD4EC279}">
      <dgm:prSet phldrT="[Текст]" custT="1"/>
      <dgm:spPr/>
      <dgm:t>
        <a:bodyPr/>
        <a:lstStyle/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длительные нагрузки -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0,95</a:t>
          </a:r>
        </a:p>
        <a:p>
          <a:pPr algn="l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кратковременные нагрузки -</a:t>
          </a:r>
        </a:p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0,8;</a:t>
          </a:r>
        </a:p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Особая нагрузка без снижения</a:t>
          </a:r>
          <a:endParaRPr lang="ru-RU" sz="1600" dirty="0"/>
        </a:p>
      </dgm:t>
    </dgm:pt>
    <dgm:pt modelId="{A93920B5-0815-4D2D-8EB7-BF4414FD5D90}" type="parTrans" cxnId="{8E6CA7AF-9595-4BDF-A4AD-A1915836BEDB}">
      <dgm:prSet/>
      <dgm:spPr/>
      <dgm:t>
        <a:bodyPr/>
        <a:lstStyle/>
        <a:p>
          <a:endParaRPr lang="ru-RU"/>
        </a:p>
      </dgm:t>
    </dgm:pt>
    <dgm:pt modelId="{7B0714E1-61B5-413D-91D9-14643AACF523}" type="sibTrans" cxnId="{8E6CA7AF-9595-4BDF-A4AD-A1915836BEDB}">
      <dgm:prSet/>
      <dgm:spPr/>
      <dgm:t>
        <a:bodyPr/>
        <a:lstStyle/>
        <a:p>
          <a:endParaRPr lang="ru-RU"/>
        </a:p>
      </dgm:t>
    </dgm:pt>
    <dgm:pt modelId="{ECD28C5F-34CD-436A-83F5-8FD6B2B47ECB}" type="pres">
      <dgm:prSet presAssocID="{88F22976-AF9F-4F5A-BF31-658AAA6034A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C16D3-6A41-4A9B-9BD5-921E08D168F5}" type="pres">
      <dgm:prSet presAssocID="{88F22976-AF9F-4F5A-BF31-658AAA6034A1}" presName="hierFlow" presStyleCnt="0"/>
      <dgm:spPr/>
    </dgm:pt>
    <dgm:pt modelId="{44F613EF-9657-4C5A-8C54-22D686F0D725}" type="pres">
      <dgm:prSet presAssocID="{88F22976-AF9F-4F5A-BF31-658AAA6034A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19EF278-1BD4-4085-8EEE-BD77E29A1F25}" type="pres">
      <dgm:prSet presAssocID="{6E48DE16-55E8-4C63-8FB6-95EE426890DD}" presName="Name14" presStyleCnt="0"/>
      <dgm:spPr/>
    </dgm:pt>
    <dgm:pt modelId="{1F9B12BE-CAFD-44F1-BA52-5BD3DD4BF41E}" type="pres">
      <dgm:prSet presAssocID="{6E48DE16-55E8-4C63-8FB6-95EE426890DD}" presName="level1Shape" presStyleLbl="node0" presStyleIdx="0" presStyleCnt="1" custScaleX="362084" custScaleY="162403" custLinFactNeighborX="-19040" custLinFactNeighborY="-63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710BB-F5CE-4787-ADD4-14CCE11B0ED1}" type="pres">
      <dgm:prSet presAssocID="{6E48DE16-55E8-4C63-8FB6-95EE426890DD}" presName="hierChild2" presStyleCnt="0"/>
      <dgm:spPr/>
    </dgm:pt>
    <dgm:pt modelId="{36E7858B-4598-4626-9043-D831987C6354}" type="pres">
      <dgm:prSet presAssocID="{0CC3138F-D790-421D-8A07-2BB0D1AC0A0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8E0C144A-342F-45AF-8CF1-1E53EAB94574}" type="pres">
      <dgm:prSet presAssocID="{0CF110BF-6944-4F4E-995B-1FD40CF02B6F}" presName="Name21" presStyleCnt="0"/>
      <dgm:spPr/>
    </dgm:pt>
    <dgm:pt modelId="{3526072E-1F42-4DE0-8C1B-D120C4A54B34}" type="pres">
      <dgm:prSet presAssocID="{0CF110BF-6944-4F4E-995B-1FD40CF02B6F}" presName="level2Shape" presStyleLbl="node2" presStyleIdx="0" presStyleCnt="2" custScaleX="274484" custScaleY="100001" custLinFactNeighborX="-2057" custLinFactNeighborY="14651"/>
      <dgm:spPr/>
      <dgm:t>
        <a:bodyPr/>
        <a:lstStyle/>
        <a:p>
          <a:endParaRPr lang="ru-RU"/>
        </a:p>
      </dgm:t>
    </dgm:pt>
    <dgm:pt modelId="{FA7F5CCF-3490-43C4-BD1B-326A2D2B4A26}" type="pres">
      <dgm:prSet presAssocID="{0CF110BF-6944-4F4E-995B-1FD40CF02B6F}" presName="hierChild3" presStyleCnt="0"/>
      <dgm:spPr/>
    </dgm:pt>
    <dgm:pt modelId="{C98C2F2C-0ACE-441C-B1A1-85ADA281284F}" type="pres">
      <dgm:prSet presAssocID="{9812C826-D1EB-4A56-9213-BDB2AD006F3A}" presName="Name19" presStyleLbl="parChTrans1D3" presStyleIdx="0" presStyleCnt="2"/>
      <dgm:spPr/>
      <dgm:t>
        <a:bodyPr/>
        <a:lstStyle/>
        <a:p>
          <a:endParaRPr lang="ru-RU"/>
        </a:p>
      </dgm:t>
    </dgm:pt>
    <dgm:pt modelId="{936C1DAE-6A0C-4664-A4A2-DB70DC198931}" type="pres">
      <dgm:prSet presAssocID="{CEF42E99-8201-45D1-9F29-71E44A0880DF}" presName="Name21" presStyleCnt="0"/>
      <dgm:spPr/>
    </dgm:pt>
    <dgm:pt modelId="{A668B0FA-D378-430A-B852-7A53423B480C}" type="pres">
      <dgm:prSet presAssocID="{CEF42E99-8201-45D1-9F29-71E44A0880DF}" presName="level2Shape" presStyleLbl="node3" presStyleIdx="0" presStyleCnt="2" custScaleX="301838" custScaleY="184466" custLinFactNeighborX="6004" custLinFactNeighborY="61384"/>
      <dgm:spPr/>
      <dgm:t>
        <a:bodyPr/>
        <a:lstStyle/>
        <a:p>
          <a:endParaRPr lang="ru-RU"/>
        </a:p>
      </dgm:t>
    </dgm:pt>
    <dgm:pt modelId="{BBA42CC7-359F-468D-8A40-EAD1E06DF3F2}" type="pres">
      <dgm:prSet presAssocID="{CEF42E99-8201-45D1-9F29-71E44A0880DF}" presName="hierChild3" presStyleCnt="0"/>
      <dgm:spPr/>
    </dgm:pt>
    <dgm:pt modelId="{31371CC4-1C77-4E7B-9083-147E2E55D141}" type="pres">
      <dgm:prSet presAssocID="{CA2FEC96-0055-4CE6-ADC6-AEC8B6F73CC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CC1EC067-CEA0-4C88-ABCD-E414AD48B515}" type="pres">
      <dgm:prSet presAssocID="{62F02F9D-48CA-43D3-AF29-F70B8C274C6C}" presName="Name21" presStyleCnt="0"/>
      <dgm:spPr/>
    </dgm:pt>
    <dgm:pt modelId="{A1B0FBDA-84BC-4539-A187-76E7C3D7E17D}" type="pres">
      <dgm:prSet presAssocID="{62F02F9D-48CA-43D3-AF29-F70B8C274C6C}" presName="level2Shape" presStyleLbl="node2" presStyleIdx="1" presStyleCnt="2" custScaleX="197941" custLinFactNeighborX="-25248" custLinFactNeighborY="7422"/>
      <dgm:spPr/>
      <dgm:t>
        <a:bodyPr/>
        <a:lstStyle/>
        <a:p>
          <a:endParaRPr lang="ru-RU"/>
        </a:p>
      </dgm:t>
    </dgm:pt>
    <dgm:pt modelId="{A34C5B06-9BDA-475E-9D88-E3553A127633}" type="pres">
      <dgm:prSet presAssocID="{62F02F9D-48CA-43D3-AF29-F70B8C274C6C}" presName="hierChild3" presStyleCnt="0"/>
      <dgm:spPr/>
    </dgm:pt>
    <dgm:pt modelId="{110E0DAC-60BE-4317-80BF-046AB8972FD3}" type="pres">
      <dgm:prSet presAssocID="{A93920B5-0815-4D2D-8EB7-BF4414FD5D90}" presName="Name19" presStyleLbl="parChTrans1D3" presStyleIdx="1" presStyleCnt="2"/>
      <dgm:spPr/>
      <dgm:t>
        <a:bodyPr/>
        <a:lstStyle/>
        <a:p>
          <a:endParaRPr lang="ru-RU"/>
        </a:p>
      </dgm:t>
    </dgm:pt>
    <dgm:pt modelId="{9A379D26-D873-4A21-9393-E132BF137281}" type="pres">
      <dgm:prSet presAssocID="{DE7AC8DE-5C59-42BF-9D40-D851BD4EC279}" presName="Name21" presStyleCnt="0"/>
      <dgm:spPr/>
    </dgm:pt>
    <dgm:pt modelId="{0937AFA3-F1BF-42A7-A140-B42EB14528AE}" type="pres">
      <dgm:prSet presAssocID="{DE7AC8DE-5C59-42BF-9D40-D851BD4EC279}" presName="level2Shape" presStyleLbl="node3" presStyleIdx="1" presStyleCnt="2" custScaleX="333737" custScaleY="184466" custLinFactNeighborX="10286" custLinFactNeighborY="60864"/>
      <dgm:spPr/>
      <dgm:t>
        <a:bodyPr/>
        <a:lstStyle/>
        <a:p>
          <a:endParaRPr lang="ru-RU"/>
        </a:p>
      </dgm:t>
    </dgm:pt>
    <dgm:pt modelId="{B3CCC40E-BA95-4A92-AD6B-33D64D761D79}" type="pres">
      <dgm:prSet presAssocID="{DE7AC8DE-5C59-42BF-9D40-D851BD4EC279}" presName="hierChild3" presStyleCnt="0"/>
      <dgm:spPr/>
    </dgm:pt>
    <dgm:pt modelId="{E91C33CE-2E8F-43E8-8C5F-55B9170ABEB0}" type="pres">
      <dgm:prSet presAssocID="{88F22976-AF9F-4F5A-BF31-658AAA6034A1}" presName="bgShapesFlow" presStyleCnt="0"/>
      <dgm:spPr/>
    </dgm:pt>
  </dgm:ptLst>
  <dgm:cxnLst>
    <dgm:cxn modelId="{63440201-56B4-4878-AF83-4DF9927CE7DA}" srcId="{6E48DE16-55E8-4C63-8FB6-95EE426890DD}" destId="{0CF110BF-6944-4F4E-995B-1FD40CF02B6F}" srcOrd="0" destOrd="0" parTransId="{0CC3138F-D790-421D-8A07-2BB0D1AC0A0D}" sibTransId="{1AC0871B-4AE5-42BF-AEE7-592FA0368E4A}"/>
    <dgm:cxn modelId="{DEF1D94B-AA71-48B3-A54A-3384DC8FA277}" type="presOf" srcId="{CEF42E99-8201-45D1-9F29-71E44A0880DF}" destId="{A668B0FA-D378-430A-B852-7A53423B480C}" srcOrd="0" destOrd="0" presId="urn:microsoft.com/office/officeart/2005/8/layout/hierarchy6"/>
    <dgm:cxn modelId="{54C1CD1D-ED83-44DA-93B5-BA39A897299E}" type="presOf" srcId="{DE7AC8DE-5C59-42BF-9D40-D851BD4EC279}" destId="{0937AFA3-F1BF-42A7-A140-B42EB14528AE}" srcOrd="0" destOrd="0" presId="urn:microsoft.com/office/officeart/2005/8/layout/hierarchy6"/>
    <dgm:cxn modelId="{B9DB0211-3CF2-4F77-89AC-6E8C176C26AC}" type="presOf" srcId="{9812C826-D1EB-4A56-9213-BDB2AD006F3A}" destId="{C98C2F2C-0ACE-441C-B1A1-85ADA281284F}" srcOrd="0" destOrd="0" presId="urn:microsoft.com/office/officeart/2005/8/layout/hierarchy6"/>
    <dgm:cxn modelId="{4AE8141E-EB3A-4180-87EE-D20D1269FA7F}" type="presOf" srcId="{6E48DE16-55E8-4C63-8FB6-95EE426890DD}" destId="{1F9B12BE-CAFD-44F1-BA52-5BD3DD4BF41E}" srcOrd="0" destOrd="0" presId="urn:microsoft.com/office/officeart/2005/8/layout/hierarchy6"/>
    <dgm:cxn modelId="{1AAFAC40-A4B8-4F20-847E-56CFE1FCBB17}" type="presOf" srcId="{CA2FEC96-0055-4CE6-ADC6-AEC8B6F73CC4}" destId="{31371CC4-1C77-4E7B-9083-147E2E55D141}" srcOrd="0" destOrd="0" presId="urn:microsoft.com/office/officeart/2005/8/layout/hierarchy6"/>
    <dgm:cxn modelId="{F15D3EBD-A002-4718-A2DE-393AAA406DC5}" srcId="{0CF110BF-6944-4F4E-995B-1FD40CF02B6F}" destId="{CEF42E99-8201-45D1-9F29-71E44A0880DF}" srcOrd="0" destOrd="0" parTransId="{9812C826-D1EB-4A56-9213-BDB2AD006F3A}" sibTransId="{3437A5A6-CB5D-4999-85C4-63C4C076BE2A}"/>
    <dgm:cxn modelId="{A3021CDA-0ED4-4DF5-BFCA-33EA756095BA}" type="presOf" srcId="{0CF110BF-6944-4F4E-995B-1FD40CF02B6F}" destId="{3526072E-1F42-4DE0-8C1B-D120C4A54B34}" srcOrd="0" destOrd="0" presId="urn:microsoft.com/office/officeart/2005/8/layout/hierarchy6"/>
    <dgm:cxn modelId="{CFB0736A-7103-4F91-BC58-9714FE27E13E}" type="presOf" srcId="{88F22976-AF9F-4F5A-BF31-658AAA6034A1}" destId="{ECD28C5F-34CD-436A-83F5-8FD6B2B47ECB}" srcOrd="0" destOrd="0" presId="urn:microsoft.com/office/officeart/2005/8/layout/hierarchy6"/>
    <dgm:cxn modelId="{2189B515-266B-4EA7-8F39-16C24867CB8B}" type="presOf" srcId="{0CC3138F-D790-421D-8A07-2BB0D1AC0A0D}" destId="{36E7858B-4598-4626-9043-D831987C6354}" srcOrd="0" destOrd="0" presId="urn:microsoft.com/office/officeart/2005/8/layout/hierarchy6"/>
    <dgm:cxn modelId="{016A3A94-F00E-4945-A985-AC1EDEB62580}" type="presOf" srcId="{A93920B5-0815-4D2D-8EB7-BF4414FD5D90}" destId="{110E0DAC-60BE-4317-80BF-046AB8972FD3}" srcOrd="0" destOrd="0" presId="urn:microsoft.com/office/officeart/2005/8/layout/hierarchy6"/>
    <dgm:cxn modelId="{1FE4FD9D-E3C7-4838-9D38-906EAFC81683}" srcId="{6E48DE16-55E8-4C63-8FB6-95EE426890DD}" destId="{62F02F9D-48CA-43D3-AF29-F70B8C274C6C}" srcOrd="1" destOrd="0" parTransId="{CA2FEC96-0055-4CE6-ADC6-AEC8B6F73CC4}" sibTransId="{5F80E0DB-006D-4579-800D-73249FED59CF}"/>
    <dgm:cxn modelId="{2D969500-A308-41A3-B8C5-5BB5CD24F1A8}" type="presOf" srcId="{62F02F9D-48CA-43D3-AF29-F70B8C274C6C}" destId="{A1B0FBDA-84BC-4539-A187-76E7C3D7E17D}" srcOrd="0" destOrd="0" presId="urn:microsoft.com/office/officeart/2005/8/layout/hierarchy6"/>
    <dgm:cxn modelId="{8E6CA7AF-9595-4BDF-A4AD-A1915836BEDB}" srcId="{62F02F9D-48CA-43D3-AF29-F70B8C274C6C}" destId="{DE7AC8DE-5C59-42BF-9D40-D851BD4EC279}" srcOrd="0" destOrd="0" parTransId="{A93920B5-0815-4D2D-8EB7-BF4414FD5D90}" sibTransId="{7B0714E1-61B5-413D-91D9-14643AACF523}"/>
    <dgm:cxn modelId="{1B2C4FED-AB20-49DE-8E3F-0BCF110BA0B1}" srcId="{88F22976-AF9F-4F5A-BF31-658AAA6034A1}" destId="{6E48DE16-55E8-4C63-8FB6-95EE426890DD}" srcOrd="0" destOrd="0" parTransId="{590A4800-B35D-4032-B3A7-C8053686CED4}" sibTransId="{B46E3756-6D08-4045-A0FD-20776D688FB7}"/>
    <dgm:cxn modelId="{0EC2EB0C-15A8-4431-94BF-9EB305C5965B}" type="presParOf" srcId="{ECD28C5F-34CD-436A-83F5-8FD6B2B47ECB}" destId="{737C16D3-6A41-4A9B-9BD5-921E08D168F5}" srcOrd="0" destOrd="0" presId="urn:microsoft.com/office/officeart/2005/8/layout/hierarchy6"/>
    <dgm:cxn modelId="{3F5B80D3-F4C3-4B06-B61D-2AB2BC6B989E}" type="presParOf" srcId="{737C16D3-6A41-4A9B-9BD5-921E08D168F5}" destId="{44F613EF-9657-4C5A-8C54-22D686F0D725}" srcOrd="0" destOrd="0" presId="urn:microsoft.com/office/officeart/2005/8/layout/hierarchy6"/>
    <dgm:cxn modelId="{27EF032B-DE82-401A-8E69-C6FDA5CB0438}" type="presParOf" srcId="{44F613EF-9657-4C5A-8C54-22D686F0D725}" destId="{319EF278-1BD4-4085-8EEE-BD77E29A1F25}" srcOrd="0" destOrd="0" presId="urn:microsoft.com/office/officeart/2005/8/layout/hierarchy6"/>
    <dgm:cxn modelId="{C0F26948-4AB2-4004-8559-23723FF066FB}" type="presParOf" srcId="{319EF278-1BD4-4085-8EEE-BD77E29A1F25}" destId="{1F9B12BE-CAFD-44F1-BA52-5BD3DD4BF41E}" srcOrd="0" destOrd="0" presId="urn:microsoft.com/office/officeart/2005/8/layout/hierarchy6"/>
    <dgm:cxn modelId="{037027F0-743E-42BE-A1CB-F2FE514AC552}" type="presParOf" srcId="{319EF278-1BD4-4085-8EEE-BD77E29A1F25}" destId="{B4A710BB-F5CE-4787-ADD4-14CCE11B0ED1}" srcOrd="1" destOrd="0" presId="urn:microsoft.com/office/officeart/2005/8/layout/hierarchy6"/>
    <dgm:cxn modelId="{16A32620-D83F-49F9-B44B-831689F134B3}" type="presParOf" srcId="{B4A710BB-F5CE-4787-ADD4-14CCE11B0ED1}" destId="{36E7858B-4598-4626-9043-D831987C6354}" srcOrd="0" destOrd="0" presId="urn:microsoft.com/office/officeart/2005/8/layout/hierarchy6"/>
    <dgm:cxn modelId="{09F50A9D-C274-4416-89C2-9948EF78C673}" type="presParOf" srcId="{B4A710BB-F5CE-4787-ADD4-14CCE11B0ED1}" destId="{8E0C144A-342F-45AF-8CF1-1E53EAB94574}" srcOrd="1" destOrd="0" presId="urn:microsoft.com/office/officeart/2005/8/layout/hierarchy6"/>
    <dgm:cxn modelId="{E91143FC-74F9-4329-ABBF-B9A14A38FD28}" type="presParOf" srcId="{8E0C144A-342F-45AF-8CF1-1E53EAB94574}" destId="{3526072E-1F42-4DE0-8C1B-D120C4A54B34}" srcOrd="0" destOrd="0" presId="urn:microsoft.com/office/officeart/2005/8/layout/hierarchy6"/>
    <dgm:cxn modelId="{42075370-D44F-47AB-B559-C8EDB55B2C8E}" type="presParOf" srcId="{8E0C144A-342F-45AF-8CF1-1E53EAB94574}" destId="{FA7F5CCF-3490-43C4-BD1B-326A2D2B4A26}" srcOrd="1" destOrd="0" presId="urn:microsoft.com/office/officeart/2005/8/layout/hierarchy6"/>
    <dgm:cxn modelId="{732CC574-74F9-4608-B6EE-8F60A2417C68}" type="presParOf" srcId="{FA7F5CCF-3490-43C4-BD1B-326A2D2B4A26}" destId="{C98C2F2C-0ACE-441C-B1A1-85ADA281284F}" srcOrd="0" destOrd="0" presId="urn:microsoft.com/office/officeart/2005/8/layout/hierarchy6"/>
    <dgm:cxn modelId="{51CA3F72-8624-4852-9C48-58C5491358B8}" type="presParOf" srcId="{FA7F5CCF-3490-43C4-BD1B-326A2D2B4A26}" destId="{936C1DAE-6A0C-4664-A4A2-DB70DC198931}" srcOrd="1" destOrd="0" presId="urn:microsoft.com/office/officeart/2005/8/layout/hierarchy6"/>
    <dgm:cxn modelId="{ED87FA85-484B-4C68-A37F-DDC7C7664B23}" type="presParOf" srcId="{936C1DAE-6A0C-4664-A4A2-DB70DC198931}" destId="{A668B0FA-D378-430A-B852-7A53423B480C}" srcOrd="0" destOrd="0" presId="urn:microsoft.com/office/officeart/2005/8/layout/hierarchy6"/>
    <dgm:cxn modelId="{4C75CAE9-2D83-48A0-9ED5-6DD2A2689C22}" type="presParOf" srcId="{936C1DAE-6A0C-4664-A4A2-DB70DC198931}" destId="{BBA42CC7-359F-468D-8A40-EAD1E06DF3F2}" srcOrd="1" destOrd="0" presId="urn:microsoft.com/office/officeart/2005/8/layout/hierarchy6"/>
    <dgm:cxn modelId="{BDB9D796-F980-40A1-9DBD-6DBA7ED85C86}" type="presParOf" srcId="{B4A710BB-F5CE-4787-ADD4-14CCE11B0ED1}" destId="{31371CC4-1C77-4E7B-9083-147E2E55D141}" srcOrd="2" destOrd="0" presId="urn:microsoft.com/office/officeart/2005/8/layout/hierarchy6"/>
    <dgm:cxn modelId="{5FCE950E-BA54-4EF3-9C3B-6145732D2E74}" type="presParOf" srcId="{B4A710BB-F5CE-4787-ADD4-14CCE11B0ED1}" destId="{CC1EC067-CEA0-4C88-ABCD-E414AD48B515}" srcOrd="3" destOrd="0" presId="urn:microsoft.com/office/officeart/2005/8/layout/hierarchy6"/>
    <dgm:cxn modelId="{09572746-08B7-443F-B680-CCD5C954494E}" type="presParOf" srcId="{CC1EC067-CEA0-4C88-ABCD-E414AD48B515}" destId="{A1B0FBDA-84BC-4539-A187-76E7C3D7E17D}" srcOrd="0" destOrd="0" presId="urn:microsoft.com/office/officeart/2005/8/layout/hierarchy6"/>
    <dgm:cxn modelId="{E1F1A2C6-3C0B-480D-887B-6821FDA102E0}" type="presParOf" srcId="{CC1EC067-CEA0-4C88-ABCD-E414AD48B515}" destId="{A34C5B06-9BDA-475E-9D88-E3553A127633}" srcOrd="1" destOrd="0" presId="urn:microsoft.com/office/officeart/2005/8/layout/hierarchy6"/>
    <dgm:cxn modelId="{689A3D94-85BA-427B-A57B-FFCA2D083D83}" type="presParOf" srcId="{A34C5B06-9BDA-475E-9D88-E3553A127633}" destId="{110E0DAC-60BE-4317-80BF-046AB8972FD3}" srcOrd="0" destOrd="0" presId="urn:microsoft.com/office/officeart/2005/8/layout/hierarchy6"/>
    <dgm:cxn modelId="{8996D07F-05BF-491E-8BA6-7DDCB31B2352}" type="presParOf" srcId="{A34C5B06-9BDA-475E-9D88-E3553A127633}" destId="{9A379D26-D873-4A21-9393-E132BF137281}" srcOrd="1" destOrd="0" presId="urn:microsoft.com/office/officeart/2005/8/layout/hierarchy6"/>
    <dgm:cxn modelId="{3F42A989-C216-4534-9CFF-8250C81BB0D8}" type="presParOf" srcId="{9A379D26-D873-4A21-9393-E132BF137281}" destId="{0937AFA3-F1BF-42A7-A140-B42EB14528AE}" srcOrd="0" destOrd="0" presId="urn:microsoft.com/office/officeart/2005/8/layout/hierarchy6"/>
    <dgm:cxn modelId="{CBFF1C7F-D81E-4E13-9C0F-EF3C3365ED07}" type="presParOf" srcId="{9A379D26-D873-4A21-9393-E132BF137281}" destId="{B3CCC40E-BA95-4A92-AD6B-33D64D761D79}" srcOrd="1" destOrd="0" presId="urn:microsoft.com/office/officeart/2005/8/layout/hierarchy6"/>
    <dgm:cxn modelId="{52C6D84F-B07E-4D79-96F7-257D0FCA9C6D}" type="presParOf" srcId="{ECD28C5F-34CD-436A-83F5-8FD6B2B47ECB}" destId="{E91C33CE-2E8F-43E8-8C5F-55B9170ABEB0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AF88C9-3D99-48C9-B604-DC213635DA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27801-6504-41FC-9404-15FE778A5DC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Постоянная нагрузка и</a:t>
          </a:r>
        </a:p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одна временная</a:t>
          </a:r>
          <a:endParaRPr lang="ru-RU" dirty="0"/>
        </a:p>
      </dgm:t>
    </dgm:pt>
    <dgm:pt modelId="{F1DC37C2-247A-45F8-9467-34B03D0C261F}" type="parTrans" cxnId="{7BE66D20-9CC2-4769-B945-52CC9ECC1A8B}">
      <dgm:prSet/>
      <dgm:spPr/>
      <dgm:t>
        <a:bodyPr/>
        <a:lstStyle/>
        <a:p>
          <a:endParaRPr lang="ru-RU"/>
        </a:p>
      </dgm:t>
    </dgm:pt>
    <dgm:pt modelId="{4641C006-F4BA-4080-B033-690DF43B15D3}" type="sibTrans" cxnId="{7BE66D20-9CC2-4769-B945-52CC9ECC1A8B}">
      <dgm:prSet/>
      <dgm:spPr/>
      <dgm:t>
        <a:bodyPr/>
        <a:lstStyle/>
        <a:p>
          <a:endParaRPr lang="ru-RU"/>
        </a:p>
      </dgm:t>
    </dgm:pt>
    <dgm:pt modelId="{25792471-C128-4BAE-B59A-5D573BF1C78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сочетания</a:t>
          </a:r>
          <a:endParaRPr lang="ru-RU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83F13-5612-43C3-B7BE-E3F3807D35BF}" type="parTrans" cxnId="{7AB47E98-0E36-47A1-B249-7359C0B727F4}">
      <dgm:prSet/>
      <dgm:spPr/>
      <dgm:t>
        <a:bodyPr/>
        <a:lstStyle/>
        <a:p>
          <a:endParaRPr lang="ru-RU"/>
        </a:p>
      </dgm:t>
    </dgm:pt>
    <dgm:pt modelId="{0EC72C94-DCDB-4F9A-9E73-9115728F8F4E}" type="sibTrans" cxnId="{7AB47E98-0E36-47A1-B249-7359C0B727F4}">
      <dgm:prSet/>
      <dgm:spPr/>
      <dgm:t>
        <a:bodyPr/>
        <a:lstStyle/>
        <a:p>
          <a:endParaRPr lang="ru-RU"/>
        </a:p>
      </dgm:t>
    </dgm:pt>
    <dgm:pt modelId="{861F889E-2E3C-466B-AC2B-00C7AEBD90B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Коэффициенты сочетаний равны 1.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C02113-6278-49E5-8502-637B2752E537}" type="parTrans" cxnId="{BA1B63F8-07A3-4B49-8DF3-E571AA8786A1}">
      <dgm:prSet/>
      <dgm:spPr/>
      <dgm:t>
        <a:bodyPr/>
        <a:lstStyle/>
        <a:p>
          <a:endParaRPr lang="ru-RU"/>
        </a:p>
      </dgm:t>
    </dgm:pt>
    <dgm:pt modelId="{AAFC5A8D-C5BE-4B43-A84A-059C64D49CE3}" type="sibTrans" cxnId="{BA1B63F8-07A3-4B49-8DF3-E571AA8786A1}">
      <dgm:prSet/>
      <dgm:spPr/>
      <dgm:t>
        <a:bodyPr/>
        <a:lstStyle/>
        <a:p>
          <a:endParaRPr lang="ru-RU"/>
        </a:p>
      </dgm:t>
    </dgm:pt>
    <dgm:pt modelId="{294F64C5-F5CB-47CC-835D-6A143C1DCFAE}" type="pres">
      <dgm:prSet presAssocID="{AEAF88C9-3D99-48C9-B604-DC213635DA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CEA3F5-A655-4A47-B40D-5B77664AF6FB}" type="pres">
      <dgm:prSet presAssocID="{35127801-6504-41FC-9404-15FE778A5DC3}" presName="hierRoot1" presStyleCnt="0"/>
      <dgm:spPr/>
    </dgm:pt>
    <dgm:pt modelId="{26B22057-FD7C-4B25-B9BA-6128EB73B215}" type="pres">
      <dgm:prSet presAssocID="{35127801-6504-41FC-9404-15FE778A5DC3}" presName="composite" presStyleCnt="0"/>
      <dgm:spPr/>
    </dgm:pt>
    <dgm:pt modelId="{2EE51579-A772-42B0-8479-68A77BF0F185}" type="pres">
      <dgm:prSet presAssocID="{35127801-6504-41FC-9404-15FE778A5DC3}" presName="background" presStyleLbl="node0" presStyleIdx="0" presStyleCnt="1"/>
      <dgm:spPr/>
    </dgm:pt>
    <dgm:pt modelId="{387461BB-0BAF-4C75-AA90-C8972BA86425}" type="pres">
      <dgm:prSet presAssocID="{35127801-6504-41FC-9404-15FE778A5DC3}" presName="text" presStyleLbl="fgAcc0" presStyleIdx="0" presStyleCnt="1" custScaleX="300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43C37-9FEC-46ED-BEE6-81E7B08877E4}" type="pres">
      <dgm:prSet presAssocID="{35127801-6504-41FC-9404-15FE778A5DC3}" presName="hierChild2" presStyleCnt="0"/>
      <dgm:spPr/>
    </dgm:pt>
    <dgm:pt modelId="{449A51CC-EBA3-4F8D-B312-2FCB0FF0F92B}" type="pres">
      <dgm:prSet presAssocID="{20E83F13-5612-43C3-B7BE-E3F3807D35B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D5769DD7-5FAF-47AB-8657-048AB74EE7B0}" type="pres">
      <dgm:prSet presAssocID="{25792471-C128-4BAE-B59A-5D573BF1C78A}" presName="hierRoot2" presStyleCnt="0"/>
      <dgm:spPr/>
    </dgm:pt>
    <dgm:pt modelId="{B1C407C9-6FB1-49FB-A496-0E78DEB8AB77}" type="pres">
      <dgm:prSet presAssocID="{25792471-C128-4BAE-B59A-5D573BF1C78A}" presName="composite2" presStyleCnt="0"/>
      <dgm:spPr/>
    </dgm:pt>
    <dgm:pt modelId="{DCBDD414-F7A8-4002-8D11-CE7239947CF2}" type="pres">
      <dgm:prSet presAssocID="{25792471-C128-4BAE-B59A-5D573BF1C78A}" presName="background2" presStyleLbl="node2" presStyleIdx="0" presStyleCnt="1"/>
      <dgm:spPr/>
    </dgm:pt>
    <dgm:pt modelId="{F67CA2D0-2053-4A46-9B82-CB244F034016}" type="pres">
      <dgm:prSet presAssocID="{25792471-C128-4BAE-B59A-5D573BF1C78A}" presName="text2" presStyleLbl="fgAcc2" presStyleIdx="0" presStyleCnt="1" custScaleX="174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FE2D3-3CEF-4608-A88A-2D16D3B6A9C3}" type="pres">
      <dgm:prSet presAssocID="{25792471-C128-4BAE-B59A-5D573BF1C78A}" presName="hierChild3" presStyleCnt="0"/>
      <dgm:spPr/>
    </dgm:pt>
    <dgm:pt modelId="{E5BB4E9A-9DE3-45CF-AB78-A19C2338B685}" type="pres">
      <dgm:prSet presAssocID="{B9C02113-6278-49E5-8502-637B2752E537}" presName="Name17" presStyleLbl="parChTrans1D3" presStyleIdx="0" presStyleCnt="1"/>
      <dgm:spPr/>
      <dgm:t>
        <a:bodyPr/>
        <a:lstStyle/>
        <a:p>
          <a:endParaRPr lang="ru-RU"/>
        </a:p>
      </dgm:t>
    </dgm:pt>
    <dgm:pt modelId="{543BAB7B-83BC-426E-AE74-3B843C8B57D7}" type="pres">
      <dgm:prSet presAssocID="{861F889E-2E3C-466B-AC2B-00C7AEBD90B4}" presName="hierRoot3" presStyleCnt="0"/>
      <dgm:spPr/>
    </dgm:pt>
    <dgm:pt modelId="{70B94F42-E945-4B30-8CA7-F5753BD2EC5A}" type="pres">
      <dgm:prSet presAssocID="{861F889E-2E3C-466B-AC2B-00C7AEBD90B4}" presName="composite3" presStyleCnt="0"/>
      <dgm:spPr/>
    </dgm:pt>
    <dgm:pt modelId="{C3231ABE-4B70-4D69-AC1C-A9CA6FB02B63}" type="pres">
      <dgm:prSet presAssocID="{861F889E-2E3C-466B-AC2B-00C7AEBD90B4}" presName="background3" presStyleLbl="node3" presStyleIdx="0" presStyleCnt="1"/>
      <dgm:spPr/>
    </dgm:pt>
    <dgm:pt modelId="{0C7F6380-79D6-4C85-932D-C03F89EB4C05}" type="pres">
      <dgm:prSet presAssocID="{861F889E-2E3C-466B-AC2B-00C7AEBD90B4}" presName="text3" presStyleLbl="fgAcc3" presStyleIdx="0" presStyleCnt="1" custScaleX="372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FE3AE-BF91-45D5-BFC6-8675100E6D5E}" type="pres">
      <dgm:prSet presAssocID="{861F889E-2E3C-466B-AC2B-00C7AEBD90B4}" presName="hierChild4" presStyleCnt="0"/>
      <dgm:spPr/>
    </dgm:pt>
  </dgm:ptLst>
  <dgm:cxnLst>
    <dgm:cxn modelId="{7BE66D20-9CC2-4769-B945-52CC9ECC1A8B}" srcId="{AEAF88C9-3D99-48C9-B604-DC213635DABE}" destId="{35127801-6504-41FC-9404-15FE778A5DC3}" srcOrd="0" destOrd="0" parTransId="{F1DC37C2-247A-45F8-9467-34B03D0C261F}" sibTransId="{4641C006-F4BA-4080-B033-690DF43B15D3}"/>
    <dgm:cxn modelId="{DD509867-D3B6-4F75-A1F3-D44412D31532}" type="presOf" srcId="{B9C02113-6278-49E5-8502-637B2752E537}" destId="{E5BB4E9A-9DE3-45CF-AB78-A19C2338B685}" srcOrd="0" destOrd="0" presId="urn:microsoft.com/office/officeart/2005/8/layout/hierarchy1"/>
    <dgm:cxn modelId="{CD3894D9-825C-4608-A8C7-E0E8EF3C1F39}" type="presOf" srcId="{35127801-6504-41FC-9404-15FE778A5DC3}" destId="{387461BB-0BAF-4C75-AA90-C8972BA86425}" srcOrd="0" destOrd="0" presId="urn:microsoft.com/office/officeart/2005/8/layout/hierarchy1"/>
    <dgm:cxn modelId="{8585C1E7-4727-44B3-BDE1-860ED2BDF82A}" type="presOf" srcId="{25792471-C128-4BAE-B59A-5D573BF1C78A}" destId="{F67CA2D0-2053-4A46-9B82-CB244F034016}" srcOrd="0" destOrd="0" presId="urn:microsoft.com/office/officeart/2005/8/layout/hierarchy1"/>
    <dgm:cxn modelId="{D423E51A-5A69-458F-8C94-E5B22D6AFD3D}" type="presOf" srcId="{20E83F13-5612-43C3-B7BE-E3F3807D35BF}" destId="{449A51CC-EBA3-4F8D-B312-2FCB0FF0F92B}" srcOrd="0" destOrd="0" presId="urn:microsoft.com/office/officeart/2005/8/layout/hierarchy1"/>
    <dgm:cxn modelId="{BA1B63F8-07A3-4B49-8DF3-E571AA8786A1}" srcId="{25792471-C128-4BAE-B59A-5D573BF1C78A}" destId="{861F889E-2E3C-466B-AC2B-00C7AEBD90B4}" srcOrd="0" destOrd="0" parTransId="{B9C02113-6278-49E5-8502-637B2752E537}" sibTransId="{AAFC5A8D-C5BE-4B43-A84A-059C64D49CE3}"/>
    <dgm:cxn modelId="{7AB47E98-0E36-47A1-B249-7359C0B727F4}" srcId="{35127801-6504-41FC-9404-15FE778A5DC3}" destId="{25792471-C128-4BAE-B59A-5D573BF1C78A}" srcOrd="0" destOrd="0" parTransId="{20E83F13-5612-43C3-B7BE-E3F3807D35BF}" sibTransId="{0EC72C94-DCDB-4F9A-9E73-9115728F8F4E}"/>
    <dgm:cxn modelId="{A6E4466A-AC66-4031-A01A-55EF2346B055}" type="presOf" srcId="{AEAF88C9-3D99-48C9-B604-DC213635DABE}" destId="{294F64C5-F5CB-47CC-835D-6A143C1DCFAE}" srcOrd="0" destOrd="0" presId="urn:microsoft.com/office/officeart/2005/8/layout/hierarchy1"/>
    <dgm:cxn modelId="{C153A61C-451E-42F8-AC73-0D9D93E3FE42}" type="presOf" srcId="{861F889E-2E3C-466B-AC2B-00C7AEBD90B4}" destId="{0C7F6380-79D6-4C85-932D-C03F89EB4C05}" srcOrd="0" destOrd="0" presId="urn:microsoft.com/office/officeart/2005/8/layout/hierarchy1"/>
    <dgm:cxn modelId="{C37AC0EC-854D-4D66-974B-C07AB0B11B08}" type="presParOf" srcId="{294F64C5-F5CB-47CC-835D-6A143C1DCFAE}" destId="{DACEA3F5-A655-4A47-B40D-5B77664AF6FB}" srcOrd="0" destOrd="0" presId="urn:microsoft.com/office/officeart/2005/8/layout/hierarchy1"/>
    <dgm:cxn modelId="{C3634561-62EE-4672-9B6A-6E89144A5650}" type="presParOf" srcId="{DACEA3F5-A655-4A47-B40D-5B77664AF6FB}" destId="{26B22057-FD7C-4B25-B9BA-6128EB73B215}" srcOrd="0" destOrd="0" presId="urn:microsoft.com/office/officeart/2005/8/layout/hierarchy1"/>
    <dgm:cxn modelId="{6AB16AC9-97C6-4C3E-AED9-6ADFBF5E8DA2}" type="presParOf" srcId="{26B22057-FD7C-4B25-B9BA-6128EB73B215}" destId="{2EE51579-A772-42B0-8479-68A77BF0F185}" srcOrd="0" destOrd="0" presId="urn:microsoft.com/office/officeart/2005/8/layout/hierarchy1"/>
    <dgm:cxn modelId="{3E5028C2-DEA8-4A20-ABC4-287566A721C2}" type="presParOf" srcId="{26B22057-FD7C-4B25-B9BA-6128EB73B215}" destId="{387461BB-0BAF-4C75-AA90-C8972BA86425}" srcOrd="1" destOrd="0" presId="urn:microsoft.com/office/officeart/2005/8/layout/hierarchy1"/>
    <dgm:cxn modelId="{19FA8283-52A7-4D85-8D27-6AB76C668E5A}" type="presParOf" srcId="{DACEA3F5-A655-4A47-B40D-5B77664AF6FB}" destId="{5F643C37-9FEC-46ED-BEE6-81E7B08877E4}" srcOrd="1" destOrd="0" presId="urn:microsoft.com/office/officeart/2005/8/layout/hierarchy1"/>
    <dgm:cxn modelId="{356E055A-45BA-4B40-86B4-BF598BE10AD1}" type="presParOf" srcId="{5F643C37-9FEC-46ED-BEE6-81E7B08877E4}" destId="{449A51CC-EBA3-4F8D-B312-2FCB0FF0F92B}" srcOrd="0" destOrd="0" presId="urn:microsoft.com/office/officeart/2005/8/layout/hierarchy1"/>
    <dgm:cxn modelId="{10DB177F-DBBA-476C-AF35-F2102B08DC4E}" type="presParOf" srcId="{5F643C37-9FEC-46ED-BEE6-81E7B08877E4}" destId="{D5769DD7-5FAF-47AB-8657-048AB74EE7B0}" srcOrd="1" destOrd="0" presId="urn:microsoft.com/office/officeart/2005/8/layout/hierarchy1"/>
    <dgm:cxn modelId="{021887A1-10BE-4FBF-8E19-FDD8635AE969}" type="presParOf" srcId="{D5769DD7-5FAF-47AB-8657-048AB74EE7B0}" destId="{B1C407C9-6FB1-49FB-A496-0E78DEB8AB77}" srcOrd="0" destOrd="0" presId="urn:microsoft.com/office/officeart/2005/8/layout/hierarchy1"/>
    <dgm:cxn modelId="{D1ED8AB5-69A1-485E-8C23-18A150A03313}" type="presParOf" srcId="{B1C407C9-6FB1-49FB-A496-0E78DEB8AB77}" destId="{DCBDD414-F7A8-4002-8D11-CE7239947CF2}" srcOrd="0" destOrd="0" presId="urn:microsoft.com/office/officeart/2005/8/layout/hierarchy1"/>
    <dgm:cxn modelId="{0BCEFAFF-13F4-4C1C-958C-0B5769E358B0}" type="presParOf" srcId="{B1C407C9-6FB1-49FB-A496-0E78DEB8AB77}" destId="{F67CA2D0-2053-4A46-9B82-CB244F034016}" srcOrd="1" destOrd="0" presId="urn:microsoft.com/office/officeart/2005/8/layout/hierarchy1"/>
    <dgm:cxn modelId="{F8066F1D-7AAD-473A-9EC0-566AA68DFF52}" type="presParOf" srcId="{D5769DD7-5FAF-47AB-8657-048AB74EE7B0}" destId="{549FE2D3-3CEF-4608-A88A-2D16D3B6A9C3}" srcOrd="1" destOrd="0" presId="urn:microsoft.com/office/officeart/2005/8/layout/hierarchy1"/>
    <dgm:cxn modelId="{0057A4EC-B60D-40CD-AA65-75B5ACC33E45}" type="presParOf" srcId="{549FE2D3-3CEF-4608-A88A-2D16D3B6A9C3}" destId="{E5BB4E9A-9DE3-45CF-AB78-A19C2338B685}" srcOrd="0" destOrd="0" presId="urn:microsoft.com/office/officeart/2005/8/layout/hierarchy1"/>
    <dgm:cxn modelId="{06758ACD-76DF-4CCF-9C3B-AA8FBD72FA7A}" type="presParOf" srcId="{549FE2D3-3CEF-4608-A88A-2D16D3B6A9C3}" destId="{543BAB7B-83BC-426E-AE74-3B843C8B57D7}" srcOrd="1" destOrd="0" presId="urn:microsoft.com/office/officeart/2005/8/layout/hierarchy1"/>
    <dgm:cxn modelId="{DE39A0AD-9444-4C2F-A5CC-5A9FD348D4BE}" type="presParOf" srcId="{543BAB7B-83BC-426E-AE74-3B843C8B57D7}" destId="{70B94F42-E945-4B30-8CA7-F5753BD2EC5A}" srcOrd="0" destOrd="0" presId="urn:microsoft.com/office/officeart/2005/8/layout/hierarchy1"/>
    <dgm:cxn modelId="{921FE0FB-ABA9-4118-AF28-52F946C6B3CF}" type="presParOf" srcId="{70B94F42-E945-4B30-8CA7-F5753BD2EC5A}" destId="{C3231ABE-4B70-4D69-AC1C-A9CA6FB02B63}" srcOrd="0" destOrd="0" presId="urn:microsoft.com/office/officeart/2005/8/layout/hierarchy1"/>
    <dgm:cxn modelId="{B8C8FD7C-FAAF-4788-BD6F-D0116797582E}" type="presParOf" srcId="{70B94F42-E945-4B30-8CA7-F5753BD2EC5A}" destId="{0C7F6380-79D6-4C85-932D-C03F89EB4C05}" srcOrd="1" destOrd="0" presId="urn:microsoft.com/office/officeart/2005/8/layout/hierarchy1"/>
    <dgm:cxn modelId="{9CA5EDBE-47E8-4D7C-813E-9FBF3A900423}" type="presParOf" srcId="{543BAB7B-83BC-426E-AE74-3B843C8B57D7}" destId="{A82FE3AE-BF91-45D5-BFC6-8675100E6D5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29EB1B-03A3-461C-B7CA-FCC3BA0FC426}">
      <dsp:nvSpPr>
        <dsp:cNvPr id="0" name=""/>
        <dsp:cNvSpPr/>
      </dsp:nvSpPr>
      <dsp:spPr>
        <a:xfrm rot="10800000">
          <a:off x="548565" y="1151"/>
          <a:ext cx="4040769" cy="805904"/>
        </a:xfrm>
        <a:prstGeom prst="homePlate">
          <a:avLst/>
        </a:prstGeom>
        <a:solidFill>
          <a:schemeClr val="accent1">
            <a:hueOff val="0"/>
            <a:satOff val="0"/>
            <a:lum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90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baseline="0" dirty="0"/>
        </a:p>
      </dsp:txBody>
      <dsp:txXfrm rot="10800000">
        <a:off x="548565" y="1151"/>
        <a:ext cx="4040769" cy="805904"/>
      </dsp:txXfrm>
    </dsp:sp>
    <dsp:sp modelId="{DA8B16F1-4BF7-464C-B470-9E7010FCFBC2}">
      <dsp:nvSpPr>
        <dsp:cNvPr id="0" name=""/>
        <dsp:cNvSpPr/>
      </dsp:nvSpPr>
      <dsp:spPr>
        <a:xfrm>
          <a:off x="516064" y="48763"/>
          <a:ext cx="710680" cy="7106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B1C51-84E3-471B-ACA5-78839CB0F3CC}">
      <dsp:nvSpPr>
        <dsp:cNvPr id="0" name=""/>
        <dsp:cNvSpPr/>
      </dsp:nvSpPr>
      <dsp:spPr>
        <a:xfrm rot="10800000">
          <a:off x="1032824" y="1019198"/>
          <a:ext cx="3395091" cy="710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9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Конспект Практическая работа № 2 – урок №4</a:t>
          </a:r>
          <a:endParaRPr lang="ru-RU" sz="1200" kern="1200"/>
        </a:p>
      </dsp:txBody>
      <dsp:txXfrm rot="10800000">
        <a:off x="1032824" y="1019198"/>
        <a:ext cx="3395091" cy="710680"/>
      </dsp:txXfrm>
    </dsp:sp>
    <dsp:sp modelId="{B04F5D89-1BDA-4FD1-A5AF-10DDCA475B31}">
      <dsp:nvSpPr>
        <dsp:cNvPr id="0" name=""/>
        <dsp:cNvSpPr/>
      </dsp:nvSpPr>
      <dsp:spPr>
        <a:xfrm>
          <a:off x="677484" y="1019198"/>
          <a:ext cx="710680" cy="7106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5E32A-4FF3-4D02-A367-8FFED4094213}">
      <dsp:nvSpPr>
        <dsp:cNvPr id="0" name=""/>
        <dsp:cNvSpPr/>
      </dsp:nvSpPr>
      <dsp:spPr>
        <a:xfrm rot="10800000">
          <a:off x="1032824" y="1942022"/>
          <a:ext cx="3395091" cy="7106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390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Тема: Определение постоянных, временных и сейсмических нагрузок. Коэффициенты сочетания</a:t>
          </a:r>
          <a:endParaRPr lang="ru-RU" sz="1200" kern="1200"/>
        </a:p>
      </dsp:txBody>
      <dsp:txXfrm rot="10800000">
        <a:off x="1032824" y="1942022"/>
        <a:ext cx="3395091" cy="710680"/>
      </dsp:txXfrm>
    </dsp:sp>
    <dsp:sp modelId="{36BB9D31-BCE5-4CF6-A232-AB7260166D15}">
      <dsp:nvSpPr>
        <dsp:cNvPr id="0" name=""/>
        <dsp:cNvSpPr/>
      </dsp:nvSpPr>
      <dsp:spPr>
        <a:xfrm>
          <a:off x="677484" y="1942022"/>
          <a:ext cx="710680" cy="7106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6F13A-B710-41ED-ABC3-D6938DA138E9}">
      <dsp:nvSpPr>
        <dsp:cNvPr id="0" name=""/>
        <dsp:cNvSpPr/>
      </dsp:nvSpPr>
      <dsp:spPr>
        <a:xfrm>
          <a:off x="5271435" y="2076410"/>
          <a:ext cx="91440" cy="493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57"/>
              </a:lnTo>
              <a:lnTo>
                <a:pt x="58267" y="348257"/>
              </a:lnTo>
              <a:lnTo>
                <a:pt x="58267" y="49374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C9121-EACD-455F-886C-75A7341E7B33}">
      <dsp:nvSpPr>
        <dsp:cNvPr id="0" name=""/>
        <dsp:cNvSpPr/>
      </dsp:nvSpPr>
      <dsp:spPr>
        <a:xfrm>
          <a:off x="3525425" y="957151"/>
          <a:ext cx="1791730" cy="41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43"/>
              </a:lnTo>
              <a:lnTo>
                <a:pt x="1791730" y="274243"/>
              </a:lnTo>
              <a:lnTo>
                <a:pt x="1791730" y="41972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50C89-FE5C-4A84-987F-2E56719E358D}">
      <dsp:nvSpPr>
        <dsp:cNvPr id="0" name=""/>
        <dsp:cNvSpPr/>
      </dsp:nvSpPr>
      <dsp:spPr>
        <a:xfrm>
          <a:off x="1675427" y="2113417"/>
          <a:ext cx="91440" cy="456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73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AC985-CD6E-43D1-99AD-0769907F525C}">
      <dsp:nvSpPr>
        <dsp:cNvPr id="0" name=""/>
        <dsp:cNvSpPr/>
      </dsp:nvSpPr>
      <dsp:spPr>
        <a:xfrm>
          <a:off x="1721147" y="957151"/>
          <a:ext cx="1804278" cy="456733"/>
        </a:xfrm>
        <a:custGeom>
          <a:avLst/>
          <a:gdLst/>
          <a:ahLst/>
          <a:cxnLst/>
          <a:rect l="0" t="0" r="0" b="0"/>
          <a:pathLst>
            <a:path>
              <a:moveTo>
                <a:pt x="1804278" y="0"/>
              </a:moveTo>
              <a:lnTo>
                <a:pt x="1804278" y="311250"/>
              </a:lnTo>
              <a:lnTo>
                <a:pt x="0" y="311250"/>
              </a:lnTo>
              <a:lnTo>
                <a:pt x="0" y="4567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8BE3C-9C87-4CCD-83F4-BBDF4C03047A}">
      <dsp:nvSpPr>
        <dsp:cNvPr id="0" name=""/>
        <dsp:cNvSpPr/>
      </dsp:nvSpPr>
      <dsp:spPr>
        <a:xfrm>
          <a:off x="2740209" y="124509"/>
          <a:ext cx="1570431" cy="83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7C46F-CC7A-40B1-BE7D-4298721260B5}">
      <dsp:nvSpPr>
        <dsp:cNvPr id="0" name=""/>
        <dsp:cNvSpPr/>
      </dsp:nvSpPr>
      <dsp:spPr>
        <a:xfrm>
          <a:off x="2914701" y="290276"/>
          <a:ext cx="1570431" cy="83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Сочетания нагрузок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4701" y="290276"/>
        <a:ext cx="1570431" cy="832642"/>
      </dsp:txXfrm>
    </dsp:sp>
    <dsp:sp modelId="{A845F93E-CCA3-4AFF-ACA0-84A96C353D32}">
      <dsp:nvSpPr>
        <dsp:cNvPr id="0" name=""/>
        <dsp:cNvSpPr/>
      </dsp:nvSpPr>
      <dsp:spPr>
        <a:xfrm>
          <a:off x="935931" y="1413884"/>
          <a:ext cx="1570431" cy="699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4ED1D-0A91-4B7C-B1D0-FBD3F0B7F3A2}">
      <dsp:nvSpPr>
        <dsp:cNvPr id="0" name=""/>
        <dsp:cNvSpPr/>
      </dsp:nvSpPr>
      <dsp:spPr>
        <a:xfrm>
          <a:off x="1110423" y="1579652"/>
          <a:ext cx="1570431" cy="699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сочетания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0423" y="1579652"/>
        <a:ext cx="1570431" cy="699532"/>
      </dsp:txXfrm>
    </dsp:sp>
    <dsp:sp modelId="{ECF43484-05FC-4C5F-ABA7-41EE3E79B3F3}">
      <dsp:nvSpPr>
        <dsp:cNvPr id="0" name=""/>
        <dsp:cNvSpPr/>
      </dsp:nvSpPr>
      <dsp:spPr>
        <a:xfrm>
          <a:off x="2953" y="2570151"/>
          <a:ext cx="3436386" cy="99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6FCDD-5B72-44A6-984B-7850D390D1A7}">
      <dsp:nvSpPr>
        <dsp:cNvPr id="0" name=""/>
        <dsp:cNvSpPr/>
      </dsp:nvSpPr>
      <dsp:spPr>
        <a:xfrm>
          <a:off x="177446" y="2735919"/>
          <a:ext cx="3436386" cy="99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Постоянные, длительные и кратковременные нагрузки</a:t>
          </a:r>
        </a:p>
      </dsp:txBody>
      <dsp:txXfrm>
        <a:off x="177446" y="2735919"/>
        <a:ext cx="3436386" cy="997223"/>
      </dsp:txXfrm>
    </dsp:sp>
    <dsp:sp modelId="{8479C02B-D8EE-4A0E-B843-D6399E6C1768}">
      <dsp:nvSpPr>
        <dsp:cNvPr id="0" name=""/>
        <dsp:cNvSpPr/>
      </dsp:nvSpPr>
      <dsp:spPr>
        <a:xfrm>
          <a:off x="4531939" y="1376877"/>
          <a:ext cx="1570431" cy="699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65CCB-C900-4E8E-82ED-A46C634A2B86}">
      <dsp:nvSpPr>
        <dsp:cNvPr id="0" name=""/>
        <dsp:cNvSpPr/>
      </dsp:nvSpPr>
      <dsp:spPr>
        <a:xfrm>
          <a:off x="4706432" y="1542645"/>
          <a:ext cx="1570431" cy="699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Особые сочетания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6432" y="1542645"/>
        <a:ext cx="1570431" cy="699532"/>
      </dsp:txXfrm>
    </dsp:sp>
    <dsp:sp modelId="{2C1CF0EE-506C-45C5-B802-594DAF266641}">
      <dsp:nvSpPr>
        <dsp:cNvPr id="0" name=""/>
        <dsp:cNvSpPr/>
      </dsp:nvSpPr>
      <dsp:spPr>
        <a:xfrm>
          <a:off x="3788325" y="2570151"/>
          <a:ext cx="3082756" cy="99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FFB8-2D52-4AC7-A3F9-7951BB90FE19}">
      <dsp:nvSpPr>
        <dsp:cNvPr id="0" name=""/>
        <dsp:cNvSpPr/>
      </dsp:nvSpPr>
      <dsp:spPr>
        <a:xfrm>
          <a:off x="3962817" y="2735919"/>
          <a:ext cx="3082756" cy="99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Постоянные, длительные, кратковременные и 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одна из особых нагрузок.</a:t>
          </a:r>
          <a:endParaRPr lang="ru-RU" sz="1800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2817" y="2735919"/>
        <a:ext cx="3082756" cy="9972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B12BE-CAFD-44F1-BA52-5BD3DD4BF41E}">
      <dsp:nvSpPr>
        <dsp:cNvPr id="0" name=""/>
        <dsp:cNvSpPr/>
      </dsp:nvSpPr>
      <dsp:spPr>
        <a:xfrm>
          <a:off x="1214445" y="0"/>
          <a:ext cx="4155636" cy="124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Постоянная нагрузка 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менее 2-х временных</a:t>
          </a:r>
          <a:endParaRPr lang="ru-RU" sz="18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4445" y="0"/>
        <a:ext cx="4155636" cy="1242599"/>
      </dsp:txXfrm>
    </dsp:sp>
    <dsp:sp modelId="{36E7858B-4598-4626-9043-D831987C6354}">
      <dsp:nvSpPr>
        <dsp:cNvPr id="0" name=""/>
        <dsp:cNvSpPr/>
      </dsp:nvSpPr>
      <dsp:spPr>
        <a:xfrm>
          <a:off x="1711020" y="1242599"/>
          <a:ext cx="1581243" cy="867135"/>
        </a:xfrm>
        <a:custGeom>
          <a:avLst/>
          <a:gdLst/>
          <a:ahLst/>
          <a:cxnLst/>
          <a:rect l="0" t="0" r="0" b="0"/>
          <a:pathLst>
            <a:path>
              <a:moveTo>
                <a:pt x="1581243" y="0"/>
              </a:moveTo>
              <a:lnTo>
                <a:pt x="1581243" y="433567"/>
              </a:lnTo>
              <a:lnTo>
                <a:pt x="0" y="433567"/>
              </a:lnTo>
              <a:lnTo>
                <a:pt x="0" y="8671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072E-1F42-4DE0-8C1B-D120C4A54B34}">
      <dsp:nvSpPr>
        <dsp:cNvPr id="0" name=""/>
        <dsp:cNvSpPr/>
      </dsp:nvSpPr>
      <dsp:spPr>
        <a:xfrm>
          <a:off x="135894" y="2109734"/>
          <a:ext cx="3150251" cy="765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сочетания</a:t>
          </a:r>
          <a:endParaRPr lang="ru-RU" sz="18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894" y="2109734"/>
        <a:ext cx="3150251" cy="765140"/>
      </dsp:txXfrm>
    </dsp:sp>
    <dsp:sp modelId="{C98C2F2C-0ACE-441C-B1A1-85ADA281284F}">
      <dsp:nvSpPr>
        <dsp:cNvPr id="0" name=""/>
        <dsp:cNvSpPr/>
      </dsp:nvSpPr>
      <dsp:spPr>
        <a:xfrm>
          <a:off x="1711020" y="2874875"/>
          <a:ext cx="92516" cy="642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68"/>
              </a:lnTo>
              <a:lnTo>
                <a:pt x="92516" y="321468"/>
              </a:lnTo>
              <a:lnTo>
                <a:pt x="92516" y="6429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8B0FA-D378-430A-B852-7A53423B480C}">
      <dsp:nvSpPr>
        <dsp:cNvPr id="0" name=""/>
        <dsp:cNvSpPr/>
      </dsp:nvSpPr>
      <dsp:spPr>
        <a:xfrm>
          <a:off x="71440" y="3517811"/>
          <a:ext cx="3464193" cy="1411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длительные нагрузки -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0,95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кратковременные нагрузки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0,9;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440" y="3517811"/>
        <a:ext cx="3464193" cy="1411410"/>
      </dsp:txXfrm>
    </dsp:sp>
    <dsp:sp modelId="{31371CC4-1C77-4E7B-9083-147E2E55D141}">
      <dsp:nvSpPr>
        <dsp:cNvPr id="0" name=""/>
        <dsp:cNvSpPr/>
      </dsp:nvSpPr>
      <dsp:spPr>
        <a:xfrm>
          <a:off x="3292263" y="1242599"/>
          <a:ext cx="2144149" cy="811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912"/>
              </a:lnTo>
              <a:lnTo>
                <a:pt x="2144149" y="405912"/>
              </a:lnTo>
              <a:lnTo>
                <a:pt x="2144149" y="811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0FBDA-84BC-4539-A187-76E7C3D7E17D}">
      <dsp:nvSpPr>
        <dsp:cNvPr id="0" name=""/>
        <dsp:cNvSpPr/>
      </dsp:nvSpPr>
      <dsp:spPr>
        <a:xfrm>
          <a:off x="4300529" y="2054423"/>
          <a:ext cx="2271768" cy="765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Особые сочетания</a:t>
          </a:r>
          <a:endParaRPr lang="ru-RU" sz="18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0529" y="2054423"/>
        <a:ext cx="2271768" cy="765133"/>
      </dsp:txXfrm>
    </dsp:sp>
    <dsp:sp modelId="{110E0DAC-60BE-4317-80BF-046AB8972FD3}">
      <dsp:nvSpPr>
        <dsp:cNvPr id="0" name=""/>
        <dsp:cNvSpPr/>
      </dsp:nvSpPr>
      <dsp:spPr>
        <a:xfrm>
          <a:off x="5436413" y="2819556"/>
          <a:ext cx="292303" cy="698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127"/>
              </a:lnTo>
              <a:lnTo>
                <a:pt x="292303" y="349127"/>
              </a:lnTo>
              <a:lnTo>
                <a:pt x="292303" y="6982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7AFA3-F1BF-42A7-A140-B42EB14528AE}">
      <dsp:nvSpPr>
        <dsp:cNvPr id="0" name=""/>
        <dsp:cNvSpPr/>
      </dsp:nvSpPr>
      <dsp:spPr>
        <a:xfrm>
          <a:off x="3813567" y="3517811"/>
          <a:ext cx="3830298" cy="1411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длительные нагрузки -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0,95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кратковременные нагрузки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rPr>
            <a:t></a:t>
          </a:r>
          <a:r>
            <a:rPr lang="ru-RU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0,8;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Особая нагрузка без снижения</a:t>
          </a:r>
          <a:endParaRPr lang="ru-RU" sz="1600" kern="1200" dirty="0"/>
        </a:p>
      </dsp:txBody>
      <dsp:txXfrm>
        <a:off x="3813567" y="3517811"/>
        <a:ext cx="3830298" cy="14114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B4E9A-9DE3-45CF-AB78-A19C2338B685}">
      <dsp:nvSpPr>
        <dsp:cNvPr id="0" name=""/>
        <dsp:cNvSpPr/>
      </dsp:nvSpPr>
      <dsp:spPr>
        <a:xfrm>
          <a:off x="2915215" y="2446862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51CC-EBA3-4F8D-B312-2FCB0FF0F92B}">
      <dsp:nvSpPr>
        <dsp:cNvPr id="0" name=""/>
        <dsp:cNvSpPr/>
      </dsp:nvSpPr>
      <dsp:spPr>
        <a:xfrm>
          <a:off x="2915215" y="995933"/>
          <a:ext cx="91440" cy="455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7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51579-A772-42B0-8479-68A77BF0F185}">
      <dsp:nvSpPr>
        <dsp:cNvPr id="0" name=""/>
        <dsp:cNvSpPr/>
      </dsp:nvSpPr>
      <dsp:spPr>
        <a:xfrm>
          <a:off x="609066" y="786"/>
          <a:ext cx="4703737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461BB-0BAF-4C75-AA90-C8972BA86425}">
      <dsp:nvSpPr>
        <dsp:cNvPr id="0" name=""/>
        <dsp:cNvSpPr/>
      </dsp:nvSpPr>
      <dsp:spPr>
        <a:xfrm>
          <a:off x="783195" y="166208"/>
          <a:ext cx="4703737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Постоянная нагрузка 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одна временная</a:t>
          </a:r>
          <a:endParaRPr lang="ru-RU" sz="2300" kern="1200" dirty="0"/>
        </a:p>
      </dsp:txBody>
      <dsp:txXfrm>
        <a:off x="783195" y="166208"/>
        <a:ext cx="4703737" cy="995146"/>
      </dsp:txXfrm>
    </dsp:sp>
    <dsp:sp modelId="{DCBDD414-F7A8-4002-8D11-CE7239947CF2}">
      <dsp:nvSpPr>
        <dsp:cNvPr id="0" name=""/>
        <dsp:cNvSpPr/>
      </dsp:nvSpPr>
      <dsp:spPr>
        <a:xfrm>
          <a:off x="1595406" y="1451715"/>
          <a:ext cx="2731058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CA2D0-2053-4A46-9B82-CB244F034016}">
      <dsp:nvSpPr>
        <dsp:cNvPr id="0" name=""/>
        <dsp:cNvSpPr/>
      </dsp:nvSpPr>
      <dsp:spPr>
        <a:xfrm>
          <a:off x="1769535" y="1617137"/>
          <a:ext cx="2731058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сочетания</a:t>
          </a:r>
          <a:endParaRPr lang="ru-RU" sz="2300" b="1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69535" y="1617137"/>
        <a:ext cx="2731058" cy="995146"/>
      </dsp:txXfrm>
    </dsp:sp>
    <dsp:sp modelId="{C3231ABE-4B70-4D69-AC1C-A9CA6FB02B63}">
      <dsp:nvSpPr>
        <dsp:cNvPr id="0" name=""/>
        <dsp:cNvSpPr/>
      </dsp:nvSpPr>
      <dsp:spPr>
        <a:xfrm>
          <a:off x="40187" y="2902644"/>
          <a:ext cx="5841495" cy="995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F6380-79D6-4C85-932D-C03F89EB4C05}">
      <dsp:nvSpPr>
        <dsp:cNvPr id="0" name=""/>
        <dsp:cNvSpPr/>
      </dsp:nvSpPr>
      <dsp:spPr>
        <a:xfrm>
          <a:off x="214316" y="3068066"/>
          <a:ext cx="5841495" cy="99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Коэффициенты сочетаний равны 1.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316" y="3068066"/>
        <a:ext cx="5841495" cy="99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CE946-B745-45ED-B023-5709A21E9CBC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EAA7B-8182-4516-A9A6-8F8376DA33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83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EAA7B-8182-4516-A9A6-8F8376DA33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A5EB07-85BA-4699-8955-1D15B7892925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857B6-5D31-43EC-8A3E-9C5A951FF797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124E33-531B-489B-A055-CDBF41C57849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583B89-BCED-49EA-9707-97FD1ED4E1AB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FB403C-86F2-4138-BAEA-F89CC52E0C0A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F7E68-4F49-4CF6-9021-2F28CA82344F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5BAE6-2BE0-4557-9D5E-58AAADFEA286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68091-ADDC-4B4A-8875-78685A13F126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A536F0-15AC-4588-9B25-8CD1D2E6E82D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F16D0-9D97-4083-97BE-446749798A9B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CA340E-E873-490F-B81C-D93785C1A718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8B03EC-DEF2-4F50-9341-7DC8B958C7E4}" type="datetime1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03A7BA-6FB2-4577-8F20-FB076AF3E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286116" y="500042"/>
          <a:ext cx="5105400" cy="265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43240" y="3500438"/>
            <a:ext cx="5789558" cy="28895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 smtClean="0"/>
              <a:t>Для специальности 08.02.01 «Строительство и эксплуатация зданий и сооружений»</a:t>
            </a:r>
          </a:p>
          <a:p>
            <a:r>
              <a:rPr lang="ru-RU" sz="1800" dirty="0" smtClean="0"/>
              <a:t>Разработала преподаватель </a:t>
            </a:r>
            <a:r>
              <a:rPr lang="ru-RU" sz="1800" dirty="0" err="1" smtClean="0"/>
              <a:t>Гамзина</a:t>
            </a:r>
            <a:r>
              <a:rPr lang="ru-RU" sz="1800" dirty="0" smtClean="0"/>
              <a:t> И.В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Цель: Поэтапное изучение темы 2.1 «Проектирование строительных конструкций»</a:t>
            </a:r>
          </a:p>
          <a:p>
            <a:pPr algn="l"/>
            <a:r>
              <a:rPr lang="ru-RU" dirty="0" smtClean="0"/>
              <a:t>Задача: Изучить основы проектирования строительных конструкций</a:t>
            </a:r>
          </a:p>
          <a:p>
            <a:pPr algn="l"/>
            <a:r>
              <a:rPr lang="ru-RU" dirty="0" smtClean="0"/>
              <a:t>План: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Нагрузки и воздействия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Классификация нагрузок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Сочетание нагрузок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35716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КОЭФФИЦИЕНТЫ СОЧЕТАНИЙ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764386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000100" y="6429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35716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КОНСТРУКЦИЙ И ГРУНТОВ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Нормативное значение веса конструкций заводского изготовления следует определять на основании стандартов, рабочих </a:t>
            </a:r>
            <a:r>
              <a:rPr lang="ru-RU" dirty="0" smtClean="0"/>
              <a:t>чертежей, </a:t>
            </a:r>
            <a:r>
              <a:rPr lang="ru-RU" dirty="0"/>
              <a:t>других строительных конструкций и грунтов - по проектным размерам и удельному весу материалов и грунтов с учетом их влажности в условиях возведения и эксплуатации сооружений</a:t>
            </a:r>
            <a:r>
              <a:rPr lang="ru-RU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7429552" cy="3693319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КОЭФФИЦИЕНТЫ НАДЕЖНОСТИ ПО НАГРУЗКЕ</a:t>
            </a:r>
          </a:p>
          <a:p>
            <a:pPr algn="ctr"/>
            <a:endParaRPr lang="ru-RU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Конструкции:</a:t>
            </a:r>
          </a:p>
          <a:p>
            <a:r>
              <a:rPr lang="ru-RU" dirty="0" smtClean="0"/>
              <a:t>Металлические 						    -1.05</a:t>
            </a:r>
          </a:p>
          <a:p>
            <a:r>
              <a:rPr lang="ru-RU" dirty="0" smtClean="0"/>
              <a:t>бетонные (со средней плотностью свыше 1600 кг/м</a:t>
            </a:r>
            <a:r>
              <a:rPr lang="ru-RU" baseline="30000" dirty="0" smtClean="0"/>
              <a:t>3</a:t>
            </a:r>
            <a:r>
              <a:rPr lang="ru-RU" dirty="0" smtClean="0"/>
              <a:t>)               -1.1 </a:t>
            </a:r>
          </a:p>
          <a:p>
            <a:endParaRPr lang="ru-RU" sz="1200" dirty="0" smtClean="0"/>
          </a:p>
          <a:p>
            <a:r>
              <a:rPr lang="ru-RU" dirty="0" smtClean="0"/>
              <a:t>железобетонные, каменные, армокаменные, деревянные</a:t>
            </a:r>
          </a:p>
          <a:p>
            <a:r>
              <a:rPr lang="ru-RU" dirty="0" smtClean="0"/>
              <a:t>бетонные (со средней плотностью 1600 кг/м</a:t>
            </a:r>
            <a:r>
              <a:rPr lang="ru-RU" baseline="30000" dirty="0" smtClean="0"/>
              <a:t>3</a:t>
            </a:r>
            <a:r>
              <a:rPr lang="ru-RU" dirty="0" smtClean="0"/>
              <a:t> и менее), изоляционные, выравнивающие и отделочные слои (плиты, материалы в рулонах, засылки, стяжки и т.п.), выполняемые: </a:t>
            </a:r>
          </a:p>
          <a:p>
            <a:r>
              <a:rPr lang="ru-RU" dirty="0" smtClean="0"/>
              <a:t>в заводских условиях					      -1.2</a:t>
            </a:r>
          </a:p>
          <a:p>
            <a:endParaRPr lang="ru-RU" sz="1200" dirty="0" smtClean="0"/>
          </a:p>
          <a:p>
            <a:r>
              <a:rPr lang="ru-RU" dirty="0" smtClean="0"/>
              <a:t>на строительной площадке				     - 1.3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357166"/>
            <a:ext cx="7715304" cy="5724644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КОЭФФИЦИЕНТЫ НАДЕЖНОСТИ ПО НАГРУЗКЕ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Грунты: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природном залегании 					- 1.1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Насыпные						- 1.15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проверке конструкций на устойчивость положения против опрокидывания, а также в других случаях, когда уменьшение веса конструкций и грунтов может ухудшить условия работы конструкций, следует произвести расчет, принимая для веса конструкции или ее части коэффициент надежности по нагрузке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0,9.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металлических конструкций, в которых усилия от собственного веса превышают 50 % общих усилий, следует принимать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</a:t>
            </a:r>
            <a:r>
              <a:rPr lang="en-US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1,1.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8604"/>
            <a:ext cx="76438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НАГРУЗКИ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ОБОРУДОВАНИЯ, ЛЮДЕЙ,  СКЛАДИРУЕМЫХ МАТЕРИАЛОВ И ИЗДЕЛИЙ.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dirty="0" smtClean="0"/>
              <a:t>Варианты </a:t>
            </a:r>
            <a:r>
              <a:rPr lang="ru-RU" dirty="0" err="1" smtClean="0"/>
              <a:t>загружения</a:t>
            </a:r>
            <a:r>
              <a:rPr lang="ru-RU" dirty="0" smtClean="0"/>
              <a:t> перекрытий этими нагрузками следует принимать в соответствии с предусмотренными </a:t>
            </a:r>
            <a:r>
              <a:rPr lang="ru-RU" b="1" dirty="0" smtClean="0"/>
              <a:t>условиями возведения и эксплуатации зданий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Если данных об условиях недостаточно, то:</a:t>
            </a:r>
          </a:p>
          <a:p>
            <a:endParaRPr lang="ru-RU" dirty="0" smtClean="0"/>
          </a:p>
          <a:p>
            <a:r>
              <a:rPr lang="ru-RU" dirty="0" smtClean="0"/>
              <a:t>	</a:t>
            </a:r>
            <a:r>
              <a:rPr lang="ru-RU" b="1" dirty="0" smtClean="0"/>
              <a:t>сплошное </a:t>
            </a:r>
            <a:r>
              <a:rPr lang="ru-RU" b="1" dirty="0" err="1" smtClean="0"/>
              <a:t>загружение</a:t>
            </a:r>
            <a:r>
              <a:rPr lang="ru-RU" b="1" dirty="0" smtClean="0"/>
              <a:t> принятой нагрузкой;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	неблагоприятное частичное </a:t>
            </a:r>
            <a:r>
              <a:rPr lang="ru-RU" b="1" dirty="0" err="1" smtClean="0"/>
              <a:t>загружение</a:t>
            </a:r>
            <a:r>
              <a:rPr lang="ru-RU" b="1" dirty="0" smtClean="0"/>
              <a:t> при расчете 	конструкций и оснований, чувствительных к такой схеме 	</a:t>
            </a:r>
            <a:r>
              <a:rPr lang="ru-RU" b="1" dirty="0" err="1" smtClean="0"/>
              <a:t>загружения</a:t>
            </a:r>
            <a:r>
              <a:rPr lang="ru-RU" b="1" dirty="0" smtClean="0"/>
              <a:t>; </a:t>
            </a:r>
          </a:p>
          <a:p>
            <a:endParaRPr lang="ru-RU" b="1" dirty="0" smtClean="0"/>
          </a:p>
          <a:p>
            <a:r>
              <a:rPr lang="ru-RU" b="1" dirty="0" smtClean="0"/>
              <a:t>	отсутствие временной нагрузки. </a:t>
            </a:r>
          </a:p>
          <a:p>
            <a:endParaRPr lang="ru-RU" b="1" dirty="0" smtClean="0"/>
          </a:p>
          <a:p>
            <a:r>
              <a:rPr lang="ru-RU" b="1" dirty="0" smtClean="0"/>
              <a:t>Нагрузки от оборудования, складируемых материалов и изделий </a:t>
            </a:r>
            <a:r>
              <a:rPr lang="ru-RU" dirty="0" smtClean="0"/>
              <a:t>устанавливаются в строительном задании на основании </a:t>
            </a:r>
            <a:r>
              <a:rPr lang="ru-RU" b="1" dirty="0" smtClean="0"/>
              <a:t>технологических решений</a:t>
            </a:r>
            <a:r>
              <a:rPr lang="ru-RU" dirty="0" smtClean="0"/>
              <a:t>, в котором должны быть приведены: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а) возможные на каждом перекрытии и полах на грунте места расположения и габариты опор оборудования, размеры участков складирования и хранения материалов и изделий.</a:t>
            </a:r>
          </a:p>
          <a:p>
            <a:endParaRPr lang="ru-RU" dirty="0" smtClean="0"/>
          </a:p>
          <a:p>
            <a:r>
              <a:rPr lang="ru-RU" dirty="0" smtClean="0"/>
              <a:t>б) нормативные значения нагрузок и коэффициенты надежности по нагрузке; для машин с динамическими нагрузками - нормативные значения инерционных сил и коэффициенты надежности по нагрузке для инерционных сил.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замене фактических нагрузок на перекрытия эквивалентными равномерно распределенными нагрузками: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полные нормативные значения </a:t>
            </a:r>
            <a:r>
              <a:rPr lang="ru-RU" dirty="0" smtClean="0"/>
              <a:t>эквивалентных равномерно распределенных нагрузок для производственных и складских помещений следует принимать:</a:t>
            </a:r>
          </a:p>
          <a:p>
            <a:endParaRPr lang="ru-RU" sz="1600" dirty="0" smtClean="0"/>
          </a:p>
          <a:p>
            <a:r>
              <a:rPr lang="ru-RU" dirty="0" smtClean="0"/>
              <a:t> - для плит и второстепенных балок не менее 3,0 кПа</a:t>
            </a:r>
          </a:p>
          <a:p>
            <a:r>
              <a:rPr lang="ru-RU" dirty="0" smtClean="0"/>
              <a:t> - для ригелей, колонн и фундаментов - не менее 2,0 кПа.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Нормативные значения равномерно распределенных временных нагрузок на плиты перекрытий, лестницы и полы на грунтах.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071546"/>
          <a:ext cx="7358114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1571636"/>
                <a:gridCol w="1714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Здания и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Квартиры жилых зданий; спальные помещения и т.п.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1,5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(150)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0,3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(30)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Служебные помещения административного, инженерно-технического, научного персонала организаций и учреждений; бытовые помещения.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(200)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0,7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(70)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Кабинеты и лаборатории учреждений.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2,0 (200)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1,0 (100)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Залы: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читальные;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(200)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0,7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(70)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обеденные;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3,0 (300)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1,0 (100)</a:t>
                      </a: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90"/>
          <a:ext cx="7358114" cy="641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1571636"/>
                <a:gridCol w="1714512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Здания и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4. Залы: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собраний и совещаний, спортивные;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(400)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1,4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(140)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г) торговые, выставочные и экспозиционные.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4,0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(400)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1,4 (140)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Книгохранилища; архивы.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 (500)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 (500)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6</a:t>
                      </a: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. Сцены зрелищных </a:t>
                      </a: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предприятий.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5,0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(500)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≥ 1,8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(180)</a:t>
                      </a:r>
                    </a:p>
                  </a:txBody>
                  <a:tcPr marL="17780" marR="17780" marT="0" marB="0"/>
                </a:tc>
              </a:tr>
              <a:tr h="88427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Трибуны: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с закрепленными сиденьями;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для стоящих зрителей.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(400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5,0 (500)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1,4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(140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1,8 (180)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Чердачные помещения.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 (70)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Покрытия на участках: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с возможным скоплением людей;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используемых для отдыха;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прочих.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(400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 (150)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(50)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1,4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(140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(50)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90"/>
          <a:ext cx="735811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1571636"/>
                <a:gridCol w="1714512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Здания и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Балконы (лоджии) с учетом нагрузки: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полосовой равномерной на участке шириной 0,8 м;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сплошной равномерной на площади балкона (лоджии).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(400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 (200)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1,4 (140)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 (70)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Участки обслуживания и ремонта оборудования в производственных помещениях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1,5 (150)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Вестибюли, фойе, коридоры, лестницы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примыкающие к помещениям, указанным в позициях: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1, 2 и 3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4, 5, 6 и 11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3,0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(300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4,0 (400)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5,0 (500)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1,0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(100</a:t>
                      </a: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1,4 (140)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1,8 (180)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90"/>
          <a:ext cx="735811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1571636"/>
                <a:gridCol w="1714512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Здания и помещения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 значения нагрузок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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кПа (кгс/м</a:t>
                      </a:r>
                      <a:r>
                        <a:rPr kumimoji="0" lang="ru-RU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Перроны вокзалов.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4,0 (400)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1,4 (140)</a:t>
                      </a:r>
                    </a:p>
                  </a:txBody>
                  <a:tcPr marL="17780" marR="177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 Помещения для скота: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мелкого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крупного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2,0 (200)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5,0 (500)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0,7 (70)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1,8 (180)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3071810"/>
            <a:ext cx="75009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700" dirty="0" smtClean="0"/>
              <a:t>Нормативные значения нагрузок на ригели и плиты перекрытий </a:t>
            </a:r>
            <a:r>
              <a:rPr lang="ru-RU" sz="1700" b="1" dirty="0" smtClean="0"/>
              <a:t>от веса временных перегородок </a:t>
            </a:r>
            <a:r>
              <a:rPr lang="ru-RU" sz="1700" dirty="0" smtClean="0"/>
              <a:t>следует принимать в зависимости от их конструкции, расположения и характера </a:t>
            </a:r>
            <a:r>
              <a:rPr lang="ru-RU" sz="1700" dirty="0" err="1" smtClean="0"/>
              <a:t>опирания</a:t>
            </a:r>
            <a:r>
              <a:rPr lang="ru-RU" sz="1700" dirty="0" smtClean="0"/>
              <a:t> на перекрытия и стены. </a:t>
            </a:r>
          </a:p>
          <a:p>
            <a:pPr algn="just"/>
            <a:r>
              <a:rPr lang="ru-RU" sz="1700" dirty="0" smtClean="0"/>
              <a:t>	Указанные нагрузки допускается учитывать как равномерно распределенные добавочные нагрузки, принимая их нормативные значения на основании расчета для предполагаемых схем размещения перегородок, </a:t>
            </a:r>
            <a:r>
              <a:rPr lang="ru-RU" sz="1700" b="1" dirty="0" smtClean="0"/>
              <a:t>но не менее 0,5 кПа (50 кгс/м</a:t>
            </a:r>
            <a:r>
              <a:rPr lang="ru-RU" sz="1700" b="1" baseline="30000" dirty="0" smtClean="0"/>
              <a:t>2</a:t>
            </a:r>
            <a:r>
              <a:rPr lang="ru-RU" sz="1700" b="1" dirty="0" smtClean="0"/>
              <a:t>).</a:t>
            </a:r>
          </a:p>
          <a:p>
            <a:endParaRPr lang="ru-RU" sz="1700" b="1" dirty="0" smtClean="0"/>
          </a:p>
          <a:p>
            <a:pPr algn="just"/>
            <a:r>
              <a:rPr lang="ru-RU" sz="1700" dirty="0" smtClean="0"/>
              <a:t>	</a:t>
            </a:r>
            <a:r>
              <a:rPr lang="ru-RU" sz="1700" b="1" dirty="0" smtClean="0"/>
              <a:t>Коэффициенты надежности по нагрузке </a:t>
            </a:r>
            <a:r>
              <a:rPr lang="en-US" sz="1700" b="1" i="1" dirty="0" smtClean="0">
                <a:sym typeface="Symbol"/>
              </a:rPr>
              <a:t></a:t>
            </a:r>
            <a:r>
              <a:rPr lang="en-US" sz="1700" b="1" i="1" baseline="-25000" dirty="0" smtClean="0"/>
              <a:t>t</a:t>
            </a:r>
            <a:r>
              <a:rPr lang="ru-RU" sz="1700" b="1" dirty="0" smtClean="0"/>
              <a:t> </a:t>
            </a:r>
            <a:r>
              <a:rPr lang="ru-RU" sz="1700" dirty="0" smtClean="0"/>
              <a:t>для равномерно распределенных нагрузок следует принимать:</a:t>
            </a:r>
          </a:p>
          <a:p>
            <a:r>
              <a:rPr lang="ru-RU" sz="1700" dirty="0" smtClean="0"/>
              <a:t>1,3 - при полном нормативном значении менее 2,0 кПа;</a:t>
            </a:r>
          </a:p>
          <a:p>
            <a:r>
              <a:rPr lang="ru-RU" sz="1700" dirty="0" smtClean="0"/>
              <a:t>1,2 - при полном нормативном значении 2,0 кПа и более.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7239000" cy="335758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1. НАГРУЗКИ </a:t>
            </a:r>
            <a:r>
              <a:rPr lang="ru-RU" b="1" dirty="0" smtClean="0"/>
              <a:t>И </a:t>
            </a:r>
            <a:r>
              <a:rPr lang="ru-RU" b="1" dirty="0" smtClean="0"/>
              <a:t>ВОЗДЕЙСТВИЯ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endParaRPr lang="ru-RU" b="1" dirty="0" smtClean="0"/>
          </a:p>
          <a:p>
            <a:r>
              <a:rPr lang="ru-RU" dirty="0" smtClean="0"/>
              <a:t>Настоящие нормы распространяются на проектирование строительных конструкций и оснований зданий и сооружений и устанавливают основные положения и правила по определению и учету постоянных и временных нагрузок и воздействий, а также их сочетаний.</a:t>
            </a:r>
          </a:p>
          <a:p>
            <a:r>
              <a:rPr lang="ru-RU" dirty="0" smtClean="0"/>
              <a:t>Нагрузки </a:t>
            </a:r>
            <a:r>
              <a:rPr lang="ru-RU" dirty="0" smtClean="0"/>
              <a:t>и воздействия на строительные конструкции и основания зданий и сооружений, отличающихся от традиционных, допускается определять по специальным техническим условиям.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D:\Ирина\Desktop\WhatsApp_Image_2019-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929066"/>
            <a:ext cx="60007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>Литература: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1.</a:t>
            </a:r>
            <a:r>
              <a:rPr lang="ru-RU" sz="2200" dirty="0" smtClean="0"/>
              <a:t> </a:t>
            </a:r>
            <a:r>
              <a:rPr lang="ru-RU" sz="1800" dirty="0" err="1" smtClean="0"/>
              <a:t>Кривошапко</a:t>
            </a:r>
            <a:r>
              <a:rPr lang="ru-RU" sz="1800" dirty="0" smtClean="0"/>
              <a:t> С.Н</a:t>
            </a:r>
            <a:r>
              <a:rPr lang="ru-RU" sz="1800" dirty="0" smtClean="0"/>
              <a:t>.</a:t>
            </a:r>
            <a:r>
              <a:rPr lang="ru-RU" sz="1800" dirty="0" smtClean="0"/>
              <a:t> Конструкции зданий и </a:t>
            </a:r>
            <a:r>
              <a:rPr lang="ru-RU" sz="1800" dirty="0" smtClean="0"/>
              <a:t>сооружений. </a:t>
            </a:r>
            <a:r>
              <a:rPr lang="ru-RU" sz="1800" dirty="0" smtClean="0"/>
              <a:t>М.: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2020г. 476 с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2. </a:t>
            </a:r>
            <a:r>
              <a:rPr lang="ru-RU" sz="1800" dirty="0" err="1" smtClean="0"/>
              <a:t>Сетков</a:t>
            </a:r>
            <a:r>
              <a:rPr lang="ru-RU" sz="1800" dirty="0" smtClean="0"/>
              <a:t> В.И., Сербин Е.П</a:t>
            </a:r>
            <a:r>
              <a:rPr lang="ru-RU" sz="1800" dirty="0" smtClean="0"/>
              <a:t>.</a:t>
            </a:r>
            <a:r>
              <a:rPr lang="ru-RU" sz="1800" dirty="0" smtClean="0"/>
              <a:t> Строительные конструкции. Расчет и </a:t>
            </a:r>
            <a:r>
              <a:rPr lang="ru-RU" sz="1800" dirty="0" smtClean="0"/>
              <a:t>проектирование.</a:t>
            </a:r>
            <a:r>
              <a:rPr lang="ru-RU" sz="1800" dirty="0" smtClean="0"/>
              <a:t> Учебник. – 3-е изд., доп. И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- М. ИНФРА-М, 2019г. – 444 с. – (СПО</a:t>
            </a:r>
            <a:r>
              <a:rPr lang="ru-RU" sz="1800" dirty="0" smtClean="0"/>
              <a:t>)</a:t>
            </a:r>
            <a:br>
              <a:rPr lang="ru-RU" sz="1800" dirty="0" smtClean="0"/>
            </a:br>
            <a:r>
              <a:rPr lang="ru-RU" sz="1800" dirty="0" smtClean="0"/>
              <a:t>3.</a:t>
            </a:r>
            <a:r>
              <a:rPr lang="ru-RU" sz="1800" dirty="0" smtClean="0"/>
              <a:t> </a:t>
            </a:r>
            <a:r>
              <a:rPr lang="ru-RU" sz="1800" dirty="0" err="1" smtClean="0"/>
              <a:t>Плешивцев</a:t>
            </a:r>
            <a:r>
              <a:rPr lang="ru-RU" sz="1800" dirty="0" smtClean="0"/>
              <a:t> А.А</a:t>
            </a:r>
            <a:r>
              <a:rPr lang="ru-RU" sz="1800" dirty="0" smtClean="0"/>
              <a:t>.</a:t>
            </a:r>
            <a:r>
              <a:rPr lang="ru-RU" sz="1800" dirty="0" smtClean="0"/>
              <a:t> Проектирование и строительство зданий и сооружений [Электронный ресурс]: учебное пособие для </a:t>
            </a:r>
            <a:r>
              <a:rPr lang="ru-RU" sz="1800" dirty="0" smtClean="0"/>
              <a:t>СПО.</a:t>
            </a:r>
            <a:r>
              <a:rPr lang="ru-RU" sz="1800" dirty="0" smtClean="0"/>
              <a:t> Электрон. текстовые данные.— Саратов: Профобразование, Ай Пи Ар </a:t>
            </a:r>
            <a:r>
              <a:rPr lang="ru-RU" sz="1800" dirty="0" err="1" smtClean="0"/>
              <a:t>Медиа</a:t>
            </a:r>
            <a:r>
              <a:rPr lang="ru-RU" sz="1800" dirty="0" smtClean="0"/>
              <a:t>, 2020.— 364 </a:t>
            </a:r>
            <a:r>
              <a:rPr lang="ru-RU" sz="1800" dirty="0" err="1" smtClean="0"/>
              <a:t>c</a:t>
            </a:r>
            <a:r>
              <a:rPr lang="ru-RU" sz="1800" dirty="0" smtClean="0"/>
              <a:t>.— Режим доступа: http://www.iprbookshop.ru/89245.html.— ЭБС «</a:t>
            </a:r>
            <a:r>
              <a:rPr lang="ru-RU" sz="1800" dirty="0" err="1" smtClean="0"/>
              <a:t>IPRbooks</a:t>
            </a:r>
            <a:r>
              <a:rPr lang="ru-RU" sz="1800" dirty="0" smtClean="0"/>
              <a:t>»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/>
              <a:t>Вопросы для самоконтроля:</a:t>
            </a:r>
          </a:p>
          <a:p>
            <a:pPr algn="l"/>
            <a:r>
              <a:rPr lang="ru-RU" sz="8000" dirty="0" smtClean="0"/>
              <a:t>1. Какие нагрузки относятся к постоянным?</a:t>
            </a:r>
          </a:p>
          <a:p>
            <a:pPr algn="l"/>
            <a:r>
              <a:rPr lang="ru-RU" sz="8000" dirty="0" smtClean="0"/>
              <a:t>2. Какие нагрузки относятся к временным?</a:t>
            </a:r>
          </a:p>
          <a:p>
            <a:pPr algn="l"/>
            <a:r>
              <a:rPr lang="ru-RU" sz="8000" dirty="0" smtClean="0"/>
              <a:t>3. Что такое особое сочетание нагрузок?</a:t>
            </a:r>
          </a:p>
          <a:p>
            <a:pPr algn="l"/>
            <a:r>
              <a:rPr lang="ru-RU" sz="8000" dirty="0" smtClean="0"/>
              <a:t>4. Коэффициент надежности по нагрузке.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72866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При </a:t>
            </a:r>
            <a:r>
              <a:rPr lang="ru-RU" dirty="0"/>
              <a:t>проектировании следует учитывать нагрузки, возникающие при возведении и эксплуатации сооружений, а также при изготовлении, хранении и перевозке строительных конструкций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b="1" dirty="0" smtClean="0"/>
              <a:t>Основными </a:t>
            </a:r>
            <a:r>
              <a:rPr lang="ru-RU" b="1" dirty="0"/>
              <a:t>характеристиками нагрузок</a:t>
            </a:r>
            <a:r>
              <a:rPr lang="ru-RU" dirty="0"/>
              <a:t>, установленными в настоящих нормах, являются их </a:t>
            </a:r>
            <a:r>
              <a:rPr lang="ru-RU" b="1" dirty="0"/>
              <a:t>нормативные значения</a:t>
            </a:r>
            <a:r>
              <a:rPr lang="ru-RU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dirty="0" smtClean="0"/>
              <a:t>	Нагрузка </a:t>
            </a:r>
            <a:r>
              <a:rPr lang="ru-RU" dirty="0"/>
              <a:t>определенного вида характеризуется, как правило, одним нормативным значением. Для нагрузок от людей, животных, оборудования на перекрытия жилых, общественных и сельскохозяйственных зданий, от мостовых и подвесных кранов, снеговых, температурных климатических воздействий </a:t>
            </a:r>
            <a:r>
              <a:rPr lang="ru-RU" b="1" dirty="0"/>
              <a:t>устанавливаются два нормативных значения</a:t>
            </a:r>
            <a:r>
              <a:rPr lang="ru-RU" dirty="0"/>
              <a:t>: </a:t>
            </a:r>
            <a:r>
              <a:rPr lang="ru-RU" b="1" dirty="0"/>
              <a:t>полное и пониженное </a:t>
            </a:r>
            <a:r>
              <a:rPr lang="ru-RU" dirty="0"/>
              <a:t>(вводится в расчет при необходимости учета влияния длительности нагрузок, проверке на выносливость и в других случаях, оговоренных в нормах проектирования конструкций и оснований</a:t>
            </a:r>
            <a:r>
              <a:rPr lang="ru-RU" dirty="0" smtClean="0"/>
              <a:t>).</a:t>
            </a:r>
          </a:p>
          <a:p>
            <a:endParaRPr lang="ru-RU" sz="1400" dirty="0"/>
          </a:p>
          <a:p>
            <a:pPr algn="just"/>
            <a:r>
              <a:rPr lang="ru-RU" dirty="0" smtClean="0"/>
              <a:t>	Расчетное </a:t>
            </a:r>
            <a:r>
              <a:rPr lang="ru-RU" dirty="0"/>
              <a:t>значение нагрузки следует определять как произведение ее нормативного значения на коэффициент надежности по нагрузке </a:t>
            </a:r>
            <a:r>
              <a:rPr lang="en-US" i="1" dirty="0">
                <a:sym typeface="Symbol"/>
              </a:rPr>
              <a:t></a:t>
            </a:r>
            <a:r>
              <a:rPr lang="en-US" i="1" baseline="-25000" dirty="0"/>
              <a:t>t</a:t>
            </a:r>
            <a:r>
              <a:rPr lang="ru-RU" dirty="0"/>
              <a:t>, соответствующий рассматриваемому предельному состоянию и принимаемый: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77153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КЛАССИФИКАЦИЯ НАГРУЗОК</a:t>
            </a:r>
          </a:p>
          <a:p>
            <a:pPr algn="ctr" hangingPunct="0"/>
            <a:endParaRPr lang="ru-RU" sz="1400" b="1" dirty="0"/>
          </a:p>
          <a:p>
            <a:pPr algn="just"/>
            <a:r>
              <a:rPr lang="ru-RU" dirty="0" smtClean="0"/>
              <a:t>	В </a:t>
            </a:r>
            <a:r>
              <a:rPr lang="ru-RU" dirty="0"/>
              <a:t>зависимости от продолжительности действия нагрузок следует различать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постоянные и временные </a:t>
            </a:r>
            <a:r>
              <a:rPr lang="ru-RU" dirty="0"/>
              <a:t>(</a:t>
            </a:r>
            <a:r>
              <a:rPr lang="ru-RU" dirty="0">
                <a:solidFill>
                  <a:srgbClr val="00B050"/>
                </a:solidFill>
              </a:rPr>
              <a:t>длительные, кратковременные, особые</a:t>
            </a:r>
            <a:r>
              <a:rPr lang="ru-RU" dirty="0"/>
              <a:t>) нагрузки</a:t>
            </a:r>
            <a:r>
              <a:rPr lang="ru-RU" dirty="0" smtClean="0"/>
              <a:t>.</a:t>
            </a:r>
          </a:p>
          <a:p>
            <a:endParaRPr lang="ru-RU" sz="1400" dirty="0"/>
          </a:p>
          <a:p>
            <a:pPr algn="just"/>
            <a:r>
              <a:rPr lang="ru-RU" b="1" dirty="0"/>
              <a:t>	</a:t>
            </a:r>
            <a:r>
              <a:rPr lang="ru-RU" dirty="0" smtClean="0"/>
              <a:t>Нагрузки</a:t>
            </a:r>
            <a:r>
              <a:rPr lang="ru-RU" dirty="0"/>
              <a:t>, возникающие при изготовлении, хранении и перевозке конструкций, а также при возведении сооружений, следует учитывать в расчетах как кратковременные нагрузки</a:t>
            </a:r>
            <a:r>
              <a:rPr lang="ru-RU" dirty="0" smtClean="0"/>
              <a:t>.</a:t>
            </a:r>
          </a:p>
          <a:p>
            <a:pPr algn="just"/>
            <a:endParaRPr lang="ru-RU" sz="1400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Постоянные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нагрузки</a:t>
            </a:r>
          </a:p>
          <a:p>
            <a:pPr algn="ctr"/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а</a:t>
            </a:r>
            <a:r>
              <a:rPr lang="ru-RU" dirty="0"/>
              <a:t>) вес частей сооружений, в том числе вес несущих и ограждающих строительных конструкций;</a:t>
            </a:r>
          </a:p>
          <a:p>
            <a:r>
              <a:rPr lang="ru-RU" dirty="0"/>
              <a:t>б) вес и давление грунтов (насыпей, засыпок), горное давление.</a:t>
            </a:r>
          </a:p>
          <a:p>
            <a:r>
              <a:rPr lang="ru-RU" dirty="0"/>
              <a:t>Сохраняющиеся в конструкции или основании усилия от предварительного напряжения следует учитывать в расчетах как усилия от постоянных нагрузок.</a:t>
            </a: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75724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Длительные нагрузки</a:t>
            </a:r>
          </a:p>
          <a:p>
            <a:pPr algn="ctr"/>
            <a:endParaRPr lang="ru-RU" sz="1400" dirty="0"/>
          </a:p>
          <a:p>
            <a:r>
              <a:rPr lang="ru-RU" dirty="0"/>
              <a:t>а) вес временных </a:t>
            </a:r>
            <a:r>
              <a:rPr lang="ru-RU" dirty="0" smtClean="0"/>
              <a:t>перегородок</a:t>
            </a:r>
          </a:p>
          <a:p>
            <a:endParaRPr lang="ru-RU" dirty="0"/>
          </a:p>
          <a:p>
            <a:r>
              <a:rPr lang="ru-RU" dirty="0"/>
              <a:t>б) вес стационарного </a:t>
            </a:r>
            <a:r>
              <a:rPr lang="ru-RU" dirty="0" smtClean="0"/>
              <a:t>оборудования</a:t>
            </a:r>
          </a:p>
          <a:p>
            <a:endParaRPr lang="ru-RU" dirty="0"/>
          </a:p>
          <a:p>
            <a:r>
              <a:rPr lang="ru-RU" dirty="0"/>
              <a:t>в) давление газов, жидкостей и сыпучих тел в емкостях и трубопроводах, избыточное давление и разрежение воздуха, возникающее при вентиляции шахт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г) нагрузки на перекрытия от складируемых материалов и стеллажного оборудования в складских помещениях, холодильниках, зернохранилищах, книгохранилищах, архивах и подобных помещениях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/>
              <a:t>д</a:t>
            </a:r>
            <a:r>
              <a:rPr lang="ru-RU" dirty="0"/>
              <a:t>) температурные технологические воздействия от стационарного оборудования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е) вес слоя воды на водонаполненных плоских покрытиях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ж) вес отложений производственной пыли, если ее накопление не исключено соответствующими мероприятиями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</a:t>
            </a:r>
            <a:r>
              <a:rPr lang="ru-RU" dirty="0"/>
              <a:t>) нагрузки от людей, животных, оборудования на перекрытия жилых, общественных и сельскохозяйственных зданий с пониженными нормативными </a:t>
            </a:r>
            <a:r>
              <a:rPr lang="ru-RU" dirty="0" smtClean="0"/>
              <a:t>значениями;</a:t>
            </a:r>
          </a:p>
          <a:p>
            <a:endParaRPr lang="ru-RU" dirty="0"/>
          </a:p>
          <a:p>
            <a:r>
              <a:rPr lang="ru-RU" dirty="0"/>
              <a:t>и) вертикальные нагрузки от мостовых и подвесных кранов с пониженным нормативным </a:t>
            </a:r>
            <a:r>
              <a:rPr lang="ru-RU" dirty="0" smtClean="0"/>
              <a:t>значением;</a:t>
            </a:r>
          </a:p>
          <a:p>
            <a:endParaRPr lang="ru-RU" dirty="0"/>
          </a:p>
          <a:p>
            <a:r>
              <a:rPr lang="ru-RU" dirty="0"/>
              <a:t>к) снеговые нагрузки с пониженным расчетным значением, определяемым умножением полного расчетного значения на коэффициент 0,5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л</a:t>
            </a:r>
            <a:r>
              <a:rPr lang="ru-RU" dirty="0"/>
              <a:t>) температурные климатические воздействия с пониженными нормативными </a:t>
            </a:r>
            <a:r>
              <a:rPr lang="ru-RU" dirty="0" smtClean="0"/>
              <a:t>значениями.</a:t>
            </a:r>
          </a:p>
          <a:p>
            <a:endParaRPr lang="ru-RU" dirty="0"/>
          </a:p>
          <a:p>
            <a:r>
              <a:rPr lang="ru-RU" dirty="0"/>
              <a:t>м) воздействия, обусловленные деформациями </a:t>
            </a:r>
            <a:r>
              <a:rPr lang="ru-RU" dirty="0" smtClean="0"/>
              <a:t>основания;</a:t>
            </a:r>
          </a:p>
          <a:p>
            <a:endParaRPr lang="ru-RU" dirty="0"/>
          </a:p>
          <a:p>
            <a:r>
              <a:rPr lang="ru-RU" dirty="0" err="1"/>
              <a:t>н</a:t>
            </a:r>
            <a:r>
              <a:rPr lang="ru-RU" dirty="0"/>
              <a:t>) воздействия, обусловленные изменением влажности, усадкой и ползучестью материалов.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85728"/>
            <a:ext cx="77153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Кратковременные нагрузки</a:t>
            </a:r>
          </a:p>
          <a:p>
            <a:pPr algn="ctr"/>
            <a:endParaRPr lang="ru-RU" sz="1400" dirty="0"/>
          </a:p>
          <a:p>
            <a:r>
              <a:rPr lang="ru-RU" dirty="0"/>
              <a:t>а) нагрузки от оборудования, возникающие в </a:t>
            </a:r>
            <a:r>
              <a:rPr lang="ru-RU" dirty="0" err="1"/>
              <a:t>пускоостановочном</a:t>
            </a:r>
            <a:r>
              <a:rPr lang="ru-RU" dirty="0"/>
              <a:t>, переходном и испытательном режимах, а также при его перестановке или замене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б) вес людей, ремонтных материалов в зонах обслуживания и ремонта оборудования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в) нагрузки от людей, животных, оборудования на перекрытия жилых, общественных и сельскохозяйственных зданий с полными нормативными </a:t>
            </a:r>
            <a:r>
              <a:rPr lang="ru-RU" dirty="0" smtClean="0"/>
              <a:t>значениями;</a:t>
            </a:r>
          </a:p>
          <a:p>
            <a:endParaRPr lang="ru-RU" dirty="0"/>
          </a:p>
          <a:p>
            <a:r>
              <a:rPr lang="ru-RU" dirty="0"/>
              <a:t>г) нагрузки от подвижного подъемно-транспортного </a:t>
            </a:r>
            <a:r>
              <a:rPr lang="ru-RU" dirty="0" smtClean="0"/>
              <a:t>оборудования;</a:t>
            </a:r>
          </a:p>
          <a:p>
            <a:endParaRPr lang="ru-RU" dirty="0"/>
          </a:p>
          <a:p>
            <a:r>
              <a:rPr lang="ru-RU" dirty="0" err="1"/>
              <a:t>д</a:t>
            </a:r>
            <a:r>
              <a:rPr lang="ru-RU" dirty="0"/>
              <a:t>) снеговые нагрузки с полным расчетным значением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е) температурные климатические воздействия с полным </a:t>
            </a:r>
            <a:r>
              <a:rPr lang="ru-RU" dirty="0" smtClean="0"/>
              <a:t>нормативным </a:t>
            </a:r>
            <a:r>
              <a:rPr lang="ru-RU" dirty="0"/>
              <a:t>значением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ж) ветровые нагрузки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err="1"/>
              <a:t>з</a:t>
            </a:r>
            <a:r>
              <a:rPr lang="ru-RU" dirty="0"/>
              <a:t>) гололедные нагрузки.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04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нагрузки</a:t>
            </a:r>
          </a:p>
          <a:p>
            <a:r>
              <a:rPr lang="ru-RU" dirty="0" smtClean="0"/>
              <a:t>а</a:t>
            </a:r>
            <a:r>
              <a:rPr lang="ru-RU" dirty="0"/>
              <a:t>) сейсмические воздействия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б) взрывные воздействия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в) нагрузки, вызываемые резкими нарушениями технологического процесса, временной неисправностью или поломкой оборудования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г) воздействия, обусловленные деформациями основания, сопровождающимися коренным изменением структуры грунта (при замачивании </a:t>
            </a:r>
            <a:r>
              <a:rPr lang="ru-RU" dirty="0" err="1"/>
              <a:t>просадочных</a:t>
            </a:r>
            <a:r>
              <a:rPr lang="ru-RU" dirty="0"/>
              <a:t> грунтов) или оседанием его в районах горных выработок и в карстовых.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 descr="D:\Ирина\Desktop\winners_s15_stud_arch-constr_3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71810"/>
            <a:ext cx="6643734" cy="340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3A7BA-6FB2-4577-8F20-FB076AF3EEE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НАГРУЗОК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1000108"/>
          <a:ext cx="704852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2910" y="514351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 нагрузки с двумя нормативными значениями следует включать в сочетания как длительные - при учете пониженного нормативного значения, как кратковременные - при учете полного нормативного значения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712</TotalTime>
  <Words>1364</Words>
  <Application>Microsoft Office PowerPoint</Application>
  <PresentationFormat>Экран (4:3)</PresentationFormat>
  <Paragraphs>316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Литература: 1. Кривошапко С.Н. Конструкции зданий и сооружений. М.: Юрайт, 2020г. 476 с. 2. Сетков В.И., Сербин Е.П. Строительные конструкции. Расчет и проектирование. Учебник. – 3-е изд., доп. И испр. - М. ИНФРА-М, 2019г. – 444 с. – (СПО) 3. Плешивцев А.А. Проектирование и строительство зданий и сооружений [Электронный ресурс]: учебное пособие для СПО. Электрон. текстовые данные.— Саратов: Профобразование, Ай Пи Ар Медиа, 2020.— 364 c.— Режим доступа: http://www.iprbookshop.ru/89245.html.— ЭБС «IPRbooks»  </vt:lpstr>
    </vt:vector>
  </TitlesOfParts>
  <Company>ВятГУ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ирина</cp:lastModifiedBy>
  <cp:revision>173</cp:revision>
  <dcterms:created xsi:type="dcterms:W3CDTF">2013-09-04T13:41:02Z</dcterms:created>
  <dcterms:modified xsi:type="dcterms:W3CDTF">2022-10-03T15:09:38Z</dcterms:modified>
</cp:coreProperties>
</file>