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76" r:id="rId15"/>
    <p:sldId id="278" r:id="rId16"/>
    <p:sldId id="275" r:id="rId17"/>
    <p:sldId id="269" r:id="rId18"/>
    <p:sldId id="270" r:id="rId19"/>
    <p:sldId id="279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91C6007-AC66-474D-8AB5-88266C7DAC52}">
          <p14:sldIdLst>
            <p14:sldId id="256"/>
          </p14:sldIdLst>
        </p14:section>
        <p14:section name="Раздел без заголовка" id="{BC456EAF-9FE0-4F95-B21D-7272F2219A7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7"/>
            <p14:sldId id="267"/>
            <p14:sldId id="276"/>
            <p14:sldId id="278"/>
            <p14:sldId id="275"/>
            <p14:sldId id="269"/>
            <p14:sldId id="270"/>
            <p14:sldId id="279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5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9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066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33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4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45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51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8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7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35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01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42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12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45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0389-845F-43CD-A399-C984CCE72A0D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3AFA6F-D95C-44E1-88E4-BAA45B5C5C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1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os-pravo.ru/articles/zdanie-opredelenie-ponyatiya-priznaki-vidy-i-tipy-zdaniy-otlichiya-zdaniya-ot-sooruzheniy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os-pravo.ru/statya-16-zhilishchnogo-kodeksa-r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pravo.ru/statya-49-zhilishchnogo-kodeksa-rf" TargetMode="External"/><Relationship Id="rId7" Type="http://schemas.openxmlformats.org/officeDocument/2006/relationships/hyperlink" Target="https://logos-pravo.ru/statya-688-gk-rf-posledstviya-rastorzheniya-dogovora-nayma-zhilogo-pomeshcheniya" TargetMode="External"/><Relationship Id="rId2" Type="http://schemas.openxmlformats.org/officeDocument/2006/relationships/hyperlink" Target="https://logos-pravo.ru/statya-19-zhilishchnogo-kodeksa-r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os-pravo.ru/statya-671-gk-rf-dogovor-nayma-zhilogo-pomeshcheniya" TargetMode="External"/><Relationship Id="rId5" Type="http://schemas.openxmlformats.org/officeDocument/2006/relationships/hyperlink" Target="https://logos-pravo.ru/statya-92-zhilishchnogo-kodeksa-rf" TargetMode="External"/><Relationship Id="rId4" Type="http://schemas.openxmlformats.org/officeDocument/2006/relationships/hyperlink" Target="https://logos-pravo.ru/statya-91-zhilishchnogo-kodeksa-r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os-pravo.ru/statya-16-zhilishchnogo-kodeksa-r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bookshop.ru/3023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pravo.ru/statya-93-zhilishchnogo-kodeksa-rf" TargetMode="External"/><Relationship Id="rId2" Type="http://schemas.openxmlformats.org/officeDocument/2006/relationships/hyperlink" Target="https://logos-pravo.ru/statya-92-zhilishchnogo-kodeksa-r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os-pravo.ru/statya-98-zhilishchnogo-kodeksa-r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os-pravo.ru/zhilishchnyy-kodeks-rf-zhk-r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ogos-pravo.ru/statya-16-zhilishchnogo-kodeksa-rf" TargetMode="External"/><Relationship Id="rId3" Type="http://schemas.openxmlformats.org/officeDocument/2006/relationships/hyperlink" Target="https://logos-pravo.ru/articles/nedvizhimoe-imushchestvo-nedvizhimost-ponyatie-priznaki-vidy-priznanie-prava-na" TargetMode="External"/><Relationship Id="rId7" Type="http://schemas.openxmlformats.org/officeDocument/2006/relationships/hyperlink" Target="https://logos-pravo.ru/postanovlenie-pravitelstva-rf-n-47-ob-utverzhdenii-polozheniya-o-priznanii-pomeshcheniya-zhilym" TargetMode="External"/><Relationship Id="rId2" Type="http://schemas.openxmlformats.org/officeDocument/2006/relationships/hyperlink" Target="https://logos-pravo.ru/statya-130-gk-rf-nedvizhimye-i-dvizhimye-veshch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os-pravo.ru/articles/pomeshchenie-eto-opredelenie-ponyatiya-vidy-i-priznaki-pomeshcheniy" TargetMode="External"/><Relationship Id="rId5" Type="http://schemas.openxmlformats.org/officeDocument/2006/relationships/hyperlink" Target="https://logos-pravo.ru/statya-15-zhilishchnogo-kodeksa-rf" TargetMode="External"/><Relationship Id="rId4" Type="http://schemas.openxmlformats.org/officeDocument/2006/relationships/hyperlink" Target="https://logos-pravo.ru/articles/nezhiloe-pomeshchenie-opredelenie-ponyatiya-pomeshcheniya-v-mnogokvartirnom-dome-i-obshche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os-pravo.ru/statya-16-zhilishchnogo-kodeksa-r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9D08A2-4CE9-467E-BF89-82AA11DCB37A}"/>
              </a:ext>
            </a:extLst>
          </p:cNvPr>
          <p:cNvSpPr/>
          <p:nvPr/>
        </p:nvSpPr>
        <p:spPr>
          <a:xfrm>
            <a:off x="-238813" y="2300014"/>
            <a:ext cx="13872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ПМ.0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«Организация видов работ при эксплуатации и реконструкции строительных объект»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МДК.04.02.Реконструкция  зданий и сооружений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spc="45" dirty="0">
              <a:solidFill>
                <a:srgbClr val="15224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spc="45" dirty="0">
                <a:solidFill>
                  <a:srgbClr val="1522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Классификация общественного жилого фона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174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A2D8EEA-E060-496B-952E-1BCE56C1B404}"/>
              </a:ext>
            </a:extLst>
          </p:cNvPr>
          <p:cNvSpPr/>
          <p:nvPr/>
        </p:nvSpPr>
        <p:spPr>
          <a:xfrm>
            <a:off x="498764" y="1294410"/>
            <a:ext cx="7612084" cy="511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Блокированный жилой дом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Здание, состоящее из двух квартир и более, каждая из которых имеет непосредственно выход на придомовую территорию (Приказ МЧС России от 24.04.2013 N 288 (в редакции от 18.07.2013) "Об утверждении свода правил СП 4.13130 "Системы противопожарной защиты. Ограничение распространения пожара на объектах защиты. Требования к объемно-планировочным и конструктивным решениям" (вместе с "СП 4.13130.2013. Свод правил. Системы противопожарной защиты. Ограничение распространения пожара на объектах защиты. Требования к объемно-планировочным и конструктивным решениям").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Блокированный жилой дом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жилой дом с количеством этажей не более чем три, состоящий из нескольких блоков, количество которых не превышает десять и каждый из которых предназначен для проживания одной семьи, имеет общую стену (общие стены) без проемов с соседним блоком или соседними блоками, расположен на отдельном земельном участке и имеет индивидуальный выход на территорию общего пользования области").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A76A56-2FF9-4B10-B16C-D49AD3855A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848" y="1294410"/>
            <a:ext cx="3752601" cy="2863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754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F2B44EE-A715-427F-8B75-16E9DFE57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70" y="1662410"/>
            <a:ext cx="13082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Жилое здание галерейного типа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kumimoji="0" lang="ru-RU" altLang="ru-RU" b="0" i="0" u="sng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здание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квартиры (или комнаты общежитий) имеют выходы через общую галерею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менее чем на две лестницы ("Методические рекомендации по защите прав участников реконструкции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жилых домов различных форм собственности" (утв. Приказом Госстроя РФ от 10.11.1998 N 8).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Рисунок 14">
            <a:extLst>
              <a:ext uri="{FF2B5EF4-FFF2-40B4-BE49-F238E27FC236}">
                <a16:creationId xmlns:a16="http://schemas.microsoft.com/office/drawing/2014/main" xmlns="" id="{1EBF393E-DC56-4BF6-812E-62B907DC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920" y="2998520"/>
            <a:ext cx="7790212" cy="354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84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6F1A39-1E44-4651-AA6B-BB618C2D97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670" y="857250"/>
            <a:ext cx="95358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34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BA0FDF-4F22-4804-8AB3-242E82568D4A}"/>
              </a:ext>
            </a:extLst>
          </p:cNvPr>
          <p:cNvSpPr/>
          <p:nvPr/>
        </p:nvSpPr>
        <p:spPr>
          <a:xfrm>
            <a:off x="795648" y="1068779"/>
            <a:ext cx="10153401" cy="268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Жилое здание коридорного типа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здание, в котором все квартиры этажа имеют выходы через общий коридор не менее чем в две лестничные клетки ("СП 4.13130.2013. Свод правил. Системы противопожарной защиты. Ограничение распространения пожара на объектах защиты. Требования к объемно-планировочным и конструктивным решениям" (утв. Приказом МЧС России от 24.04.2013 N 288).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Жилое здание коридорного типа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здание, в котором квартиры (или комнаты общежитий) имеют выходы на лестницы через общий коридор ("Методические рекомендации по защите прав участников реконструкции жилых домов различных форм собственности" (утв. Приказом Госстроя РФ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186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43E1D2-07B1-40DE-9680-3C9F5D201D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344" y="1341912"/>
            <a:ext cx="9622742" cy="45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16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603D306-AA47-40C9-9F37-5A856B3D4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417" y="857250"/>
            <a:ext cx="97258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87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977B21-F22D-4759-BD4B-C360594D0B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807" y="775081"/>
            <a:ext cx="7086344" cy="53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7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D298D4-74F3-46EB-80E1-8772C772BC0A}"/>
              </a:ext>
            </a:extLst>
          </p:cNvPr>
          <p:cNvSpPr/>
          <p:nvPr/>
        </p:nvSpPr>
        <p:spPr>
          <a:xfrm>
            <a:off x="1080655" y="1908328"/>
            <a:ext cx="10557163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Жилое здание секционного типа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здание, состоящее из одной или нескольких секций, отделенных друг от друга в жилой части строительными конструкциями без проемов и имеющих самостоятельные эвакуационные выходы ("СП 4.13130.2013. Свод правил. Системы противопожарной защиты. Ограничение распространения пожара на объектах защиты. Требования к объемно-планировочным и конструктивным решениям" (утв. Приказом МЧС России от 24.04.2013 N 288).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95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04554A-504E-46D4-98A7-C505F4DC7205}"/>
              </a:ext>
            </a:extLst>
          </p:cNvPr>
          <p:cNvSpPr/>
          <p:nvPr/>
        </p:nvSpPr>
        <p:spPr>
          <a:xfrm>
            <a:off x="1029544" y="1170651"/>
            <a:ext cx="10687792" cy="393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понятия "квартира" содержится в части 3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16 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Квартирой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признается структурно обособленное помещение в многоквартирном доме, обеспечивающее возможность прямого доступа к помещениям общего пользования в таком доме и состоящее из одной или нескольких комнат, а также помещений вспомогательного использования, предназначенных для удовлетворения гражданами бытовых и иных нужд, связанных с их проживанием в таком обособленном помещении.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понятия "квартира" в законодательстве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Жилая квартира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жилые комнаты, коридоры, холлы, кухни, санузлы, ванные, кладовые, внутренние тамбуры, передние ("Методическое пособие по содержанию и ремонту жилищного фонда. МДК 2-04.2004" (утв. Госстроем России).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Жилая квартира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изолированная часть здания, предназначенная для проживания одной или нескольких семей.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30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F75DAD-6AEC-4469-9915-DAE906F016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154" y="1305853"/>
            <a:ext cx="4583876" cy="43943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FA85D1-D08B-4291-8DAA-C9C24E5B29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8899" y="985651"/>
            <a:ext cx="6329548" cy="43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96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FFD5C3-05CA-4E06-8215-3DAE7C16266D}"/>
              </a:ext>
            </a:extLst>
          </p:cNvPr>
          <p:cNvSpPr/>
          <p:nvPr/>
        </p:nvSpPr>
        <p:spPr>
          <a:xfrm rot="10800000" flipV="1">
            <a:off x="1361704" y="265306"/>
            <a:ext cx="10830296" cy="630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жилищного фонда в зависимости от целей использования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 algn="just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3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19 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зависимости от целей использования жилищный фонд подразделяется на: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жилищный фонд социального использования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ст. 49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91 ЖК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совокупность предоставляемых гражданам по договорам социального найма жилых помещений государственного и муниципального жилищных фондов, а также предоставляемых гражданам по договорам найма жилищного фонда социального использования жилых помещений государственного, муниципального и частного жилищных фондов.;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специализированный жилищный фонд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ст. 92 ЖК РФ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 совокупность предназначенных для проживания отдельных категорий граждан и предоставляемых по правилам раздела IV настоящего Кодекса жилых помещений государственного и муниципального жилищных фондов;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жилищный фонд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совокупность жилых помещений частного жилищного фонда, которые используются гражданами - собственниками таких помещений для своего проживания, проживания членов своей семьи и (или) проживания иных граждан на условиях безвозмездного пользования, а также юридическими лицами - собственниками таких помещений для проживания граждан на указанных условиях пользования;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жилищный фонд коммерческого использования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статья 671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688 ГК РФ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совокупность жилых помещений, которые используются собственниками таких помещений для проживания граждан на условиях возмездного пользования, предоставлены гражданам по иным договорам, предоставлены собственниками таких помещений лицам во владение и (или) в пользование, за исключением жилых помещений, указанных в пунктах 1 и 2 настоящей части.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17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000A2D-C249-49E7-980B-E2D97CF1F0C1}"/>
              </a:ext>
            </a:extLst>
          </p:cNvPr>
          <p:cNvSpPr/>
          <p:nvPr/>
        </p:nvSpPr>
        <p:spPr>
          <a:xfrm>
            <a:off x="1211282" y="1745673"/>
            <a:ext cx="10426536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Коммунальная квартира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Коммунальная квартира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квартира, обеспечивающая возможность прямого доступа к помещениям общего пользования в многоквартирном доме и помещениям общего пользования в квартире, состоящая из нескольких жилых помещений (комнат), в которой проживают два и более пользователя и (или) собственника, не являющихся членами одной семьи, на основании отдельных договоров социального найма, найма, безвозмездного пользования, заключенных с городом Москвой в установленном порядке в отношении отдельных жилых помещений в квартире (комнат), или на основании права собственности на отдельные жилые помещения в квартире (комнаты)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5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7E34F53-E10E-46EA-A44B-8339D371AEFA}"/>
              </a:ext>
            </a:extLst>
          </p:cNvPr>
          <p:cNvSpPr/>
          <p:nvPr/>
        </p:nvSpPr>
        <p:spPr>
          <a:xfrm>
            <a:off x="831273" y="1662546"/>
            <a:ext cx="11245931" cy="244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понятия "комната" содержится в части 4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16 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Комнатой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признается часть жилого дома или квартиры, предназначенная для использования в качестве места непосредственного проживания граждан в жилом доме или квартире.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Жилая комната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жилое помещение для постоянного проживания в квартирах, а также временного проживания в гостиницах, пансионатах, домах отдыха, кемпингах и других общественных зданиях временного пребывания ("СП 137.13330.2012. Свод правил. Жилая среда с планировочными элементами, доступными инвалидам. Правила проектирования" (утв. Приказом Госстроя от 27.12.2012 N 119/ГС).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8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F3602B-27AE-4CD8-BDBA-0FDAE8A6F6EE}"/>
              </a:ext>
            </a:extLst>
          </p:cNvPr>
          <p:cNvSpPr/>
          <p:nvPr/>
        </p:nvSpPr>
        <p:spPr>
          <a:xfrm>
            <a:off x="1472540" y="1401288"/>
            <a:ext cx="6825440" cy="252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marL="180340" marR="107950">
              <a:lnSpc>
                <a:spcPct val="107000"/>
              </a:lnSpc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виды жилищного фонда в зависимости от целей использования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</a:pP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Виды жилых помещений специализированного жилищного фонда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Как называется здание, состоящее из двух квартир и более, каждая из которых имеет непосредственно выход на придомовую территорию</a:t>
            </a: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Как называется изолированная часть здания, предназначенная для проживания одной или нескольких семей.</a:t>
            </a:r>
            <a:endParaRPr lang="ru-RU" sz="1600" b="1" spc="15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0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A177313-73A1-494A-9FC0-2C488CDF1900}"/>
              </a:ext>
            </a:extLst>
          </p:cNvPr>
          <p:cNvSpPr/>
          <p:nvPr/>
        </p:nvSpPr>
        <p:spPr>
          <a:xfrm>
            <a:off x="1662545" y="1341913"/>
            <a:ext cx="9915897" cy="30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180340" marR="107950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Кочерженко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Технология производства работ при реконструкции [Электронный ресурс]: учебное пособие. — Белгород: Белгородский государственный технологический университет им. В.Г. Шухова, 2020. — 311c. Режим доступа: http://www.iprbookshop.ru/70258.html.</a:t>
            </a: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Хлистун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Ю.В. Строительство, реконструкция, капитальный ремонт объектов капитального строительства. Нормативные документы по строительству зданий и сооружений. Жилые, общественные и производственные здания и сооружения [Электронный ресурс]: сборник нормативных актов и документов.— Саратов: Ай Пи Эр Медиа, 20120. — 500c.  Режим доступа: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http://www.iprbookshop.ru/30231.html</a:t>
            </a:r>
            <a:endParaRPr lang="ru-RU" b="1" spc="15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28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7490E9-160A-4000-8E9E-A0E93C9D1299}"/>
              </a:ext>
            </a:extLst>
          </p:cNvPr>
          <p:cNvSpPr/>
          <p:nvPr/>
        </p:nvSpPr>
        <p:spPr>
          <a:xfrm>
            <a:off x="629392" y="1282535"/>
            <a:ext cx="11222182" cy="481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жилых помещений специализированного жилищного фонда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Статья 92 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установила исчерпывающий перечень видов специализированных жилых помещений: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служебные жилые помещения;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в общежитиях;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маневренного фонда;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в домах системы социального обслуживания граждан;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фонда для временного поселения вынужденных переселенцев;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фонда для временного поселения лиц, признанных беженцами;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для социальной защиты отдельных категорий граждан;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жилые помещения для детей-сирот и детей, оставшихся без попечения родителей, лиц из числа детей-сирот и детей, оставшихся без попечения родителей.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Целевое назначение указанных жилых помещений определяется в ст.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ст. 93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98 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Основанием для включения конкретных помещений в специализированный жилищный фонд и исключения жилых помещений из указанного фонда является решение соответствующего органа, уполномоченного собственником на управление государственным или муниципальным жилищным фондом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46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FCDDB6-8400-4966-9C0C-297248A30B7C}"/>
              </a:ext>
            </a:extLst>
          </p:cNvPr>
          <p:cNvSpPr/>
          <p:nvPr/>
        </p:nvSpPr>
        <p:spPr>
          <a:xfrm>
            <a:off x="546265" y="1757548"/>
            <a:ext cx="11210305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жилищного фонда в зависимости от вида собственности на жилое помещение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Жилищным кодексом РФ выделены следующие виды жилищного фонда: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частный жилищный фонд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совокупность жилых помещений, находящихся в собственности граждан и в собственности юридических лиц;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жилищный фонд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совокупность жилых помещений, принадлежащих на праве собственности Российской Федерации (жилищный фонд Российской Федерации), и жилых помещений, принадлежащих на праве собственности субъектам РФ (жилищный фонд субъектов РФ);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жилищный фонд</a:t>
            </a:r>
            <a:r>
              <a:rPr lang="ru-RU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совокупность жилых помещений, принадлежащих на праве собственности муниципальным образованиям.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Жилище и жилое помещение.</a:t>
            </a:r>
            <a:b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Разница в понятиях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Нормы ряда законов содержат понятие "жилище", тогда как нормы профильного </a:t>
            </a:r>
            <a:r>
              <a:rPr lang="ru-RU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Жилищного кодекса РФ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регулирующего как раз жилищные правоотношения, такого понятия не раскрывает, оперируя лишь понятием "жилое помещение".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6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CDC09F-C37F-4909-8815-A1325657ED88}"/>
              </a:ext>
            </a:extLst>
          </p:cNvPr>
          <p:cNvSpPr/>
          <p:nvPr/>
        </p:nvSpPr>
        <p:spPr>
          <a:xfrm>
            <a:off x="1496291" y="1218203"/>
            <a:ext cx="10129652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b="1" spc="45" dirty="0">
                <a:solidFill>
                  <a:srgbClr val="1522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Жилое помещение. Понятие, виды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1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жилых помещений: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жилой дом (жилой дом многоквартирный, индивидуальный жилой дом, блокированный жилой дом; по типу: жилое здание галерейного типа, жилое здание коридорного типа, жилое здание секционного типа);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квартира, коммунальная квартира;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4296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1C4D32-0F18-40FD-BD8A-B9887061C183}"/>
              </a:ext>
            </a:extLst>
          </p:cNvPr>
          <p:cNvSpPr/>
          <p:nvPr/>
        </p:nvSpPr>
        <p:spPr>
          <a:xfrm>
            <a:off x="625435" y="1258783"/>
            <a:ext cx="11566565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понятия "жилое помещение"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статье 130 ГК РФ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качестве самостоятельных объектов гражданских прав выделяются такие виды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недвижимого имущества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жилые и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нежилые помещения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ч. 2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ст. 15 ЖК РФ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жилым помещением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признается изолированное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помещение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которое является недвижимым имуществом и пригодно для постоянного проживания граждан (отвечает установленным санитарным и техническим правилам и нормам, иным требованиям законодательства).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признания помещения жилым помещением и требования, которым должно отвечать жилое помещение, устанавливаются </a:t>
            </a: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Постановление Правительства РФ от 28.01.2006 N 47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"Об 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реконструкции".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u="sng" spc="15" dirty="0">
                <a:solidFill>
                  <a:srgbClr val="3366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 Статья 16 ЖК РФ</a:t>
            </a: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устанавливает следующие виды жилых помещений: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07950">
              <a:lnSpc>
                <a:spcPct val="107000"/>
              </a:lnSpc>
              <a:spcAft>
                <a:spcPts val="0"/>
              </a:spcAft>
            </a:pP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жилой дом, часть жилого дома;</a:t>
            </a:r>
            <a:b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квартира, часть квартиры;</a:t>
            </a:r>
            <a:b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комната.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1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76A0586-73F5-44B9-95B5-B57B45541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75" y="1195482"/>
            <a:ext cx="290334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жилых помещений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Жилой дом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понятия "жилой дом", прежде всего, содержится в части 2 </a:t>
            </a:r>
            <a:r>
              <a:rPr kumimoji="0" lang="ru-RU" altLang="ru-RU" sz="2000" b="0" i="0" u="sng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статьи 16 ЖК РФ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Жилым домом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признается индивидуально-определенное здание, которое состоит из комнат,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помещений вспомогательного использования, предназначенных для удовлетворения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гражданами бытовых и иных нужд, связанных с их проживанием в таком здании.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многоквартирные, индивидуальные, блокированные жилые дома: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52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>
            <a:extLst>
              <a:ext uri="{FF2B5EF4-FFF2-40B4-BE49-F238E27FC236}">
                <a16:creationId xmlns:a16="http://schemas.microsoft.com/office/drawing/2014/main" xmlns="" id="{1C62101D-564A-4CA5-BF6A-AFFED4A0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192" y="605642"/>
            <a:ext cx="5747657" cy="3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4E5AD58-0323-47E3-845C-BF2F829FEA85}"/>
              </a:ext>
            </a:extLst>
          </p:cNvPr>
          <p:cNvSpPr/>
          <p:nvPr/>
        </p:nvSpPr>
        <p:spPr>
          <a:xfrm rot="10800000" flipV="1">
            <a:off x="1674421" y="4599601"/>
            <a:ext cx="10284031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795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Жилой дом многоквартирный</a:t>
            </a: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жилой дом, в котором квартиры имеют общие </a:t>
            </a:r>
            <a:r>
              <a:rPr lang="ru-RU" sz="1600" spc="15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внеквартирные</a:t>
            </a:r>
            <a:r>
              <a:rPr lang="ru-RU" sz="1600" spc="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помещения и инженерные системы ("Методическое пособие по содержанию и ремонту жилищного фонда. МДК 2-04.2004" (утв. Госстроем России).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7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2C8AE8C-989E-4F9E-ABAA-A5DB7A3A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74" y="1343056"/>
            <a:ext cx="119544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жилой дом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отдельно стоящий жилой дом с количеством этажей не более чем три,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предназначенный для проживания одной семьи (объект индивидуального жилищного строительства)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имеющий придомовый участок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2">
            <a:extLst>
              <a:ext uri="{FF2B5EF4-FFF2-40B4-BE49-F238E27FC236}">
                <a16:creationId xmlns:a16="http://schemas.microsoft.com/office/drawing/2014/main" xmlns="" id="{EBDD9720-14F2-4414-88E7-E574BD2A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935" y="2682676"/>
            <a:ext cx="6080166" cy="36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EB60997-A1EE-457C-ADA7-A71FB74DC97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66758" y="5892160"/>
            <a:ext cx="936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2311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488</Words>
  <Application>Microsoft Office PowerPoint</Application>
  <PresentationFormat>Произвольный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Тищенко Светлана Владимировна</dc:creator>
  <cp:lastModifiedBy>avanesyan</cp:lastModifiedBy>
  <cp:revision>9</cp:revision>
  <dcterms:created xsi:type="dcterms:W3CDTF">2022-09-03T10:06:03Z</dcterms:created>
  <dcterms:modified xsi:type="dcterms:W3CDTF">2022-10-10T07:06:25Z</dcterms:modified>
</cp:coreProperties>
</file>