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F1E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458D0-C32D-4871-AFF2-3B80FD87C427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E358-4E38-49D2-ACA8-E33EE435A3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458D0-C32D-4871-AFF2-3B80FD87C427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E358-4E38-49D2-ACA8-E33EE435A3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458D0-C32D-4871-AFF2-3B80FD87C427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E358-4E38-49D2-ACA8-E33EE435A3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458D0-C32D-4871-AFF2-3B80FD87C427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E358-4E38-49D2-ACA8-E33EE435A3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458D0-C32D-4871-AFF2-3B80FD87C427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E358-4E38-49D2-ACA8-E33EE435A3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458D0-C32D-4871-AFF2-3B80FD87C427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E358-4E38-49D2-ACA8-E33EE435A3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458D0-C32D-4871-AFF2-3B80FD87C427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E358-4E38-49D2-ACA8-E33EE435A3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458D0-C32D-4871-AFF2-3B80FD87C427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E358-4E38-49D2-ACA8-E33EE435A3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458D0-C32D-4871-AFF2-3B80FD87C427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E358-4E38-49D2-ACA8-E33EE435A3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458D0-C32D-4871-AFF2-3B80FD87C427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E358-4E38-49D2-ACA8-E33EE435A3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458D0-C32D-4871-AFF2-3B80FD87C427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E358-4E38-49D2-ACA8-E33EE435A3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8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458D0-C32D-4871-AFF2-3B80FD87C427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2E358-4E38-49D2-ACA8-E33EE435A37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1760" y="4869160"/>
            <a:ext cx="37405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ЛОГОТИП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Staritskaya\Desktop\e18cdb730b4b005f5d4ac0f437a3919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0"/>
            <a:ext cx="4876800" cy="487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76672"/>
            <a:ext cx="77768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Формы логотипа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Ниже приведены примеры наиболее популярных форм создания логотипов, а также ассоциации, которые каждая форма вызывает.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Staritskaya\Desktop\нсмсм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-1"/>
            <a:ext cx="8711530" cy="70764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2060848"/>
            <a:ext cx="5322739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Законы идеального логотипа: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Простота</a:t>
            </a:r>
          </a:p>
          <a:p>
            <a:pPr>
              <a:buFontTx/>
              <a:buChar char="-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Запоминаемость</a:t>
            </a:r>
          </a:p>
          <a:p>
            <a:pPr>
              <a:buFontTx/>
              <a:buChar char="-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Долговечность</a:t>
            </a:r>
          </a:p>
          <a:p>
            <a:pPr>
              <a:buFontTx/>
              <a:buChar char="-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Универсальность</a:t>
            </a:r>
          </a:p>
          <a:p>
            <a:pPr>
              <a:buFontTx/>
              <a:buChar char="-"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836712"/>
            <a:ext cx="842493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Как проверить универсальность логотипа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Спросите себя, будет ли логотип отличным, если он: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 Напечатан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одном цвете?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 Напечатан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размером с почтовую марку?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 Напечатан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как большой рекламный щит?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Напечатан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черном-белом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варианте?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ответ “да” на все вопросы – поздравляем! Вы создали универсальный логотип!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548680"/>
            <a:ext cx="7547002" cy="58169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Логотип как часть бренда компании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Логотипы – это главный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визуальный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компонент бренда компании.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Именно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 него начинается фирменный стиль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Возможность выделиться среди конкурентов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Если у вас нет логотипа, это лишает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вас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способности конкурировать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рынке,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так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как вас просто не будут узнавать.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Компания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без логотипа — как человек без лица.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620688"/>
            <a:ext cx="71287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Виды логотипов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Существует огромное количество логотипов. Но в целом их можно разделить на четыре вида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--символические,</a:t>
            </a:r>
          </a:p>
          <a:p>
            <a:pPr>
              <a:buFontTx/>
              <a:buChar char="-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-текстовые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-комбинированные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эмблемы буквенно-цифровые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Users\Staritskaya\Desktop\2301d05861b519e7634c365147f4efe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2629272"/>
            <a:ext cx="4228728" cy="4228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92696"/>
            <a:ext cx="81369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Символические логотипы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Один из наиболее популярных видов логотипа среди компаний. Лого представлен в виде символа, часто абстрактного. Преимущество его в том, что он легко воспринимается и прекрасно помогает создавать образы в подсознании человека, ассоциации с определенным процессом или объектом.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Staritskaya\Desktop\types-of-logos-icon-symbol-apple-shell-mercedes-benz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3789040"/>
            <a:ext cx="6607454" cy="266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60648"/>
            <a:ext cx="84249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Текстовые логотипы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Логотип, представленный в виде стилизованного фирменного шрифта (букв). Кроме того, часто используются небольшие графические элементы: например, улыбка на логотипе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Амазон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Staritskaya\Desktop\types-of-logos-word-mark-facebook-disney-son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492896"/>
            <a:ext cx="5905500" cy="4562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404664"/>
            <a:ext cx="842493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Преимущество такого логотипа в том, что он легко запоминается и помогает выделиться на фоне конкурентов, особенно если они используют другие виды шрифта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Словесными элементами могут выступать: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существующие слова в названии компании;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искусственные слова;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аббревиатуры;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буквы;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цифры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91569">
            <a:off x="5418482" y="3491610"/>
            <a:ext cx="3023963" cy="30239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764704"/>
            <a:ext cx="806489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Комбинированные логотипы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таком логотипе используется как текст, так и символы. Этот вид использует преимущества двух предыдущих: графический элемент делает логотип запоминаемым и помогает сделать название компании особенным и привлекательным.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Staritskaya\Desktop\types-of-logos-combination-hawaiian-airlines-adidas-spri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861048"/>
            <a:ext cx="6985620" cy="28167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404664"/>
            <a:ext cx="79208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Эмблема</a:t>
            </a:r>
          </a:p>
          <a:p>
            <a:r>
              <a:rPr lang="ru-RU" sz="2800" dirty="0"/>
              <a:t>Логотипы этого вида заключают название компании в пределах специальной художественной формы. Это один из самых сложных видов логотипа.</a:t>
            </a:r>
          </a:p>
          <a:p>
            <a:endParaRPr lang="ru-RU" sz="2800" dirty="0"/>
          </a:p>
        </p:txBody>
      </p:sp>
      <p:pic>
        <p:nvPicPr>
          <p:cNvPr id="4098" name="Picture 2" descr="C:\Users\Staritskaya\Desktop\types-of-logos-emblem-starbucks-nfl-harley-davids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5183" y="3068960"/>
            <a:ext cx="8036093" cy="3240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908720"/>
            <a:ext cx="78488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Буквенно-цифровой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Используется символ, который представляет название компании с помощью инициалов или первых букв названия.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Staritskaya\Desktop\но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501008"/>
            <a:ext cx="7321773" cy="29523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313</Words>
  <Application>Microsoft Office PowerPoint</Application>
  <PresentationFormat>Экран (4:3)</PresentationFormat>
  <Paragraphs>46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Staritskaya</dc:creator>
  <cp:lastModifiedBy>avanesyan</cp:lastModifiedBy>
  <cp:revision>22</cp:revision>
  <dcterms:created xsi:type="dcterms:W3CDTF">2020-12-07T09:57:33Z</dcterms:created>
  <dcterms:modified xsi:type="dcterms:W3CDTF">2022-11-14T06:15:10Z</dcterms:modified>
</cp:coreProperties>
</file>