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64CFC6-AD5A-48F1-9C6B-21568807783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DC1D19-E067-4266-ABAC-F6BB1E4EFEC7}">
      <dgm:prSet phldrT="[Текст]" custT="1"/>
      <dgm:spPr/>
      <dgm:t>
        <a:bodyPr/>
        <a:lstStyle/>
        <a:p>
          <a:r>
            <a:rPr lang="ru-RU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Аи = </a:t>
          </a:r>
          <a:r>
            <a:rPr lang="ru-RU" sz="2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Асп</a:t>
          </a:r>
          <a:r>
            <a:rPr lang="ru-RU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 – инвентарное, или списочное количество авто</a:t>
          </a:r>
        </a:p>
      </dgm:t>
    </dgm:pt>
    <dgm:pt modelId="{60D6611F-6EA5-4F74-A7AF-F33BEC4BF590}" type="parTrans" cxnId="{73905895-D571-49FA-8B70-ED3E61C0C664}">
      <dgm:prSet/>
      <dgm:spPr/>
      <dgm:t>
        <a:bodyPr/>
        <a:lstStyle/>
        <a:p>
          <a:endParaRPr lang="ru-RU" sz="2150"/>
        </a:p>
      </dgm:t>
    </dgm:pt>
    <dgm:pt modelId="{78802572-ADB5-43C3-BA77-B2C0B8A2539C}" type="sibTrans" cxnId="{73905895-D571-49FA-8B70-ED3E61C0C664}">
      <dgm:prSet/>
      <dgm:spPr/>
      <dgm:t>
        <a:bodyPr/>
        <a:lstStyle/>
        <a:p>
          <a:endParaRPr lang="ru-RU" sz="2150"/>
        </a:p>
      </dgm:t>
    </dgm:pt>
    <dgm:pt modelId="{BC414341-56FC-4090-9C73-710949CCB8BB}">
      <dgm:prSet phldrT="[Текст]" custT="1"/>
      <dgm:spPr/>
      <dgm:t>
        <a:bodyPr/>
        <a:lstStyle/>
        <a:p>
          <a:r>
            <a:rPr lang="ru-RU" sz="2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Ат.г</a:t>
          </a:r>
          <a:r>
            <a:rPr lang="ru-RU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. – количество авто в тех. готовности к эксплуатации</a:t>
          </a:r>
        </a:p>
      </dgm:t>
    </dgm:pt>
    <dgm:pt modelId="{2F850F78-0774-46CA-9356-7D40C5FDEDD7}" type="sibTrans" cxnId="{EC587BAA-86CE-4B0F-A052-FBBAA8F26CC4}">
      <dgm:prSet/>
      <dgm:spPr/>
      <dgm:t>
        <a:bodyPr/>
        <a:lstStyle/>
        <a:p>
          <a:endParaRPr lang="ru-RU" sz="2150"/>
        </a:p>
      </dgm:t>
    </dgm:pt>
    <dgm:pt modelId="{762D4F5D-05D1-4D46-9C73-051E385967A0}" type="parTrans" cxnId="{EC587BAA-86CE-4B0F-A052-FBBAA8F26CC4}">
      <dgm:prSet/>
      <dgm:spPr/>
      <dgm:t>
        <a:bodyPr/>
        <a:lstStyle/>
        <a:p>
          <a:endParaRPr lang="ru-RU" sz="2150"/>
        </a:p>
      </dgm:t>
    </dgm:pt>
    <dgm:pt modelId="{38B2C0D3-922F-49B4-A7D1-B04A319482C4}">
      <dgm:prSet phldrT="[Текст]" custT="1"/>
      <dgm:spPr/>
      <dgm:t>
        <a:bodyPr/>
        <a:lstStyle/>
        <a:p>
          <a:r>
            <a:rPr lang="ru-RU" sz="2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Аэ</a:t>
          </a:r>
          <a:r>
            <a:rPr lang="ru-RU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авто в эксплуатации (на линии)</a:t>
          </a:r>
        </a:p>
      </dgm:t>
    </dgm:pt>
    <dgm:pt modelId="{8A5B1F4E-3151-4E58-AB88-E36495830BAA}" type="sibTrans" cxnId="{ADEB688C-F085-4A32-8ED2-4120F8C6E6F6}">
      <dgm:prSet/>
      <dgm:spPr/>
      <dgm:t>
        <a:bodyPr/>
        <a:lstStyle/>
        <a:p>
          <a:endParaRPr lang="ru-RU" sz="2150"/>
        </a:p>
      </dgm:t>
    </dgm:pt>
    <dgm:pt modelId="{98189757-771A-4BA7-BF12-0BB5BB64608C}" type="parTrans" cxnId="{ADEB688C-F085-4A32-8ED2-4120F8C6E6F6}">
      <dgm:prSet/>
      <dgm:spPr/>
      <dgm:t>
        <a:bodyPr/>
        <a:lstStyle/>
        <a:p>
          <a:endParaRPr lang="ru-RU" sz="2150"/>
        </a:p>
      </dgm:t>
    </dgm:pt>
    <dgm:pt modelId="{96EA5AA4-5FBE-48C6-8A8B-4EBFCB73D54A}">
      <dgm:prSet phldrT="[Текст]" custT="1"/>
      <dgm:spPr/>
      <dgm:t>
        <a:bodyPr/>
        <a:lstStyle/>
        <a:p>
          <a:r>
            <a:rPr lang="ru-RU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Ар – количество авто в простоях, тех. обслуживаниях и ремонтах</a:t>
          </a:r>
        </a:p>
      </dgm:t>
    </dgm:pt>
    <dgm:pt modelId="{60890706-5EB7-45BA-9CC7-DD0CE5769511}" type="sibTrans" cxnId="{AD4D5C56-3C17-44A3-9E9B-D8D71EB63DDC}">
      <dgm:prSet/>
      <dgm:spPr/>
      <dgm:t>
        <a:bodyPr/>
        <a:lstStyle/>
        <a:p>
          <a:endParaRPr lang="ru-RU" sz="2150"/>
        </a:p>
      </dgm:t>
    </dgm:pt>
    <dgm:pt modelId="{81C26CE1-85B8-466F-8191-180267FF6FB2}" type="parTrans" cxnId="{AD4D5C56-3C17-44A3-9E9B-D8D71EB63DDC}">
      <dgm:prSet/>
      <dgm:spPr/>
      <dgm:t>
        <a:bodyPr/>
        <a:lstStyle/>
        <a:p>
          <a:endParaRPr lang="ru-RU" sz="2150"/>
        </a:p>
      </dgm:t>
    </dgm:pt>
    <dgm:pt modelId="{5488339D-06EF-4983-B948-5CBE480CA930}">
      <dgm:prSet phldrT="[Текст]" custT="1"/>
      <dgm:spPr/>
      <dgm:t>
        <a:bodyPr/>
        <a:lstStyle/>
        <a:p>
          <a:r>
            <a:rPr lang="ru-RU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Ап – количество авто в простоях по различным причинам</a:t>
          </a:r>
        </a:p>
      </dgm:t>
    </dgm:pt>
    <dgm:pt modelId="{06AF05FB-A450-4647-899E-2871ACFB4A8E}" type="sibTrans" cxnId="{2B5DB443-1646-413B-9404-E1C1A634227C}">
      <dgm:prSet/>
      <dgm:spPr/>
      <dgm:t>
        <a:bodyPr/>
        <a:lstStyle/>
        <a:p>
          <a:endParaRPr lang="ru-RU" sz="2150"/>
        </a:p>
      </dgm:t>
    </dgm:pt>
    <dgm:pt modelId="{6AD2CD3E-BB72-4A22-942E-B919FF7DDAC6}" type="parTrans" cxnId="{2B5DB443-1646-413B-9404-E1C1A634227C}">
      <dgm:prSet/>
      <dgm:spPr/>
      <dgm:t>
        <a:bodyPr/>
        <a:lstStyle/>
        <a:p>
          <a:endParaRPr lang="ru-RU" sz="2150"/>
        </a:p>
      </dgm:t>
    </dgm:pt>
    <dgm:pt modelId="{CE2CF1CF-A139-4944-B903-1E3227107208}" type="pres">
      <dgm:prSet presAssocID="{6264CFC6-AD5A-48F1-9C6B-21568807783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482215-6E9B-4C66-B0CF-1E699BF7A527}" type="pres">
      <dgm:prSet presAssocID="{AEDC1D19-E067-4266-ABAC-F6BB1E4EFEC7}" presName="parentLin" presStyleCnt="0"/>
      <dgm:spPr/>
    </dgm:pt>
    <dgm:pt modelId="{A5AA64DC-26E0-4989-9A02-67D28326CC13}" type="pres">
      <dgm:prSet presAssocID="{AEDC1D19-E067-4266-ABAC-F6BB1E4EFEC7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008941C-D3B5-4E27-8CFA-37269DBEE977}" type="pres">
      <dgm:prSet presAssocID="{AEDC1D19-E067-4266-ABAC-F6BB1E4EFEC7}" presName="parentText" presStyleLbl="node1" presStyleIdx="0" presStyleCnt="5" custLinFactNeighborX="-3299" custLinFactNeighborY="-250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003CF-F331-4BA7-9644-EDD073A4D4D8}" type="pres">
      <dgm:prSet presAssocID="{AEDC1D19-E067-4266-ABAC-F6BB1E4EFEC7}" presName="negativeSpace" presStyleCnt="0"/>
      <dgm:spPr/>
    </dgm:pt>
    <dgm:pt modelId="{91897950-6828-4898-99E5-B51B6A405925}" type="pres">
      <dgm:prSet presAssocID="{AEDC1D19-E067-4266-ABAC-F6BB1E4EFEC7}" presName="childText" presStyleLbl="conFgAcc1" presStyleIdx="0" presStyleCnt="5">
        <dgm:presLayoutVars>
          <dgm:bulletEnabled val="1"/>
        </dgm:presLayoutVars>
      </dgm:prSet>
      <dgm:spPr/>
    </dgm:pt>
    <dgm:pt modelId="{B241FDD9-5461-4B57-9542-A059A91BA706}" type="pres">
      <dgm:prSet presAssocID="{78802572-ADB5-43C3-BA77-B2C0B8A2539C}" presName="spaceBetweenRectangles" presStyleCnt="0"/>
      <dgm:spPr/>
    </dgm:pt>
    <dgm:pt modelId="{AC23D1EC-0F8E-4478-92A7-DCC28EF82EFF}" type="pres">
      <dgm:prSet presAssocID="{BC414341-56FC-4090-9C73-710949CCB8BB}" presName="parentLin" presStyleCnt="0"/>
      <dgm:spPr/>
    </dgm:pt>
    <dgm:pt modelId="{526B4521-BAC6-4EA2-8C3D-8E67799F6C66}" type="pres">
      <dgm:prSet presAssocID="{BC414341-56FC-4090-9C73-710949CCB8BB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7C3E50B0-07F0-43E2-BD1D-84D8CCB72F80}" type="pres">
      <dgm:prSet presAssocID="{BC414341-56FC-4090-9C73-710949CCB8B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4F0F26-D0B3-497B-B2D7-CCD1823FC9BB}" type="pres">
      <dgm:prSet presAssocID="{BC414341-56FC-4090-9C73-710949CCB8BB}" presName="negativeSpace" presStyleCnt="0"/>
      <dgm:spPr/>
    </dgm:pt>
    <dgm:pt modelId="{2DC372C6-2FB3-44DB-A1D8-4B2A910E63F5}" type="pres">
      <dgm:prSet presAssocID="{BC414341-56FC-4090-9C73-710949CCB8BB}" presName="childText" presStyleLbl="conFgAcc1" presStyleIdx="1" presStyleCnt="5">
        <dgm:presLayoutVars>
          <dgm:bulletEnabled val="1"/>
        </dgm:presLayoutVars>
      </dgm:prSet>
      <dgm:spPr/>
    </dgm:pt>
    <dgm:pt modelId="{5C9B3C49-DE4D-41E5-8B52-01E3312B74EE}" type="pres">
      <dgm:prSet presAssocID="{2F850F78-0774-46CA-9356-7D40C5FDEDD7}" presName="spaceBetweenRectangles" presStyleCnt="0"/>
      <dgm:spPr/>
    </dgm:pt>
    <dgm:pt modelId="{F68BEB3D-6C79-47F0-B958-19A748E54A99}" type="pres">
      <dgm:prSet presAssocID="{38B2C0D3-922F-49B4-A7D1-B04A319482C4}" presName="parentLin" presStyleCnt="0"/>
      <dgm:spPr/>
    </dgm:pt>
    <dgm:pt modelId="{6E390A5D-A0C1-4A19-B9A4-8EB0AE28EB55}" type="pres">
      <dgm:prSet presAssocID="{38B2C0D3-922F-49B4-A7D1-B04A319482C4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DD5EC3DD-A4A2-4C7C-B076-A599D3A92523}" type="pres">
      <dgm:prSet presAssocID="{38B2C0D3-922F-49B4-A7D1-B04A319482C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163D7-EC7C-4B1B-981E-98F5A4F4C2C4}" type="pres">
      <dgm:prSet presAssocID="{38B2C0D3-922F-49B4-A7D1-B04A319482C4}" presName="negativeSpace" presStyleCnt="0"/>
      <dgm:spPr/>
    </dgm:pt>
    <dgm:pt modelId="{4ABE63E0-DD0D-42D6-8EC5-11CCD26579AF}" type="pres">
      <dgm:prSet presAssocID="{38B2C0D3-922F-49B4-A7D1-B04A319482C4}" presName="childText" presStyleLbl="conFgAcc1" presStyleIdx="2" presStyleCnt="5">
        <dgm:presLayoutVars>
          <dgm:bulletEnabled val="1"/>
        </dgm:presLayoutVars>
      </dgm:prSet>
      <dgm:spPr/>
    </dgm:pt>
    <dgm:pt modelId="{0527DE38-A3BF-4439-94AB-E0CEC3D9D93E}" type="pres">
      <dgm:prSet presAssocID="{8A5B1F4E-3151-4E58-AB88-E36495830BAA}" presName="spaceBetweenRectangles" presStyleCnt="0"/>
      <dgm:spPr/>
    </dgm:pt>
    <dgm:pt modelId="{EFD40ECC-2A26-453D-A224-ABC5918CDE45}" type="pres">
      <dgm:prSet presAssocID="{96EA5AA4-5FBE-48C6-8A8B-4EBFCB73D54A}" presName="parentLin" presStyleCnt="0"/>
      <dgm:spPr/>
    </dgm:pt>
    <dgm:pt modelId="{5C10EB0C-68E4-4E12-ABF0-54B7B0EDC9DB}" type="pres">
      <dgm:prSet presAssocID="{96EA5AA4-5FBE-48C6-8A8B-4EBFCB73D54A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7B7D6788-FE41-44DD-8D1F-A6B877366BB6}" type="pres">
      <dgm:prSet presAssocID="{96EA5AA4-5FBE-48C6-8A8B-4EBFCB73D54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3F8E83-E316-4DB6-83D2-2DBA8BCAD8F0}" type="pres">
      <dgm:prSet presAssocID="{96EA5AA4-5FBE-48C6-8A8B-4EBFCB73D54A}" presName="negativeSpace" presStyleCnt="0"/>
      <dgm:spPr/>
    </dgm:pt>
    <dgm:pt modelId="{62A00F78-3907-4365-B728-300D1D4928EC}" type="pres">
      <dgm:prSet presAssocID="{96EA5AA4-5FBE-48C6-8A8B-4EBFCB73D54A}" presName="childText" presStyleLbl="conFgAcc1" presStyleIdx="3" presStyleCnt="5">
        <dgm:presLayoutVars>
          <dgm:bulletEnabled val="1"/>
        </dgm:presLayoutVars>
      </dgm:prSet>
      <dgm:spPr/>
    </dgm:pt>
    <dgm:pt modelId="{8670B2E4-6C38-46CE-BE14-10075C44237C}" type="pres">
      <dgm:prSet presAssocID="{60890706-5EB7-45BA-9CC7-DD0CE5769511}" presName="spaceBetweenRectangles" presStyleCnt="0"/>
      <dgm:spPr/>
    </dgm:pt>
    <dgm:pt modelId="{FAB1D6E2-F4B6-4626-86DE-6FA4FCE192BA}" type="pres">
      <dgm:prSet presAssocID="{5488339D-06EF-4983-B948-5CBE480CA930}" presName="parentLin" presStyleCnt="0"/>
      <dgm:spPr/>
    </dgm:pt>
    <dgm:pt modelId="{3CE44DF4-FC52-4F85-A95A-31120439B04C}" type="pres">
      <dgm:prSet presAssocID="{5488339D-06EF-4983-B948-5CBE480CA93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1B4AD0E7-34D3-404A-AFE8-2B968A764291}" type="pres">
      <dgm:prSet presAssocID="{5488339D-06EF-4983-B948-5CBE480CA93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717BFF-B42E-4007-AD3A-41AE83BC03A8}" type="pres">
      <dgm:prSet presAssocID="{5488339D-06EF-4983-B948-5CBE480CA930}" presName="negativeSpace" presStyleCnt="0"/>
      <dgm:spPr/>
    </dgm:pt>
    <dgm:pt modelId="{57650201-3F92-4948-8CB1-783AA7174BE4}" type="pres">
      <dgm:prSet presAssocID="{5488339D-06EF-4983-B948-5CBE480CA93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788B5F4-454F-4C68-87F9-869B2E554BFA}" type="presOf" srcId="{AEDC1D19-E067-4266-ABAC-F6BB1E4EFEC7}" destId="{A5AA64DC-26E0-4989-9A02-67D28326CC13}" srcOrd="0" destOrd="0" presId="urn:microsoft.com/office/officeart/2005/8/layout/list1"/>
    <dgm:cxn modelId="{2B5DB443-1646-413B-9404-E1C1A634227C}" srcId="{6264CFC6-AD5A-48F1-9C6B-215688077831}" destId="{5488339D-06EF-4983-B948-5CBE480CA930}" srcOrd="4" destOrd="0" parTransId="{6AD2CD3E-BB72-4A22-942E-B919FF7DDAC6}" sibTransId="{06AF05FB-A450-4647-899E-2871ACFB4A8E}"/>
    <dgm:cxn modelId="{90AC3FA8-C153-4515-8A98-DF809E3117AD}" type="presOf" srcId="{5488339D-06EF-4983-B948-5CBE480CA930}" destId="{1B4AD0E7-34D3-404A-AFE8-2B968A764291}" srcOrd="1" destOrd="0" presId="urn:microsoft.com/office/officeart/2005/8/layout/list1"/>
    <dgm:cxn modelId="{73905895-D571-49FA-8B70-ED3E61C0C664}" srcId="{6264CFC6-AD5A-48F1-9C6B-215688077831}" destId="{AEDC1D19-E067-4266-ABAC-F6BB1E4EFEC7}" srcOrd="0" destOrd="0" parTransId="{60D6611F-6EA5-4F74-A7AF-F33BEC4BF590}" sibTransId="{78802572-ADB5-43C3-BA77-B2C0B8A2539C}"/>
    <dgm:cxn modelId="{61B48576-D6A4-4BCA-832A-681BEA4A0B0A}" type="presOf" srcId="{96EA5AA4-5FBE-48C6-8A8B-4EBFCB73D54A}" destId="{5C10EB0C-68E4-4E12-ABF0-54B7B0EDC9DB}" srcOrd="0" destOrd="0" presId="urn:microsoft.com/office/officeart/2005/8/layout/list1"/>
    <dgm:cxn modelId="{98C38670-37EE-4331-92C8-79F633CAA65A}" type="presOf" srcId="{BC414341-56FC-4090-9C73-710949CCB8BB}" destId="{526B4521-BAC6-4EA2-8C3D-8E67799F6C66}" srcOrd="0" destOrd="0" presId="urn:microsoft.com/office/officeart/2005/8/layout/list1"/>
    <dgm:cxn modelId="{ADEB688C-F085-4A32-8ED2-4120F8C6E6F6}" srcId="{6264CFC6-AD5A-48F1-9C6B-215688077831}" destId="{38B2C0D3-922F-49B4-A7D1-B04A319482C4}" srcOrd="2" destOrd="0" parTransId="{98189757-771A-4BA7-BF12-0BB5BB64608C}" sibTransId="{8A5B1F4E-3151-4E58-AB88-E36495830BAA}"/>
    <dgm:cxn modelId="{F0AF7A5C-3E86-48C9-854C-70430CED6502}" type="presOf" srcId="{BC414341-56FC-4090-9C73-710949CCB8BB}" destId="{7C3E50B0-07F0-43E2-BD1D-84D8CCB72F80}" srcOrd="1" destOrd="0" presId="urn:microsoft.com/office/officeart/2005/8/layout/list1"/>
    <dgm:cxn modelId="{D3502C36-9D72-4F82-8665-E55E9B536F4E}" type="presOf" srcId="{38B2C0D3-922F-49B4-A7D1-B04A319482C4}" destId="{DD5EC3DD-A4A2-4C7C-B076-A599D3A92523}" srcOrd="1" destOrd="0" presId="urn:microsoft.com/office/officeart/2005/8/layout/list1"/>
    <dgm:cxn modelId="{312EE2F9-00D4-45A1-911E-960AA322A130}" type="presOf" srcId="{6264CFC6-AD5A-48F1-9C6B-215688077831}" destId="{CE2CF1CF-A139-4944-B903-1E3227107208}" srcOrd="0" destOrd="0" presId="urn:microsoft.com/office/officeart/2005/8/layout/list1"/>
    <dgm:cxn modelId="{405291D6-37B0-4B46-B575-348ED8C59E69}" type="presOf" srcId="{38B2C0D3-922F-49B4-A7D1-B04A319482C4}" destId="{6E390A5D-A0C1-4A19-B9A4-8EB0AE28EB55}" srcOrd="0" destOrd="0" presId="urn:microsoft.com/office/officeart/2005/8/layout/list1"/>
    <dgm:cxn modelId="{A06672E6-92A3-4147-87AE-9858F6B13CAF}" type="presOf" srcId="{AEDC1D19-E067-4266-ABAC-F6BB1E4EFEC7}" destId="{5008941C-D3B5-4E27-8CFA-37269DBEE977}" srcOrd="1" destOrd="0" presId="urn:microsoft.com/office/officeart/2005/8/layout/list1"/>
    <dgm:cxn modelId="{EAE0BA1B-E8F0-4BE0-BDCD-880973C21CBA}" type="presOf" srcId="{96EA5AA4-5FBE-48C6-8A8B-4EBFCB73D54A}" destId="{7B7D6788-FE41-44DD-8D1F-A6B877366BB6}" srcOrd="1" destOrd="0" presId="urn:microsoft.com/office/officeart/2005/8/layout/list1"/>
    <dgm:cxn modelId="{AD4D5C56-3C17-44A3-9E9B-D8D71EB63DDC}" srcId="{6264CFC6-AD5A-48F1-9C6B-215688077831}" destId="{96EA5AA4-5FBE-48C6-8A8B-4EBFCB73D54A}" srcOrd="3" destOrd="0" parTransId="{81C26CE1-85B8-466F-8191-180267FF6FB2}" sibTransId="{60890706-5EB7-45BA-9CC7-DD0CE5769511}"/>
    <dgm:cxn modelId="{5DD8354B-F72F-47AC-89A9-5848931A0DCB}" type="presOf" srcId="{5488339D-06EF-4983-B948-5CBE480CA930}" destId="{3CE44DF4-FC52-4F85-A95A-31120439B04C}" srcOrd="0" destOrd="0" presId="urn:microsoft.com/office/officeart/2005/8/layout/list1"/>
    <dgm:cxn modelId="{EC587BAA-86CE-4B0F-A052-FBBAA8F26CC4}" srcId="{6264CFC6-AD5A-48F1-9C6B-215688077831}" destId="{BC414341-56FC-4090-9C73-710949CCB8BB}" srcOrd="1" destOrd="0" parTransId="{762D4F5D-05D1-4D46-9C73-051E385967A0}" sibTransId="{2F850F78-0774-46CA-9356-7D40C5FDEDD7}"/>
    <dgm:cxn modelId="{E494752A-3E45-4559-83C2-3DAF7F91E342}" type="presParOf" srcId="{CE2CF1CF-A139-4944-B903-1E3227107208}" destId="{B4482215-6E9B-4C66-B0CF-1E699BF7A527}" srcOrd="0" destOrd="0" presId="urn:microsoft.com/office/officeart/2005/8/layout/list1"/>
    <dgm:cxn modelId="{BC44D5BB-30F4-4F3B-9AA1-19C08507D807}" type="presParOf" srcId="{B4482215-6E9B-4C66-B0CF-1E699BF7A527}" destId="{A5AA64DC-26E0-4989-9A02-67D28326CC13}" srcOrd="0" destOrd="0" presId="urn:microsoft.com/office/officeart/2005/8/layout/list1"/>
    <dgm:cxn modelId="{9C5FD4F8-626E-4778-AA3C-08266AF32386}" type="presParOf" srcId="{B4482215-6E9B-4C66-B0CF-1E699BF7A527}" destId="{5008941C-D3B5-4E27-8CFA-37269DBEE977}" srcOrd="1" destOrd="0" presId="urn:microsoft.com/office/officeart/2005/8/layout/list1"/>
    <dgm:cxn modelId="{ED5C29C3-76E0-4696-9483-0CC2627E4A1D}" type="presParOf" srcId="{CE2CF1CF-A139-4944-B903-1E3227107208}" destId="{B2F003CF-F331-4BA7-9644-EDD073A4D4D8}" srcOrd="1" destOrd="0" presId="urn:microsoft.com/office/officeart/2005/8/layout/list1"/>
    <dgm:cxn modelId="{1C0E5053-45BE-4A49-BF63-EE36015D7B3B}" type="presParOf" srcId="{CE2CF1CF-A139-4944-B903-1E3227107208}" destId="{91897950-6828-4898-99E5-B51B6A405925}" srcOrd="2" destOrd="0" presId="urn:microsoft.com/office/officeart/2005/8/layout/list1"/>
    <dgm:cxn modelId="{9F615A4E-01E7-4446-93F8-534E69641615}" type="presParOf" srcId="{CE2CF1CF-A139-4944-B903-1E3227107208}" destId="{B241FDD9-5461-4B57-9542-A059A91BA706}" srcOrd="3" destOrd="0" presId="urn:microsoft.com/office/officeart/2005/8/layout/list1"/>
    <dgm:cxn modelId="{C5773687-3206-46B9-ADCB-2F411C2AA49F}" type="presParOf" srcId="{CE2CF1CF-A139-4944-B903-1E3227107208}" destId="{AC23D1EC-0F8E-4478-92A7-DCC28EF82EFF}" srcOrd="4" destOrd="0" presId="urn:microsoft.com/office/officeart/2005/8/layout/list1"/>
    <dgm:cxn modelId="{8F08468D-76F7-4775-BB6A-D593255B4BB7}" type="presParOf" srcId="{AC23D1EC-0F8E-4478-92A7-DCC28EF82EFF}" destId="{526B4521-BAC6-4EA2-8C3D-8E67799F6C66}" srcOrd="0" destOrd="0" presId="urn:microsoft.com/office/officeart/2005/8/layout/list1"/>
    <dgm:cxn modelId="{7640FF1B-160D-4402-B327-8FC2F32B6AAC}" type="presParOf" srcId="{AC23D1EC-0F8E-4478-92A7-DCC28EF82EFF}" destId="{7C3E50B0-07F0-43E2-BD1D-84D8CCB72F80}" srcOrd="1" destOrd="0" presId="urn:microsoft.com/office/officeart/2005/8/layout/list1"/>
    <dgm:cxn modelId="{1F66397D-1AEB-4EC4-9FEE-FBBACE41448A}" type="presParOf" srcId="{CE2CF1CF-A139-4944-B903-1E3227107208}" destId="{2A4F0F26-D0B3-497B-B2D7-CCD1823FC9BB}" srcOrd="5" destOrd="0" presId="urn:microsoft.com/office/officeart/2005/8/layout/list1"/>
    <dgm:cxn modelId="{29A9B59E-990D-41D0-B779-84E5D8705CEA}" type="presParOf" srcId="{CE2CF1CF-A139-4944-B903-1E3227107208}" destId="{2DC372C6-2FB3-44DB-A1D8-4B2A910E63F5}" srcOrd="6" destOrd="0" presId="urn:microsoft.com/office/officeart/2005/8/layout/list1"/>
    <dgm:cxn modelId="{2BF74A61-45D7-4859-9E35-D6FB4F8AC0DA}" type="presParOf" srcId="{CE2CF1CF-A139-4944-B903-1E3227107208}" destId="{5C9B3C49-DE4D-41E5-8B52-01E3312B74EE}" srcOrd="7" destOrd="0" presId="urn:microsoft.com/office/officeart/2005/8/layout/list1"/>
    <dgm:cxn modelId="{5010629F-0F09-47B2-AA28-DA4D5A595B56}" type="presParOf" srcId="{CE2CF1CF-A139-4944-B903-1E3227107208}" destId="{F68BEB3D-6C79-47F0-B958-19A748E54A99}" srcOrd="8" destOrd="0" presId="urn:microsoft.com/office/officeart/2005/8/layout/list1"/>
    <dgm:cxn modelId="{47ACD9F5-47CA-40E6-BCFA-9F177C8A277E}" type="presParOf" srcId="{F68BEB3D-6C79-47F0-B958-19A748E54A99}" destId="{6E390A5D-A0C1-4A19-B9A4-8EB0AE28EB55}" srcOrd="0" destOrd="0" presId="urn:microsoft.com/office/officeart/2005/8/layout/list1"/>
    <dgm:cxn modelId="{0DCAB193-DECF-46DF-8AAE-FAB899B67291}" type="presParOf" srcId="{F68BEB3D-6C79-47F0-B958-19A748E54A99}" destId="{DD5EC3DD-A4A2-4C7C-B076-A599D3A92523}" srcOrd="1" destOrd="0" presId="urn:microsoft.com/office/officeart/2005/8/layout/list1"/>
    <dgm:cxn modelId="{C98FF5D4-3CE4-4F93-8E01-930AA2C11797}" type="presParOf" srcId="{CE2CF1CF-A139-4944-B903-1E3227107208}" destId="{959163D7-EC7C-4B1B-981E-98F5A4F4C2C4}" srcOrd="9" destOrd="0" presId="urn:microsoft.com/office/officeart/2005/8/layout/list1"/>
    <dgm:cxn modelId="{1889E3DC-534D-494B-9DC5-8C883BC73D02}" type="presParOf" srcId="{CE2CF1CF-A139-4944-B903-1E3227107208}" destId="{4ABE63E0-DD0D-42D6-8EC5-11CCD26579AF}" srcOrd="10" destOrd="0" presId="urn:microsoft.com/office/officeart/2005/8/layout/list1"/>
    <dgm:cxn modelId="{F1C2EE45-F99F-4F7E-81A6-510322728CED}" type="presParOf" srcId="{CE2CF1CF-A139-4944-B903-1E3227107208}" destId="{0527DE38-A3BF-4439-94AB-E0CEC3D9D93E}" srcOrd="11" destOrd="0" presId="urn:microsoft.com/office/officeart/2005/8/layout/list1"/>
    <dgm:cxn modelId="{61E0EA6F-49D6-4A03-8D36-A6855E6A7826}" type="presParOf" srcId="{CE2CF1CF-A139-4944-B903-1E3227107208}" destId="{EFD40ECC-2A26-453D-A224-ABC5918CDE45}" srcOrd="12" destOrd="0" presId="urn:microsoft.com/office/officeart/2005/8/layout/list1"/>
    <dgm:cxn modelId="{44AEE4FD-8FC2-4705-8679-BD4188CD0066}" type="presParOf" srcId="{EFD40ECC-2A26-453D-A224-ABC5918CDE45}" destId="{5C10EB0C-68E4-4E12-ABF0-54B7B0EDC9DB}" srcOrd="0" destOrd="0" presId="urn:microsoft.com/office/officeart/2005/8/layout/list1"/>
    <dgm:cxn modelId="{4AABEC40-1110-4D3B-8FED-EA4FC3A59E25}" type="presParOf" srcId="{EFD40ECC-2A26-453D-A224-ABC5918CDE45}" destId="{7B7D6788-FE41-44DD-8D1F-A6B877366BB6}" srcOrd="1" destOrd="0" presId="urn:microsoft.com/office/officeart/2005/8/layout/list1"/>
    <dgm:cxn modelId="{CD3FB1BF-CF7B-4CFA-8552-3FC7973D171D}" type="presParOf" srcId="{CE2CF1CF-A139-4944-B903-1E3227107208}" destId="{5E3F8E83-E316-4DB6-83D2-2DBA8BCAD8F0}" srcOrd="13" destOrd="0" presId="urn:microsoft.com/office/officeart/2005/8/layout/list1"/>
    <dgm:cxn modelId="{D8D00220-8E99-4E2D-9196-A22DDCD11AF2}" type="presParOf" srcId="{CE2CF1CF-A139-4944-B903-1E3227107208}" destId="{62A00F78-3907-4365-B728-300D1D4928EC}" srcOrd="14" destOrd="0" presId="urn:microsoft.com/office/officeart/2005/8/layout/list1"/>
    <dgm:cxn modelId="{A3201685-84C3-4A14-BDDD-E7B1DD5FEBCA}" type="presParOf" srcId="{CE2CF1CF-A139-4944-B903-1E3227107208}" destId="{8670B2E4-6C38-46CE-BE14-10075C44237C}" srcOrd="15" destOrd="0" presId="urn:microsoft.com/office/officeart/2005/8/layout/list1"/>
    <dgm:cxn modelId="{C9038743-FF33-4945-9C28-5622190B79E9}" type="presParOf" srcId="{CE2CF1CF-A139-4944-B903-1E3227107208}" destId="{FAB1D6E2-F4B6-4626-86DE-6FA4FCE192BA}" srcOrd="16" destOrd="0" presId="urn:microsoft.com/office/officeart/2005/8/layout/list1"/>
    <dgm:cxn modelId="{A7218F76-6DC0-474E-8D7B-177B0CF74B93}" type="presParOf" srcId="{FAB1D6E2-F4B6-4626-86DE-6FA4FCE192BA}" destId="{3CE44DF4-FC52-4F85-A95A-31120439B04C}" srcOrd="0" destOrd="0" presId="urn:microsoft.com/office/officeart/2005/8/layout/list1"/>
    <dgm:cxn modelId="{4042A58E-0595-4B28-9DAF-94703D66E1C0}" type="presParOf" srcId="{FAB1D6E2-F4B6-4626-86DE-6FA4FCE192BA}" destId="{1B4AD0E7-34D3-404A-AFE8-2B968A764291}" srcOrd="1" destOrd="0" presId="urn:microsoft.com/office/officeart/2005/8/layout/list1"/>
    <dgm:cxn modelId="{01ADADEB-9311-4B8C-8352-6193AA56092B}" type="presParOf" srcId="{CE2CF1CF-A139-4944-B903-1E3227107208}" destId="{F9717BFF-B42E-4007-AD3A-41AE83BC03A8}" srcOrd="17" destOrd="0" presId="urn:microsoft.com/office/officeart/2005/8/layout/list1"/>
    <dgm:cxn modelId="{4035C18A-B9FB-489F-A5C8-4C5CEAC294A6}" type="presParOf" srcId="{CE2CF1CF-A139-4944-B903-1E3227107208}" destId="{57650201-3F92-4948-8CB1-783AA7174BE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689B9F-FC58-4FDB-86D7-916973D9A57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66B982A-5BDD-4C84-8995-043FC8011BF4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АДи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АДсп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инвентарные или списочные а/м-дни</a:t>
          </a:r>
        </a:p>
      </dgm:t>
    </dgm:pt>
    <dgm:pt modelId="{6A43A590-954A-496A-9F98-CEB23C63AF73}" type="parTrans" cxnId="{2A7D41FB-A2D9-4159-8AED-F8BB5B45F544}">
      <dgm:prSet/>
      <dgm:spPr/>
      <dgm:t>
        <a:bodyPr/>
        <a:lstStyle/>
        <a:p>
          <a:endParaRPr lang="ru-RU"/>
        </a:p>
      </dgm:t>
    </dgm:pt>
    <dgm:pt modelId="{5A1895E5-2FE0-4489-B1B2-1A37CDE048A0}" type="sibTrans" cxnId="{2A7D41FB-A2D9-4159-8AED-F8BB5B45F544}">
      <dgm:prSet/>
      <dgm:spPr/>
      <dgm:t>
        <a:bodyPr/>
        <a:lstStyle/>
        <a:p>
          <a:endParaRPr lang="ru-RU"/>
        </a:p>
      </dgm:t>
    </dgm:pt>
    <dgm:pt modelId="{774392FE-768A-4063-BF93-59A3BCCCDC4C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АДт.г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 – а/м-дни парка, готового к </a:t>
          </a:r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экстлуатации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60F3EE-FDF3-4021-86A2-F705F367BF08}" type="parTrans" cxnId="{EAC1DF05-DAE7-4E9F-A5E9-8AAE29ECBCD7}">
      <dgm:prSet/>
      <dgm:spPr/>
      <dgm:t>
        <a:bodyPr/>
        <a:lstStyle/>
        <a:p>
          <a:endParaRPr lang="ru-RU"/>
        </a:p>
      </dgm:t>
    </dgm:pt>
    <dgm:pt modelId="{39F25D5E-A591-455B-A4D3-18DD1212A5E0}" type="sibTrans" cxnId="{EAC1DF05-DAE7-4E9F-A5E9-8AAE29ECBCD7}">
      <dgm:prSet/>
      <dgm:spPr/>
      <dgm:t>
        <a:bodyPr/>
        <a:lstStyle/>
        <a:p>
          <a:endParaRPr lang="ru-RU"/>
        </a:p>
      </dgm:t>
    </dgm:pt>
    <dgm:pt modelId="{8FBCDD47-6556-4401-B487-2648FD4D523B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АДэ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а/м-дни эксплуатации</a:t>
          </a:r>
        </a:p>
      </dgm:t>
    </dgm:pt>
    <dgm:pt modelId="{4806888A-3156-448F-9244-79D462F1888F}" type="parTrans" cxnId="{74B28DBF-2134-4F98-99FD-51B41822D3E2}">
      <dgm:prSet/>
      <dgm:spPr/>
      <dgm:t>
        <a:bodyPr/>
        <a:lstStyle/>
        <a:p>
          <a:endParaRPr lang="ru-RU"/>
        </a:p>
      </dgm:t>
    </dgm:pt>
    <dgm:pt modelId="{9964E723-5EF1-493B-A4B5-CFFBCF8296FB}" type="sibTrans" cxnId="{74B28DBF-2134-4F98-99FD-51B41822D3E2}">
      <dgm:prSet/>
      <dgm:spPr/>
      <dgm:t>
        <a:bodyPr/>
        <a:lstStyle/>
        <a:p>
          <a:endParaRPr lang="ru-RU"/>
        </a:p>
      </dgm:t>
    </dgm:pt>
    <dgm:pt modelId="{C0D73821-E0FE-4F75-AE18-106EC95BDA1A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АДп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а/м-дни простоя  ПС по причинам, но готовых к эксплуатации</a:t>
          </a:r>
        </a:p>
      </dgm:t>
    </dgm:pt>
    <dgm:pt modelId="{7C79BE04-63C0-4157-95BD-3558181600FF}" type="parTrans" cxnId="{24B39B6E-8BEE-4141-A99A-66D1A71D9FFB}">
      <dgm:prSet/>
      <dgm:spPr/>
      <dgm:t>
        <a:bodyPr/>
        <a:lstStyle/>
        <a:p>
          <a:endParaRPr lang="ru-RU"/>
        </a:p>
      </dgm:t>
    </dgm:pt>
    <dgm:pt modelId="{EDB547C7-121D-46ED-81A6-C27199D16298}" type="sibTrans" cxnId="{24B39B6E-8BEE-4141-A99A-66D1A71D9FFB}">
      <dgm:prSet/>
      <dgm:spPr/>
      <dgm:t>
        <a:bodyPr/>
        <a:lstStyle/>
        <a:p>
          <a:endParaRPr lang="ru-RU"/>
        </a:p>
      </dgm:t>
    </dgm:pt>
    <dgm:pt modelId="{0815AB2A-0230-493C-94C0-7923CA28191C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АДр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а/м-дни ПС в ремонте и ТО</a:t>
          </a:r>
        </a:p>
      </dgm:t>
    </dgm:pt>
    <dgm:pt modelId="{42862B00-5BE7-42F5-A928-52E07F933956}" type="parTrans" cxnId="{91EE1F14-B06D-4D24-BE7E-99EC05F3FEDE}">
      <dgm:prSet/>
      <dgm:spPr/>
      <dgm:t>
        <a:bodyPr/>
        <a:lstStyle/>
        <a:p>
          <a:endParaRPr lang="ru-RU"/>
        </a:p>
      </dgm:t>
    </dgm:pt>
    <dgm:pt modelId="{72A398BB-B8B7-4956-AA09-53F99758AF63}" type="sibTrans" cxnId="{91EE1F14-B06D-4D24-BE7E-99EC05F3FEDE}">
      <dgm:prSet/>
      <dgm:spPr/>
      <dgm:t>
        <a:bodyPr/>
        <a:lstStyle/>
        <a:p>
          <a:endParaRPr lang="ru-RU"/>
        </a:p>
      </dgm:t>
    </dgm:pt>
    <dgm:pt modelId="{C053EB6F-251D-4465-84E1-23536E614F4C}" type="pres">
      <dgm:prSet presAssocID="{26689B9F-FC58-4FDB-86D7-916973D9A57D}" presName="compositeShape" presStyleCnt="0">
        <dgm:presLayoutVars>
          <dgm:chMax val="7"/>
          <dgm:dir/>
          <dgm:resizeHandles val="exact"/>
        </dgm:presLayoutVars>
      </dgm:prSet>
      <dgm:spPr/>
    </dgm:pt>
    <dgm:pt modelId="{D09D7622-A064-4CC9-9FA0-379E80341FE2}" type="pres">
      <dgm:prSet presAssocID="{866B982A-5BDD-4C84-8995-043FC8011BF4}" presName="circ1" presStyleLbl="vennNode1" presStyleIdx="0" presStyleCnt="5"/>
      <dgm:spPr/>
    </dgm:pt>
    <dgm:pt modelId="{0815B334-27E3-4B5C-B6AD-2F2A0296C39C}" type="pres">
      <dgm:prSet presAssocID="{866B982A-5BDD-4C84-8995-043FC8011BF4}" presName="circ1Tx" presStyleLbl="revTx" presStyleIdx="0" presStyleCnt="0" custScaleX="1724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8FBA16-3806-415F-8665-333066E29CBD}" type="pres">
      <dgm:prSet presAssocID="{774392FE-768A-4063-BF93-59A3BCCCDC4C}" presName="circ2" presStyleLbl="vennNode1" presStyleIdx="1" presStyleCnt="5"/>
      <dgm:spPr/>
    </dgm:pt>
    <dgm:pt modelId="{D8529ED7-0076-48BE-BE20-BD4597CF0A8E}" type="pres">
      <dgm:prSet presAssocID="{774392FE-768A-4063-BF93-59A3BCCCDC4C}" presName="circ2Tx" presStyleLbl="revTx" presStyleIdx="0" presStyleCnt="0" custScaleX="188729" custLinFactNeighborX="299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747DD1-323A-4122-80CF-4E09850F48CC}" type="pres">
      <dgm:prSet presAssocID="{8FBCDD47-6556-4401-B487-2648FD4D523B}" presName="circ3" presStyleLbl="vennNode1" presStyleIdx="2" presStyleCnt="5"/>
      <dgm:spPr/>
    </dgm:pt>
    <dgm:pt modelId="{CA84D818-AB4D-4196-BB17-53C700A1B4B8}" type="pres">
      <dgm:prSet presAssocID="{8FBCDD47-6556-4401-B487-2648FD4D523B}" presName="circ3Tx" presStyleLbl="revTx" presStyleIdx="0" presStyleCnt="0" custScaleX="165596" custLinFactNeighborX="21588" custLinFactNeighborY="-68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8D7EF8-A193-4D1C-A131-2210C847A49E}" type="pres">
      <dgm:prSet presAssocID="{0815AB2A-0230-493C-94C0-7923CA28191C}" presName="circ4" presStyleLbl="vennNode1" presStyleIdx="3" presStyleCnt="5"/>
      <dgm:spPr/>
    </dgm:pt>
    <dgm:pt modelId="{9FA69913-FC87-4200-AF7D-57D166E86DB6}" type="pres">
      <dgm:prSet presAssocID="{0815AB2A-0230-493C-94C0-7923CA28191C}" presName="circ4Tx" presStyleLbl="revTx" presStyleIdx="0" presStyleCnt="0" custScaleX="185024" custLinFactNeighborX="-38504" custLinFactNeighborY="-34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A0BFEA-9420-4E52-8922-8F67430778C3}" type="pres">
      <dgm:prSet presAssocID="{C0D73821-E0FE-4F75-AE18-106EC95BDA1A}" presName="circ5" presStyleLbl="vennNode1" presStyleIdx="4" presStyleCnt="5"/>
      <dgm:spPr/>
    </dgm:pt>
    <dgm:pt modelId="{F6C0453C-544F-4283-9699-C90D05C2108A}" type="pres">
      <dgm:prSet presAssocID="{C0D73821-E0FE-4F75-AE18-106EC95BDA1A}" presName="circ5Tx" presStyleLbl="revTx" presStyleIdx="0" presStyleCnt="0" custScaleX="231106" custLinFactNeighborX="-65584" custLinFactNeighborY="-17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C57A80-4E3D-4E97-9C4E-B3859CA64C7B}" type="presOf" srcId="{C0D73821-E0FE-4F75-AE18-106EC95BDA1A}" destId="{F6C0453C-544F-4283-9699-C90D05C2108A}" srcOrd="0" destOrd="0" presId="urn:microsoft.com/office/officeart/2005/8/layout/venn1"/>
    <dgm:cxn modelId="{91EE1F14-B06D-4D24-BE7E-99EC05F3FEDE}" srcId="{26689B9F-FC58-4FDB-86D7-916973D9A57D}" destId="{0815AB2A-0230-493C-94C0-7923CA28191C}" srcOrd="3" destOrd="0" parTransId="{42862B00-5BE7-42F5-A928-52E07F933956}" sibTransId="{72A398BB-B8B7-4956-AA09-53F99758AF63}"/>
    <dgm:cxn modelId="{24B39B6E-8BEE-4141-A99A-66D1A71D9FFB}" srcId="{26689B9F-FC58-4FDB-86D7-916973D9A57D}" destId="{C0D73821-E0FE-4F75-AE18-106EC95BDA1A}" srcOrd="4" destOrd="0" parTransId="{7C79BE04-63C0-4157-95BD-3558181600FF}" sibTransId="{EDB547C7-121D-46ED-81A6-C27199D16298}"/>
    <dgm:cxn modelId="{F5A9982D-F1C5-4663-80CB-739ADF7E9C19}" type="presOf" srcId="{0815AB2A-0230-493C-94C0-7923CA28191C}" destId="{9FA69913-FC87-4200-AF7D-57D166E86DB6}" srcOrd="0" destOrd="0" presId="urn:microsoft.com/office/officeart/2005/8/layout/venn1"/>
    <dgm:cxn modelId="{74B28DBF-2134-4F98-99FD-51B41822D3E2}" srcId="{26689B9F-FC58-4FDB-86D7-916973D9A57D}" destId="{8FBCDD47-6556-4401-B487-2648FD4D523B}" srcOrd="2" destOrd="0" parTransId="{4806888A-3156-448F-9244-79D462F1888F}" sibTransId="{9964E723-5EF1-493B-A4B5-CFFBCF8296FB}"/>
    <dgm:cxn modelId="{EAC1DF05-DAE7-4E9F-A5E9-8AAE29ECBCD7}" srcId="{26689B9F-FC58-4FDB-86D7-916973D9A57D}" destId="{774392FE-768A-4063-BF93-59A3BCCCDC4C}" srcOrd="1" destOrd="0" parTransId="{4160F3EE-FDF3-4021-86A2-F705F367BF08}" sibTransId="{39F25D5E-A591-455B-A4D3-18DD1212A5E0}"/>
    <dgm:cxn modelId="{5336D254-C1DB-416F-A98E-28EB334AB687}" type="presOf" srcId="{8FBCDD47-6556-4401-B487-2648FD4D523B}" destId="{CA84D818-AB4D-4196-BB17-53C700A1B4B8}" srcOrd="0" destOrd="0" presId="urn:microsoft.com/office/officeart/2005/8/layout/venn1"/>
    <dgm:cxn modelId="{2A7D41FB-A2D9-4159-8AED-F8BB5B45F544}" srcId="{26689B9F-FC58-4FDB-86D7-916973D9A57D}" destId="{866B982A-5BDD-4C84-8995-043FC8011BF4}" srcOrd="0" destOrd="0" parTransId="{6A43A590-954A-496A-9F98-CEB23C63AF73}" sibTransId="{5A1895E5-2FE0-4489-B1B2-1A37CDE048A0}"/>
    <dgm:cxn modelId="{69E32E98-8E83-490A-80E2-60C686FF96A3}" type="presOf" srcId="{26689B9F-FC58-4FDB-86D7-916973D9A57D}" destId="{C053EB6F-251D-4465-84E1-23536E614F4C}" srcOrd="0" destOrd="0" presId="urn:microsoft.com/office/officeart/2005/8/layout/venn1"/>
    <dgm:cxn modelId="{BD026D14-A47A-439A-A920-255F35FD1F1F}" type="presOf" srcId="{774392FE-768A-4063-BF93-59A3BCCCDC4C}" destId="{D8529ED7-0076-48BE-BE20-BD4597CF0A8E}" srcOrd="0" destOrd="0" presId="urn:microsoft.com/office/officeart/2005/8/layout/venn1"/>
    <dgm:cxn modelId="{337DD141-728E-4041-831A-97C1D764EBCC}" type="presOf" srcId="{866B982A-5BDD-4C84-8995-043FC8011BF4}" destId="{0815B334-27E3-4B5C-B6AD-2F2A0296C39C}" srcOrd="0" destOrd="0" presId="urn:microsoft.com/office/officeart/2005/8/layout/venn1"/>
    <dgm:cxn modelId="{0016F7AF-F848-43A6-96F4-CA9AE82C16EA}" type="presParOf" srcId="{C053EB6F-251D-4465-84E1-23536E614F4C}" destId="{D09D7622-A064-4CC9-9FA0-379E80341FE2}" srcOrd="0" destOrd="0" presId="urn:microsoft.com/office/officeart/2005/8/layout/venn1"/>
    <dgm:cxn modelId="{515415EA-11B3-4FF8-94FF-68C2BB9FBFD2}" type="presParOf" srcId="{C053EB6F-251D-4465-84E1-23536E614F4C}" destId="{0815B334-27E3-4B5C-B6AD-2F2A0296C39C}" srcOrd="1" destOrd="0" presId="urn:microsoft.com/office/officeart/2005/8/layout/venn1"/>
    <dgm:cxn modelId="{989E6109-2EAE-481F-94FB-9ED2292D9FFA}" type="presParOf" srcId="{C053EB6F-251D-4465-84E1-23536E614F4C}" destId="{A38FBA16-3806-415F-8665-333066E29CBD}" srcOrd="2" destOrd="0" presId="urn:microsoft.com/office/officeart/2005/8/layout/venn1"/>
    <dgm:cxn modelId="{C16423BC-ECA5-4BB0-B5A5-4ACA5203FA2E}" type="presParOf" srcId="{C053EB6F-251D-4465-84E1-23536E614F4C}" destId="{D8529ED7-0076-48BE-BE20-BD4597CF0A8E}" srcOrd="3" destOrd="0" presId="urn:microsoft.com/office/officeart/2005/8/layout/venn1"/>
    <dgm:cxn modelId="{3CEA63C3-D6FF-42BC-B669-5320C30A33E4}" type="presParOf" srcId="{C053EB6F-251D-4465-84E1-23536E614F4C}" destId="{71747DD1-323A-4122-80CF-4E09850F48CC}" srcOrd="4" destOrd="0" presId="urn:microsoft.com/office/officeart/2005/8/layout/venn1"/>
    <dgm:cxn modelId="{A1D2EDD9-0ACE-49E6-A007-E5D7DED13CD7}" type="presParOf" srcId="{C053EB6F-251D-4465-84E1-23536E614F4C}" destId="{CA84D818-AB4D-4196-BB17-53C700A1B4B8}" srcOrd="5" destOrd="0" presId="urn:microsoft.com/office/officeart/2005/8/layout/venn1"/>
    <dgm:cxn modelId="{57722FA9-F287-42B5-AF4D-9080BBFA8DEC}" type="presParOf" srcId="{C053EB6F-251D-4465-84E1-23536E614F4C}" destId="{8B8D7EF8-A193-4D1C-A131-2210C847A49E}" srcOrd="6" destOrd="0" presId="urn:microsoft.com/office/officeart/2005/8/layout/venn1"/>
    <dgm:cxn modelId="{C2412D2D-1417-4541-90E3-DD372D063198}" type="presParOf" srcId="{C053EB6F-251D-4465-84E1-23536E614F4C}" destId="{9FA69913-FC87-4200-AF7D-57D166E86DB6}" srcOrd="7" destOrd="0" presId="urn:microsoft.com/office/officeart/2005/8/layout/venn1"/>
    <dgm:cxn modelId="{7F07014F-6A50-4D7C-83DB-DEBA79B77458}" type="presParOf" srcId="{C053EB6F-251D-4465-84E1-23536E614F4C}" destId="{7BA0BFEA-9420-4E52-8922-8F67430778C3}" srcOrd="8" destOrd="0" presId="urn:microsoft.com/office/officeart/2005/8/layout/venn1"/>
    <dgm:cxn modelId="{EA889BEB-CC0E-4572-82D9-A186E9F55665}" type="presParOf" srcId="{C053EB6F-251D-4465-84E1-23536E614F4C}" destId="{F6C0453C-544F-4283-9699-C90D05C2108A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4F0103-B472-4DE1-B26D-06E756CB585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393F8C-A7EF-450B-B268-A47A6D38A73E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Ас – количество АТС, числящихся на балансе АТО на начало периода</a:t>
          </a:r>
        </a:p>
      </dgm:t>
    </dgm:pt>
    <dgm:pt modelId="{9A308C7F-5364-4639-A948-8E800624AE5A}" type="parTrans" cxnId="{F6888071-BC82-4554-A1AB-990D68671BF8}">
      <dgm:prSet/>
      <dgm:spPr/>
      <dgm:t>
        <a:bodyPr/>
        <a:lstStyle/>
        <a:p>
          <a:endParaRPr lang="ru-RU"/>
        </a:p>
      </dgm:t>
    </dgm:pt>
    <dgm:pt modelId="{8D3D5C39-D72B-49CC-B6AA-E6E767F2D48B}" type="sibTrans" cxnId="{F6888071-BC82-4554-A1AB-990D68671BF8}">
      <dgm:prSet/>
      <dgm:spPr/>
      <dgm:t>
        <a:bodyPr/>
        <a:lstStyle/>
        <a:p>
          <a:endParaRPr lang="ru-RU"/>
        </a:p>
      </dgm:t>
    </dgm:pt>
    <dgm:pt modelId="{67C73975-A015-4F50-BE49-F2944C148ED8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Дк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календарное количество дней в данном периоде</a:t>
          </a:r>
        </a:p>
      </dgm:t>
    </dgm:pt>
    <dgm:pt modelId="{A06E6365-0770-4858-957B-D63513DD012D}" type="parTrans" cxnId="{B2DABC13-366E-4BD7-A746-6D53CA588BBA}">
      <dgm:prSet/>
      <dgm:spPr/>
      <dgm:t>
        <a:bodyPr/>
        <a:lstStyle/>
        <a:p>
          <a:endParaRPr lang="ru-RU"/>
        </a:p>
      </dgm:t>
    </dgm:pt>
    <dgm:pt modelId="{B497C94E-A829-4009-86DC-7CD92F913E04}" type="sibTrans" cxnId="{B2DABC13-366E-4BD7-A746-6D53CA588BBA}">
      <dgm:prSet/>
      <dgm:spPr/>
      <dgm:t>
        <a:bodyPr/>
        <a:lstStyle/>
        <a:p>
          <a:endParaRPr lang="ru-RU"/>
        </a:p>
      </dgm:t>
    </dgm:pt>
    <dgm:pt modelId="{490C02EB-664F-4B86-A0FB-A3C916672237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вновь поступивших единиц ПС на данный период</a:t>
          </a:r>
        </a:p>
      </dgm:t>
    </dgm:pt>
    <dgm:pt modelId="{7E385618-4E46-44F3-A6A6-96BC0A9940ED}" type="parTrans" cxnId="{898B57B8-7232-45F5-A584-2DC9E08B3868}">
      <dgm:prSet/>
      <dgm:spPr/>
      <dgm:t>
        <a:bodyPr/>
        <a:lstStyle/>
        <a:p>
          <a:endParaRPr lang="ru-RU"/>
        </a:p>
      </dgm:t>
    </dgm:pt>
    <dgm:pt modelId="{CDC53BF6-0B8C-411A-9003-D4C39153388A}" type="sibTrans" cxnId="{898B57B8-7232-45F5-A584-2DC9E08B3868}">
      <dgm:prSet/>
      <dgm:spPr/>
      <dgm:t>
        <a:bodyPr/>
        <a:lstStyle/>
        <a:p>
          <a:endParaRPr lang="ru-RU"/>
        </a:p>
      </dgm:t>
    </dgm:pt>
    <dgm:pt modelId="{865D0F4C-60AE-46A5-942D-0EF87FFC61AC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Дв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дней пребывания на АТО выбывших единиц ПС</a:t>
          </a:r>
        </a:p>
      </dgm:t>
    </dgm:pt>
    <dgm:pt modelId="{CB8089E4-E585-4E7E-98A1-6EB191AB525A}" type="parTrans" cxnId="{E086070F-8650-4B1E-B6A0-6A8900BDFCCF}">
      <dgm:prSet/>
      <dgm:spPr/>
      <dgm:t>
        <a:bodyPr/>
        <a:lstStyle/>
        <a:p>
          <a:endParaRPr lang="ru-RU"/>
        </a:p>
      </dgm:t>
    </dgm:pt>
    <dgm:pt modelId="{C465AF5F-21D5-4096-AA83-67778CAE60DF}" type="sibTrans" cxnId="{E086070F-8650-4B1E-B6A0-6A8900BDFCCF}">
      <dgm:prSet/>
      <dgm:spPr/>
      <dgm:t>
        <a:bodyPr/>
        <a:lstStyle/>
        <a:p>
          <a:endParaRPr lang="ru-RU"/>
        </a:p>
      </dgm:t>
    </dgm:pt>
    <dgm:pt modelId="{1378E615-F553-4AE6-89DF-63095D733E36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Дп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дней пребывания на предприятии вновь поступившего ПС</a:t>
          </a:r>
        </a:p>
      </dgm:t>
    </dgm:pt>
    <dgm:pt modelId="{94E08EB1-71F3-4AF1-9590-A0E4BC8FEF23}" type="parTrans" cxnId="{3187506F-BD9F-432E-9DFF-B8C5A760135B}">
      <dgm:prSet/>
      <dgm:spPr/>
      <dgm:t>
        <a:bodyPr/>
        <a:lstStyle/>
        <a:p>
          <a:endParaRPr lang="ru-RU"/>
        </a:p>
      </dgm:t>
    </dgm:pt>
    <dgm:pt modelId="{984626F5-5AF1-4361-BA4E-30B6950D6F79}" type="sibTrans" cxnId="{3187506F-BD9F-432E-9DFF-B8C5A760135B}">
      <dgm:prSet/>
      <dgm:spPr/>
      <dgm:t>
        <a:bodyPr/>
        <a:lstStyle/>
        <a:p>
          <a:endParaRPr lang="ru-RU"/>
        </a:p>
      </dgm:t>
    </dgm:pt>
    <dgm:pt modelId="{1F1AD665-5C45-4758-8AF2-26C690B6E2FB}">
      <dgm:prSet phldrT="[Текст]" custT="1"/>
      <dgm:spPr/>
      <dgm:t>
        <a:bodyPr/>
        <a:lstStyle/>
        <a:p>
          <a:r>
            <a:rPr lang="ru-RU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Авп</a:t>
          </a:r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выбывших единиц за данный период</a:t>
          </a:r>
        </a:p>
      </dgm:t>
    </dgm:pt>
    <dgm:pt modelId="{50FF39AE-E938-42D3-843D-372575334751}" type="parTrans" cxnId="{90F5ECF5-3D7D-4C70-B984-64336A51DBFB}">
      <dgm:prSet/>
      <dgm:spPr/>
      <dgm:t>
        <a:bodyPr/>
        <a:lstStyle/>
        <a:p>
          <a:endParaRPr lang="ru-RU"/>
        </a:p>
      </dgm:t>
    </dgm:pt>
    <dgm:pt modelId="{524B8B61-BFF0-405E-858D-633051B997E5}" type="sibTrans" cxnId="{90F5ECF5-3D7D-4C70-B984-64336A51DBFB}">
      <dgm:prSet/>
      <dgm:spPr/>
      <dgm:t>
        <a:bodyPr/>
        <a:lstStyle/>
        <a:p>
          <a:endParaRPr lang="ru-RU"/>
        </a:p>
      </dgm:t>
    </dgm:pt>
    <dgm:pt modelId="{2069057F-DC34-499A-A276-309D815ABA08}" type="pres">
      <dgm:prSet presAssocID="{4B4F0103-B472-4DE1-B26D-06E756CB585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9E87950-4630-4E94-8F76-5279FBB1B706}" type="pres">
      <dgm:prSet presAssocID="{4B4F0103-B472-4DE1-B26D-06E756CB585E}" presName="Name1" presStyleCnt="0"/>
      <dgm:spPr/>
    </dgm:pt>
    <dgm:pt modelId="{2890A246-7361-44D0-B9FE-2F8AAA3177E8}" type="pres">
      <dgm:prSet presAssocID="{4B4F0103-B472-4DE1-B26D-06E756CB585E}" presName="cycle" presStyleCnt="0"/>
      <dgm:spPr/>
    </dgm:pt>
    <dgm:pt modelId="{108A24BC-9658-4A40-BDCC-82813DB6E4B5}" type="pres">
      <dgm:prSet presAssocID="{4B4F0103-B472-4DE1-B26D-06E756CB585E}" presName="srcNode" presStyleLbl="node1" presStyleIdx="0" presStyleCnt="6"/>
      <dgm:spPr/>
    </dgm:pt>
    <dgm:pt modelId="{1F5A0504-F33F-4076-9D80-31614BC039F2}" type="pres">
      <dgm:prSet presAssocID="{4B4F0103-B472-4DE1-B26D-06E756CB585E}" presName="conn" presStyleLbl="parChTrans1D2" presStyleIdx="0" presStyleCnt="1"/>
      <dgm:spPr/>
      <dgm:t>
        <a:bodyPr/>
        <a:lstStyle/>
        <a:p>
          <a:endParaRPr lang="ru-RU"/>
        </a:p>
      </dgm:t>
    </dgm:pt>
    <dgm:pt modelId="{82E5C582-A597-4C58-863C-235E5BC445F3}" type="pres">
      <dgm:prSet presAssocID="{4B4F0103-B472-4DE1-B26D-06E756CB585E}" presName="extraNode" presStyleLbl="node1" presStyleIdx="0" presStyleCnt="6"/>
      <dgm:spPr/>
    </dgm:pt>
    <dgm:pt modelId="{2DD5F8A1-A897-4BC0-A8F0-2347BFE9BD17}" type="pres">
      <dgm:prSet presAssocID="{4B4F0103-B472-4DE1-B26D-06E756CB585E}" presName="dstNode" presStyleLbl="node1" presStyleIdx="0" presStyleCnt="6"/>
      <dgm:spPr/>
    </dgm:pt>
    <dgm:pt modelId="{70B0EB65-9764-47C1-9539-C4DB447B54B5}" type="pres">
      <dgm:prSet presAssocID="{F8393F8C-A7EF-450B-B268-A47A6D38A73E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6007C4-9D92-4B57-B4B2-1DA72523680D}" type="pres">
      <dgm:prSet presAssocID="{F8393F8C-A7EF-450B-B268-A47A6D38A73E}" presName="accent_1" presStyleCnt="0"/>
      <dgm:spPr/>
    </dgm:pt>
    <dgm:pt modelId="{17199C72-224A-4E21-9A79-CCCDCF1540EB}" type="pres">
      <dgm:prSet presAssocID="{F8393F8C-A7EF-450B-B268-A47A6D38A73E}" presName="accentRepeatNode" presStyleLbl="solidFgAcc1" presStyleIdx="0" presStyleCnt="6"/>
      <dgm:spPr/>
    </dgm:pt>
    <dgm:pt modelId="{AB14C353-C7D6-47BF-9BAE-BFB2D22139A9}" type="pres">
      <dgm:prSet presAssocID="{67C73975-A015-4F50-BE49-F2944C148ED8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9043FB-4E4E-4E0E-B14A-97E622BBD835}" type="pres">
      <dgm:prSet presAssocID="{67C73975-A015-4F50-BE49-F2944C148ED8}" presName="accent_2" presStyleCnt="0"/>
      <dgm:spPr/>
    </dgm:pt>
    <dgm:pt modelId="{1D9CC927-76A3-49C8-AFCE-0E92A17F9171}" type="pres">
      <dgm:prSet presAssocID="{67C73975-A015-4F50-BE49-F2944C148ED8}" presName="accentRepeatNode" presStyleLbl="solidFgAcc1" presStyleIdx="1" presStyleCnt="6"/>
      <dgm:spPr/>
    </dgm:pt>
    <dgm:pt modelId="{1532695B-C822-4E0C-B907-4FBF1203BF9A}" type="pres">
      <dgm:prSet presAssocID="{490C02EB-664F-4B86-A0FB-A3C916672237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A1A75-6D66-42AC-A43B-11D64D876920}" type="pres">
      <dgm:prSet presAssocID="{490C02EB-664F-4B86-A0FB-A3C916672237}" presName="accent_3" presStyleCnt="0"/>
      <dgm:spPr/>
    </dgm:pt>
    <dgm:pt modelId="{CD30C624-7094-4E72-A8CF-3F1BF9D33FCC}" type="pres">
      <dgm:prSet presAssocID="{490C02EB-664F-4B86-A0FB-A3C916672237}" presName="accentRepeatNode" presStyleLbl="solidFgAcc1" presStyleIdx="2" presStyleCnt="6"/>
      <dgm:spPr/>
    </dgm:pt>
    <dgm:pt modelId="{187C58CD-FF78-4AC6-A037-DE9960B5EDA3}" type="pres">
      <dgm:prSet presAssocID="{1378E615-F553-4AE6-89DF-63095D733E36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CFA0E3-FD61-4D61-9274-9069B80E8075}" type="pres">
      <dgm:prSet presAssocID="{1378E615-F553-4AE6-89DF-63095D733E36}" presName="accent_4" presStyleCnt="0"/>
      <dgm:spPr/>
    </dgm:pt>
    <dgm:pt modelId="{E4B9768D-A67A-455E-B764-191DF2E46EB2}" type="pres">
      <dgm:prSet presAssocID="{1378E615-F553-4AE6-89DF-63095D733E36}" presName="accentRepeatNode" presStyleLbl="solidFgAcc1" presStyleIdx="3" presStyleCnt="6"/>
      <dgm:spPr/>
    </dgm:pt>
    <dgm:pt modelId="{7E388A57-7872-41A6-82D3-B5CA9CF0E468}" type="pres">
      <dgm:prSet presAssocID="{1F1AD665-5C45-4758-8AF2-26C690B6E2FB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58C3B7-7AEF-4272-9390-0F100DF0E45A}" type="pres">
      <dgm:prSet presAssocID="{1F1AD665-5C45-4758-8AF2-26C690B6E2FB}" presName="accent_5" presStyleCnt="0"/>
      <dgm:spPr/>
    </dgm:pt>
    <dgm:pt modelId="{DDC924AD-D2BB-446E-BE9E-E1BE33E725CD}" type="pres">
      <dgm:prSet presAssocID="{1F1AD665-5C45-4758-8AF2-26C690B6E2FB}" presName="accentRepeatNode" presStyleLbl="solidFgAcc1" presStyleIdx="4" presStyleCnt="6"/>
      <dgm:spPr/>
    </dgm:pt>
    <dgm:pt modelId="{34B94B5D-2174-45B8-B3B8-6AA7D785E044}" type="pres">
      <dgm:prSet presAssocID="{865D0F4C-60AE-46A5-942D-0EF87FFC61AC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412DFE-77DC-4513-9A44-C3D0B537D630}" type="pres">
      <dgm:prSet presAssocID="{865D0F4C-60AE-46A5-942D-0EF87FFC61AC}" presName="accent_6" presStyleCnt="0"/>
      <dgm:spPr/>
    </dgm:pt>
    <dgm:pt modelId="{0E6CD1D3-ED0F-47E7-8250-B2388944BB3B}" type="pres">
      <dgm:prSet presAssocID="{865D0F4C-60AE-46A5-942D-0EF87FFC61AC}" presName="accentRepeatNode" presStyleLbl="solidFgAcc1" presStyleIdx="5" presStyleCnt="6"/>
      <dgm:spPr/>
    </dgm:pt>
  </dgm:ptLst>
  <dgm:cxnLst>
    <dgm:cxn modelId="{FC9FC8FE-A8AC-4A85-A080-2E21A0A4C691}" type="presOf" srcId="{4B4F0103-B472-4DE1-B26D-06E756CB585E}" destId="{2069057F-DC34-499A-A276-309D815ABA08}" srcOrd="0" destOrd="0" presId="urn:microsoft.com/office/officeart/2008/layout/VerticalCurvedList"/>
    <dgm:cxn modelId="{898B57B8-7232-45F5-A584-2DC9E08B3868}" srcId="{4B4F0103-B472-4DE1-B26D-06E756CB585E}" destId="{490C02EB-664F-4B86-A0FB-A3C916672237}" srcOrd="2" destOrd="0" parTransId="{7E385618-4E46-44F3-A6A6-96BC0A9940ED}" sibTransId="{CDC53BF6-0B8C-411A-9003-D4C39153388A}"/>
    <dgm:cxn modelId="{FCE9B41F-D00E-4117-B608-A7F568882D1F}" type="presOf" srcId="{1378E615-F553-4AE6-89DF-63095D733E36}" destId="{187C58CD-FF78-4AC6-A037-DE9960B5EDA3}" srcOrd="0" destOrd="0" presId="urn:microsoft.com/office/officeart/2008/layout/VerticalCurvedList"/>
    <dgm:cxn modelId="{90F5ECF5-3D7D-4C70-B984-64336A51DBFB}" srcId="{4B4F0103-B472-4DE1-B26D-06E756CB585E}" destId="{1F1AD665-5C45-4758-8AF2-26C690B6E2FB}" srcOrd="4" destOrd="0" parTransId="{50FF39AE-E938-42D3-843D-372575334751}" sibTransId="{524B8B61-BFF0-405E-858D-633051B997E5}"/>
    <dgm:cxn modelId="{195E2490-9D42-4AE1-868E-E26540449319}" type="presOf" srcId="{8D3D5C39-D72B-49CC-B6AA-E6E767F2D48B}" destId="{1F5A0504-F33F-4076-9D80-31614BC039F2}" srcOrd="0" destOrd="0" presId="urn:microsoft.com/office/officeart/2008/layout/VerticalCurvedList"/>
    <dgm:cxn modelId="{E086070F-8650-4B1E-B6A0-6A8900BDFCCF}" srcId="{4B4F0103-B472-4DE1-B26D-06E756CB585E}" destId="{865D0F4C-60AE-46A5-942D-0EF87FFC61AC}" srcOrd="5" destOrd="0" parTransId="{CB8089E4-E585-4E7E-98A1-6EB191AB525A}" sibTransId="{C465AF5F-21D5-4096-AA83-67778CAE60DF}"/>
    <dgm:cxn modelId="{B2DABC13-366E-4BD7-A746-6D53CA588BBA}" srcId="{4B4F0103-B472-4DE1-B26D-06E756CB585E}" destId="{67C73975-A015-4F50-BE49-F2944C148ED8}" srcOrd="1" destOrd="0" parTransId="{A06E6365-0770-4858-957B-D63513DD012D}" sibTransId="{B497C94E-A829-4009-86DC-7CD92F913E04}"/>
    <dgm:cxn modelId="{3187506F-BD9F-432E-9DFF-B8C5A760135B}" srcId="{4B4F0103-B472-4DE1-B26D-06E756CB585E}" destId="{1378E615-F553-4AE6-89DF-63095D733E36}" srcOrd="3" destOrd="0" parTransId="{94E08EB1-71F3-4AF1-9590-A0E4BC8FEF23}" sibTransId="{984626F5-5AF1-4361-BA4E-30B6950D6F79}"/>
    <dgm:cxn modelId="{F6888071-BC82-4554-A1AB-990D68671BF8}" srcId="{4B4F0103-B472-4DE1-B26D-06E756CB585E}" destId="{F8393F8C-A7EF-450B-B268-A47A6D38A73E}" srcOrd="0" destOrd="0" parTransId="{9A308C7F-5364-4639-A948-8E800624AE5A}" sibTransId="{8D3D5C39-D72B-49CC-B6AA-E6E767F2D48B}"/>
    <dgm:cxn modelId="{93E15338-5BD9-47DA-9306-ED44F7B2BE0D}" type="presOf" srcId="{865D0F4C-60AE-46A5-942D-0EF87FFC61AC}" destId="{34B94B5D-2174-45B8-B3B8-6AA7D785E044}" srcOrd="0" destOrd="0" presId="urn:microsoft.com/office/officeart/2008/layout/VerticalCurvedList"/>
    <dgm:cxn modelId="{F62351C2-3535-47CB-8074-E5C2C6E85C32}" type="presOf" srcId="{490C02EB-664F-4B86-A0FB-A3C916672237}" destId="{1532695B-C822-4E0C-B907-4FBF1203BF9A}" srcOrd="0" destOrd="0" presId="urn:microsoft.com/office/officeart/2008/layout/VerticalCurvedList"/>
    <dgm:cxn modelId="{D8114FF1-B338-4F25-B01E-F193B8597B77}" type="presOf" srcId="{67C73975-A015-4F50-BE49-F2944C148ED8}" destId="{AB14C353-C7D6-47BF-9BAE-BFB2D22139A9}" srcOrd="0" destOrd="0" presId="urn:microsoft.com/office/officeart/2008/layout/VerticalCurvedList"/>
    <dgm:cxn modelId="{6404A26B-F785-4997-A34D-ABBEEC94CDC4}" type="presOf" srcId="{1F1AD665-5C45-4758-8AF2-26C690B6E2FB}" destId="{7E388A57-7872-41A6-82D3-B5CA9CF0E468}" srcOrd="0" destOrd="0" presId="urn:microsoft.com/office/officeart/2008/layout/VerticalCurvedList"/>
    <dgm:cxn modelId="{BCCF6E76-28BF-4ACC-AF96-880A0F55915E}" type="presOf" srcId="{F8393F8C-A7EF-450B-B268-A47A6D38A73E}" destId="{70B0EB65-9764-47C1-9539-C4DB447B54B5}" srcOrd="0" destOrd="0" presId="urn:microsoft.com/office/officeart/2008/layout/VerticalCurvedList"/>
    <dgm:cxn modelId="{E612A128-3F8B-48B1-ADBE-220368A326FC}" type="presParOf" srcId="{2069057F-DC34-499A-A276-309D815ABA08}" destId="{59E87950-4630-4E94-8F76-5279FBB1B706}" srcOrd="0" destOrd="0" presId="urn:microsoft.com/office/officeart/2008/layout/VerticalCurvedList"/>
    <dgm:cxn modelId="{35FEB134-2D36-44D9-B4FB-F60334824C2A}" type="presParOf" srcId="{59E87950-4630-4E94-8F76-5279FBB1B706}" destId="{2890A246-7361-44D0-B9FE-2F8AAA3177E8}" srcOrd="0" destOrd="0" presId="urn:microsoft.com/office/officeart/2008/layout/VerticalCurvedList"/>
    <dgm:cxn modelId="{E5F16A4B-3220-498D-BBB2-7D77F832D347}" type="presParOf" srcId="{2890A246-7361-44D0-B9FE-2F8AAA3177E8}" destId="{108A24BC-9658-4A40-BDCC-82813DB6E4B5}" srcOrd="0" destOrd="0" presId="urn:microsoft.com/office/officeart/2008/layout/VerticalCurvedList"/>
    <dgm:cxn modelId="{ABA666C6-F517-4591-A870-80D2D634C91B}" type="presParOf" srcId="{2890A246-7361-44D0-B9FE-2F8AAA3177E8}" destId="{1F5A0504-F33F-4076-9D80-31614BC039F2}" srcOrd="1" destOrd="0" presId="urn:microsoft.com/office/officeart/2008/layout/VerticalCurvedList"/>
    <dgm:cxn modelId="{93551065-808A-46D3-B9C9-F614CEA9B203}" type="presParOf" srcId="{2890A246-7361-44D0-B9FE-2F8AAA3177E8}" destId="{82E5C582-A597-4C58-863C-235E5BC445F3}" srcOrd="2" destOrd="0" presId="urn:microsoft.com/office/officeart/2008/layout/VerticalCurvedList"/>
    <dgm:cxn modelId="{451A8E8E-3A69-4678-9BBD-A6EB428BA996}" type="presParOf" srcId="{2890A246-7361-44D0-B9FE-2F8AAA3177E8}" destId="{2DD5F8A1-A897-4BC0-A8F0-2347BFE9BD17}" srcOrd="3" destOrd="0" presId="urn:microsoft.com/office/officeart/2008/layout/VerticalCurvedList"/>
    <dgm:cxn modelId="{1E5C07EF-D3F2-4C46-B552-B6AED30DDB07}" type="presParOf" srcId="{59E87950-4630-4E94-8F76-5279FBB1B706}" destId="{70B0EB65-9764-47C1-9539-C4DB447B54B5}" srcOrd="1" destOrd="0" presId="urn:microsoft.com/office/officeart/2008/layout/VerticalCurvedList"/>
    <dgm:cxn modelId="{A3A0930F-10A0-43AB-BE20-A318582E506F}" type="presParOf" srcId="{59E87950-4630-4E94-8F76-5279FBB1B706}" destId="{726007C4-9D92-4B57-B4B2-1DA72523680D}" srcOrd="2" destOrd="0" presId="urn:microsoft.com/office/officeart/2008/layout/VerticalCurvedList"/>
    <dgm:cxn modelId="{4491F830-7F0C-4445-962E-A13F922A1188}" type="presParOf" srcId="{726007C4-9D92-4B57-B4B2-1DA72523680D}" destId="{17199C72-224A-4E21-9A79-CCCDCF1540EB}" srcOrd="0" destOrd="0" presId="urn:microsoft.com/office/officeart/2008/layout/VerticalCurvedList"/>
    <dgm:cxn modelId="{BE8956A5-F43F-4B6F-9160-19983A170760}" type="presParOf" srcId="{59E87950-4630-4E94-8F76-5279FBB1B706}" destId="{AB14C353-C7D6-47BF-9BAE-BFB2D22139A9}" srcOrd="3" destOrd="0" presId="urn:microsoft.com/office/officeart/2008/layout/VerticalCurvedList"/>
    <dgm:cxn modelId="{E395AEC0-9111-457D-A095-9075C763E292}" type="presParOf" srcId="{59E87950-4630-4E94-8F76-5279FBB1B706}" destId="{B69043FB-4E4E-4E0E-B14A-97E622BBD835}" srcOrd="4" destOrd="0" presId="urn:microsoft.com/office/officeart/2008/layout/VerticalCurvedList"/>
    <dgm:cxn modelId="{100E85CE-20B7-427A-BA9F-DA5F604EC964}" type="presParOf" srcId="{B69043FB-4E4E-4E0E-B14A-97E622BBD835}" destId="{1D9CC927-76A3-49C8-AFCE-0E92A17F9171}" srcOrd="0" destOrd="0" presId="urn:microsoft.com/office/officeart/2008/layout/VerticalCurvedList"/>
    <dgm:cxn modelId="{05BD6B25-72D6-410D-9AB0-57D235374C8D}" type="presParOf" srcId="{59E87950-4630-4E94-8F76-5279FBB1B706}" destId="{1532695B-C822-4E0C-B907-4FBF1203BF9A}" srcOrd="5" destOrd="0" presId="urn:microsoft.com/office/officeart/2008/layout/VerticalCurvedList"/>
    <dgm:cxn modelId="{F2C0CBDD-89F4-493F-90F8-B920CE3F30C5}" type="presParOf" srcId="{59E87950-4630-4E94-8F76-5279FBB1B706}" destId="{404A1A75-6D66-42AC-A43B-11D64D876920}" srcOrd="6" destOrd="0" presId="urn:microsoft.com/office/officeart/2008/layout/VerticalCurvedList"/>
    <dgm:cxn modelId="{5219EE20-125F-4CE3-B370-81395EF2D7BB}" type="presParOf" srcId="{404A1A75-6D66-42AC-A43B-11D64D876920}" destId="{CD30C624-7094-4E72-A8CF-3F1BF9D33FCC}" srcOrd="0" destOrd="0" presId="urn:microsoft.com/office/officeart/2008/layout/VerticalCurvedList"/>
    <dgm:cxn modelId="{F556940A-2809-421E-8FAA-94B3D2273DD5}" type="presParOf" srcId="{59E87950-4630-4E94-8F76-5279FBB1B706}" destId="{187C58CD-FF78-4AC6-A037-DE9960B5EDA3}" srcOrd="7" destOrd="0" presId="urn:microsoft.com/office/officeart/2008/layout/VerticalCurvedList"/>
    <dgm:cxn modelId="{F902236E-5F00-4168-BB81-BDD1EF01DB0C}" type="presParOf" srcId="{59E87950-4630-4E94-8F76-5279FBB1B706}" destId="{EACFA0E3-FD61-4D61-9274-9069B80E8075}" srcOrd="8" destOrd="0" presId="urn:microsoft.com/office/officeart/2008/layout/VerticalCurvedList"/>
    <dgm:cxn modelId="{FA4E0837-D4D2-404D-8B87-DDE69C54C458}" type="presParOf" srcId="{EACFA0E3-FD61-4D61-9274-9069B80E8075}" destId="{E4B9768D-A67A-455E-B764-191DF2E46EB2}" srcOrd="0" destOrd="0" presId="urn:microsoft.com/office/officeart/2008/layout/VerticalCurvedList"/>
    <dgm:cxn modelId="{4253BA75-36B0-4209-80DA-DD60C4622B9D}" type="presParOf" srcId="{59E87950-4630-4E94-8F76-5279FBB1B706}" destId="{7E388A57-7872-41A6-82D3-B5CA9CF0E468}" srcOrd="9" destOrd="0" presId="urn:microsoft.com/office/officeart/2008/layout/VerticalCurvedList"/>
    <dgm:cxn modelId="{3273F75F-0416-4F95-89AC-2F07EC53FF1C}" type="presParOf" srcId="{59E87950-4630-4E94-8F76-5279FBB1B706}" destId="{4458C3B7-7AEF-4272-9390-0F100DF0E45A}" srcOrd="10" destOrd="0" presId="urn:microsoft.com/office/officeart/2008/layout/VerticalCurvedList"/>
    <dgm:cxn modelId="{4F58D991-455B-48EC-B8D9-9BDD685634E1}" type="presParOf" srcId="{4458C3B7-7AEF-4272-9390-0F100DF0E45A}" destId="{DDC924AD-D2BB-446E-BE9E-E1BE33E725CD}" srcOrd="0" destOrd="0" presId="urn:microsoft.com/office/officeart/2008/layout/VerticalCurvedList"/>
    <dgm:cxn modelId="{6EDD4E9F-699A-45D8-BD87-A6B3402C6E31}" type="presParOf" srcId="{59E87950-4630-4E94-8F76-5279FBB1B706}" destId="{34B94B5D-2174-45B8-B3B8-6AA7D785E044}" srcOrd="11" destOrd="0" presId="urn:microsoft.com/office/officeart/2008/layout/VerticalCurvedList"/>
    <dgm:cxn modelId="{9962F647-8CFF-485A-B64F-CDE63888AA22}" type="presParOf" srcId="{59E87950-4630-4E94-8F76-5279FBB1B706}" destId="{70412DFE-77DC-4513-9A44-C3D0B537D630}" srcOrd="12" destOrd="0" presId="urn:microsoft.com/office/officeart/2008/layout/VerticalCurvedList"/>
    <dgm:cxn modelId="{9CE703F6-6A34-4ED5-A0C2-D68C41F79C9E}" type="presParOf" srcId="{70412DFE-77DC-4513-9A44-C3D0B537D630}" destId="{0E6CD1D3-ED0F-47E7-8250-B2388944BB3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897950-6828-4898-99E5-B51B6A405925}">
      <dsp:nvSpPr>
        <dsp:cNvPr id="0" name=""/>
        <dsp:cNvSpPr/>
      </dsp:nvSpPr>
      <dsp:spPr>
        <a:xfrm>
          <a:off x="0" y="284924"/>
          <a:ext cx="121919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08941C-D3B5-4E27-8CFA-37269DBEE977}">
      <dsp:nvSpPr>
        <dsp:cNvPr id="0" name=""/>
        <dsp:cNvSpPr/>
      </dsp:nvSpPr>
      <dsp:spPr>
        <a:xfrm>
          <a:off x="589489" y="52446"/>
          <a:ext cx="853439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Аи = </a:t>
          </a:r>
          <a:r>
            <a:rPr lang="ru-RU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Асп</a:t>
          </a: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инвентарное, или списочное количество авто</a:t>
          </a:r>
        </a:p>
      </dsp:txBody>
      <dsp:txXfrm>
        <a:off x="589489" y="52446"/>
        <a:ext cx="8534399" cy="442800"/>
      </dsp:txXfrm>
    </dsp:sp>
    <dsp:sp modelId="{2DC372C6-2FB3-44DB-A1D8-4B2A910E63F5}">
      <dsp:nvSpPr>
        <dsp:cNvPr id="0" name=""/>
        <dsp:cNvSpPr/>
      </dsp:nvSpPr>
      <dsp:spPr>
        <a:xfrm>
          <a:off x="0" y="965325"/>
          <a:ext cx="121919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E50B0-07F0-43E2-BD1D-84D8CCB72F80}">
      <dsp:nvSpPr>
        <dsp:cNvPr id="0" name=""/>
        <dsp:cNvSpPr/>
      </dsp:nvSpPr>
      <dsp:spPr>
        <a:xfrm>
          <a:off x="609599" y="743924"/>
          <a:ext cx="853439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Ат.г</a:t>
          </a: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– количество авто в тех. готовности к эксплуатации</a:t>
          </a:r>
        </a:p>
      </dsp:txBody>
      <dsp:txXfrm>
        <a:off x="609599" y="743924"/>
        <a:ext cx="8534399" cy="442800"/>
      </dsp:txXfrm>
    </dsp:sp>
    <dsp:sp modelId="{4ABE63E0-DD0D-42D6-8EC5-11CCD26579AF}">
      <dsp:nvSpPr>
        <dsp:cNvPr id="0" name=""/>
        <dsp:cNvSpPr/>
      </dsp:nvSpPr>
      <dsp:spPr>
        <a:xfrm>
          <a:off x="0" y="1645725"/>
          <a:ext cx="121919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EC3DD-A4A2-4C7C-B076-A599D3A92523}">
      <dsp:nvSpPr>
        <dsp:cNvPr id="0" name=""/>
        <dsp:cNvSpPr/>
      </dsp:nvSpPr>
      <dsp:spPr>
        <a:xfrm>
          <a:off x="609599" y="1424325"/>
          <a:ext cx="853439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Аэ</a:t>
          </a: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авто в эксплуатации (на линии)</a:t>
          </a:r>
        </a:p>
      </dsp:txBody>
      <dsp:txXfrm>
        <a:off x="609599" y="1424325"/>
        <a:ext cx="8534399" cy="442800"/>
      </dsp:txXfrm>
    </dsp:sp>
    <dsp:sp modelId="{62A00F78-3907-4365-B728-300D1D4928EC}">
      <dsp:nvSpPr>
        <dsp:cNvPr id="0" name=""/>
        <dsp:cNvSpPr/>
      </dsp:nvSpPr>
      <dsp:spPr>
        <a:xfrm>
          <a:off x="0" y="2326125"/>
          <a:ext cx="121919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7D6788-FE41-44DD-8D1F-A6B877366BB6}">
      <dsp:nvSpPr>
        <dsp:cNvPr id="0" name=""/>
        <dsp:cNvSpPr/>
      </dsp:nvSpPr>
      <dsp:spPr>
        <a:xfrm>
          <a:off x="609599" y="2104725"/>
          <a:ext cx="853439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Ар – количество авто в простоях, тех. обслуживаниях и ремонтах</a:t>
          </a:r>
        </a:p>
      </dsp:txBody>
      <dsp:txXfrm>
        <a:off x="609599" y="2104725"/>
        <a:ext cx="8534399" cy="442800"/>
      </dsp:txXfrm>
    </dsp:sp>
    <dsp:sp modelId="{57650201-3F92-4948-8CB1-783AA7174BE4}">
      <dsp:nvSpPr>
        <dsp:cNvPr id="0" name=""/>
        <dsp:cNvSpPr/>
      </dsp:nvSpPr>
      <dsp:spPr>
        <a:xfrm>
          <a:off x="0" y="3006525"/>
          <a:ext cx="1219199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4AD0E7-34D3-404A-AFE8-2B968A764291}">
      <dsp:nvSpPr>
        <dsp:cNvPr id="0" name=""/>
        <dsp:cNvSpPr/>
      </dsp:nvSpPr>
      <dsp:spPr>
        <a:xfrm>
          <a:off x="609599" y="2785125"/>
          <a:ext cx="853439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Ап – количество авто в простоях по различным причинам</a:t>
          </a:r>
        </a:p>
      </dsp:txBody>
      <dsp:txXfrm>
        <a:off x="609599" y="2785125"/>
        <a:ext cx="8534399" cy="442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9D7622-A064-4CC9-9FA0-379E80341FE2}">
      <dsp:nvSpPr>
        <dsp:cNvPr id="0" name=""/>
        <dsp:cNvSpPr/>
      </dsp:nvSpPr>
      <dsp:spPr>
        <a:xfrm>
          <a:off x="4273594" y="1105481"/>
          <a:ext cx="1357608" cy="13576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815B334-27E3-4B5C-B6AD-2F2A0296C39C}">
      <dsp:nvSpPr>
        <dsp:cNvPr id="0" name=""/>
        <dsp:cNvSpPr/>
      </dsp:nvSpPr>
      <dsp:spPr>
        <a:xfrm>
          <a:off x="3594867" y="0"/>
          <a:ext cx="2715062" cy="9115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АДи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АДсп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инвентарные или списочные а/м-дни</a:t>
          </a:r>
        </a:p>
      </dsp:txBody>
      <dsp:txXfrm>
        <a:off x="3594867" y="0"/>
        <a:ext cx="2715062" cy="911537"/>
      </dsp:txXfrm>
    </dsp:sp>
    <dsp:sp modelId="{A38FBA16-3806-415F-8665-333066E29CBD}">
      <dsp:nvSpPr>
        <dsp:cNvPr id="0" name=""/>
        <dsp:cNvSpPr/>
      </dsp:nvSpPr>
      <dsp:spPr>
        <a:xfrm>
          <a:off x="4790029" y="1480568"/>
          <a:ext cx="1357608" cy="13576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8529ED7-0076-48BE-BE20-BD4597CF0A8E}">
      <dsp:nvSpPr>
        <dsp:cNvPr id="0" name=""/>
        <dsp:cNvSpPr/>
      </dsp:nvSpPr>
      <dsp:spPr>
        <a:xfrm>
          <a:off x="6052648" y="1202453"/>
          <a:ext cx="2664688" cy="98911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АДт.г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– а/м-дни парка, готового к </a:t>
          </a: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экстлуатации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52648" y="1202453"/>
        <a:ext cx="2664688" cy="989114"/>
      </dsp:txXfrm>
    </dsp:sp>
    <dsp:sp modelId="{71747DD1-323A-4122-80CF-4E09850F48CC}">
      <dsp:nvSpPr>
        <dsp:cNvPr id="0" name=""/>
        <dsp:cNvSpPr/>
      </dsp:nvSpPr>
      <dsp:spPr>
        <a:xfrm>
          <a:off x="4592904" y="2088001"/>
          <a:ext cx="1357608" cy="13576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A84D818-AB4D-4196-BB17-53C700A1B4B8}">
      <dsp:nvSpPr>
        <dsp:cNvPr id="0" name=""/>
        <dsp:cNvSpPr/>
      </dsp:nvSpPr>
      <dsp:spPr>
        <a:xfrm>
          <a:off x="5880210" y="2822031"/>
          <a:ext cx="2338070" cy="98911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АДэ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а/м-дни эксплуатации</a:t>
          </a:r>
        </a:p>
      </dsp:txBody>
      <dsp:txXfrm>
        <a:off x="5880210" y="2822031"/>
        <a:ext cx="2338070" cy="989114"/>
      </dsp:txXfrm>
    </dsp:sp>
    <dsp:sp modelId="{8B8D7EF8-A193-4D1C-A131-2210C847A49E}">
      <dsp:nvSpPr>
        <dsp:cNvPr id="0" name=""/>
        <dsp:cNvSpPr/>
      </dsp:nvSpPr>
      <dsp:spPr>
        <a:xfrm>
          <a:off x="3954285" y="2088001"/>
          <a:ext cx="1357608" cy="13576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FA69913-FC87-4200-AF7D-57D166E86DB6}">
      <dsp:nvSpPr>
        <dsp:cNvPr id="0" name=""/>
        <dsp:cNvSpPr/>
      </dsp:nvSpPr>
      <dsp:spPr>
        <a:xfrm>
          <a:off x="1310524" y="2855899"/>
          <a:ext cx="2612377" cy="98911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АДр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а/м-дни ПС в ремонте и ТО</a:t>
          </a:r>
        </a:p>
      </dsp:txBody>
      <dsp:txXfrm>
        <a:off x="1310524" y="2855899"/>
        <a:ext cx="2612377" cy="989114"/>
      </dsp:txXfrm>
    </dsp:sp>
    <dsp:sp modelId="{7BA0BFEA-9420-4E52-8922-8F67430778C3}">
      <dsp:nvSpPr>
        <dsp:cNvPr id="0" name=""/>
        <dsp:cNvSpPr/>
      </dsp:nvSpPr>
      <dsp:spPr>
        <a:xfrm>
          <a:off x="3757160" y="1480568"/>
          <a:ext cx="1357608" cy="13576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6C0453C-544F-4283-9699-C90D05C2108A}">
      <dsp:nvSpPr>
        <dsp:cNvPr id="0" name=""/>
        <dsp:cNvSpPr/>
      </dsp:nvSpPr>
      <dsp:spPr>
        <a:xfrm>
          <a:off x="385642" y="1185519"/>
          <a:ext cx="3263014" cy="98911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АДп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а/м-дни простоя  ПС по причинам, но готовых к эксплуатации</a:t>
          </a:r>
        </a:p>
      </dsp:txBody>
      <dsp:txXfrm>
        <a:off x="385642" y="1185519"/>
        <a:ext cx="3263014" cy="98911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5A0504-F33F-4076-9D80-31614BC039F2}">
      <dsp:nvSpPr>
        <dsp:cNvPr id="0" name=""/>
        <dsp:cNvSpPr/>
      </dsp:nvSpPr>
      <dsp:spPr>
        <a:xfrm>
          <a:off x="-3897461" y="-598464"/>
          <a:ext cx="4644979" cy="4644979"/>
        </a:xfrm>
        <a:prstGeom prst="blockArc">
          <a:avLst>
            <a:gd name="adj1" fmla="val 18900000"/>
            <a:gd name="adj2" fmla="val 2700000"/>
            <a:gd name="adj3" fmla="val 465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0EB65-9764-47C1-9539-C4DB447B54B5}">
      <dsp:nvSpPr>
        <dsp:cNvPr id="0" name=""/>
        <dsp:cNvSpPr/>
      </dsp:nvSpPr>
      <dsp:spPr>
        <a:xfrm>
          <a:off x="279692" y="181574"/>
          <a:ext cx="10884713" cy="36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14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Ас – количество АТС, числящихся на балансе АТО на начало периода</a:t>
          </a:r>
        </a:p>
      </dsp:txBody>
      <dsp:txXfrm>
        <a:off x="279692" y="181574"/>
        <a:ext cx="10884713" cy="363010"/>
      </dsp:txXfrm>
    </dsp:sp>
    <dsp:sp modelId="{17199C72-224A-4E21-9A79-CCCDCF1540EB}">
      <dsp:nvSpPr>
        <dsp:cNvPr id="0" name=""/>
        <dsp:cNvSpPr/>
      </dsp:nvSpPr>
      <dsp:spPr>
        <a:xfrm>
          <a:off x="52811" y="136197"/>
          <a:ext cx="453763" cy="453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4C353-C7D6-47BF-9BAE-BFB2D22139A9}">
      <dsp:nvSpPr>
        <dsp:cNvPr id="0" name=""/>
        <dsp:cNvSpPr/>
      </dsp:nvSpPr>
      <dsp:spPr>
        <a:xfrm>
          <a:off x="578293" y="726021"/>
          <a:ext cx="10586112" cy="36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14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Дк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календарное количество дней в данном периоде</a:t>
          </a:r>
        </a:p>
      </dsp:txBody>
      <dsp:txXfrm>
        <a:off x="578293" y="726021"/>
        <a:ext cx="10586112" cy="363010"/>
      </dsp:txXfrm>
    </dsp:sp>
    <dsp:sp modelId="{1D9CC927-76A3-49C8-AFCE-0E92A17F9171}">
      <dsp:nvSpPr>
        <dsp:cNvPr id="0" name=""/>
        <dsp:cNvSpPr/>
      </dsp:nvSpPr>
      <dsp:spPr>
        <a:xfrm>
          <a:off x="351412" y="680645"/>
          <a:ext cx="453763" cy="453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32695B-C822-4E0C-B907-4FBF1203BF9A}">
      <dsp:nvSpPr>
        <dsp:cNvPr id="0" name=""/>
        <dsp:cNvSpPr/>
      </dsp:nvSpPr>
      <dsp:spPr>
        <a:xfrm>
          <a:off x="714836" y="1270468"/>
          <a:ext cx="10449569" cy="36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14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вновь поступивших единиц ПС на данный период</a:t>
          </a:r>
        </a:p>
      </dsp:txBody>
      <dsp:txXfrm>
        <a:off x="714836" y="1270468"/>
        <a:ext cx="10449569" cy="363010"/>
      </dsp:txXfrm>
    </dsp:sp>
    <dsp:sp modelId="{CD30C624-7094-4E72-A8CF-3F1BF9D33FCC}">
      <dsp:nvSpPr>
        <dsp:cNvPr id="0" name=""/>
        <dsp:cNvSpPr/>
      </dsp:nvSpPr>
      <dsp:spPr>
        <a:xfrm>
          <a:off x="487955" y="1225092"/>
          <a:ext cx="453763" cy="453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C58CD-FF78-4AC6-A037-DE9960B5EDA3}">
      <dsp:nvSpPr>
        <dsp:cNvPr id="0" name=""/>
        <dsp:cNvSpPr/>
      </dsp:nvSpPr>
      <dsp:spPr>
        <a:xfrm>
          <a:off x="714836" y="1814570"/>
          <a:ext cx="10449569" cy="36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14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Дп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дней пребывания на предприятии вновь поступившего ПС</a:t>
          </a:r>
        </a:p>
      </dsp:txBody>
      <dsp:txXfrm>
        <a:off x="714836" y="1814570"/>
        <a:ext cx="10449569" cy="363010"/>
      </dsp:txXfrm>
    </dsp:sp>
    <dsp:sp modelId="{E4B9768D-A67A-455E-B764-191DF2E46EB2}">
      <dsp:nvSpPr>
        <dsp:cNvPr id="0" name=""/>
        <dsp:cNvSpPr/>
      </dsp:nvSpPr>
      <dsp:spPr>
        <a:xfrm>
          <a:off x="487955" y="1769194"/>
          <a:ext cx="453763" cy="453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88A57-7872-41A6-82D3-B5CA9CF0E468}">
      <dsp:nvSpPr>
        <dsp:cNvPr id="0" name=""/>
        <dsp:cNvSpPr/>
      </dsp:nvSpPr>
      <dsp:spPr>
        <a:xfrm>
          <a:off x="578293" y="2359017"/>
          <a:ext cx="10586112" cy="36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14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Авп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выбывших единиц за данный период</a:t>
          </a:r>
        </a:p>
      </dsp:txBody>
      <dsp:txXfrm>
        <a:off x="578293" y="2359017"/>
        <a:ext cx="10586112" cy="363010"/>
      </dsp:txXfrm>
    </dsp:sp>
    <dsp:sp modelId="{DDC924AD-D2BB-446E-BE9E-E1BE33E725CD}">
      <dsp:nvSpPr>
        <dsp:cNvPr id="0" name=""/>
        <dsp:cNvSpPr/>
      </dsp:nvSpPr>
      <dsp:spPr>
        <a:xfrm>
          <a:off x="351412" y="2313641"/>
          <a:ext cx="453763" cy="453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94B5D-2174-45B8-B3B8-6AA7D785E044}">
      <dsp:nvSpPr>
        <dsp:cNvPr id="0" name=""/>
        <dsp:cNvSpPr/>
      </dsp:nvSpPr>
      <dsp:spPr>
        <a:xfrm>
          <a:off x="279692" y="2903464"/>
          <a:ext cx="10884713" cy="363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14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Дв</a:t>
          </a: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количество дней пребывания на АТО выбывших единиц ПС</a:t>
          </a:r>
        </a:p>
      </dsp:txBody>
      <dsp:txXfrm>
        <a:off x="279692" y="2903464"/>
        <a:ext cx="10884713" cy="363010"/>
      </dsp:txXfrm>
    </dsp:sp>
    <dsp:sp modelId="{0E6CD1D3-ED0F-47E7-8250-B2388944BB3B}">
      <dsp:nvSpPr>
        <dsp:cNvPr id="0" name=""/>
        <dsp:cNvSpPr/>
      </dsp:nvSpPr>
      <dsp:spPr>
        <a:xfrm>
          <a:off x="52811" y="2858088"/>
          <a:ext cx="453763" cy="4537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6843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6182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16794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5042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6427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4204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6208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4142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074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406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9559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583C6-8E10-4D0B-8AEA-64FDF5DD3FAC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95F166D-4777-4360-A772-21E32FFB3E0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7037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F3BCB5-DF93-49B3-AB3C-2507480E3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3" y="855023"/>
            <a:ext cx="8637073" cy="1828800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Технико-эксплуатационные показатели работы подвижного состава</a:t>
            </a:r>
          </a:p>
        </p:txBody>
      </p:sp>
    </p:spTree>
    <p:extLst>
      <p:ext uri="{BB962C8B-B14F-4D97-AF65-F5344CB8AC3E}">
        <p14:creationId xmlns:p14="http://schemas.microsoft.com/office/powerpoint/2010/main" xmlns="" val="593241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E0C8C3-2283-484D-B33E-0913E5D99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EDD59C6-F3AD-4B04-92C9-9835FCA7D40C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748701" y="1864194"/>
                <a:ext cx="11006666" cy="3783073"/>
              </a:xfrm>
            </p:spPr>
            <p:txBody>
              <a:bodyPr>
                <a:noAutofit/>
              </a:bodyPr>
              <a:lstStyle/>
              <a:p>
                <a:pPr marL="0" indent="541338">
                  <a:lnSpc>
                    <a:spcPct val="150000"/>
                  </a:lnSpc>
                  <a:buNone/>
                </a:pP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Среднюю грузоподъемность единицы ПС парка, находящегося в эксплуатации </a:t>
                </a:r>
                <a:r>
                  <a:rPr lang="ru-RU" sz="2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qэ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определяют с учетом количества автомобиле-дней нахождения в работе: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ru-RU" sz="2200" i="1">
                        <a:latin typeface="Cambria Math" panose="02040503050406030204" pitchFamily="18" charset="0"/>
                      </a:rPr>
                      <m:t>э</m:t>
                    </m:r>
                    <m:r>
                      <a:rPr lang="ru-RU" sz="2200" i="1">
                        <a:latin typeface="Cambria Math" panose="02040503050406030204" pitchFamily="18" charset="0"/>
                      </a:rPr>
                      <m:t>ср</m:t>
                    </m:r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ru-RU" sz="22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ru-RU" sz="2200" i="1" dirty="0">
                                <a:latin typeface="Cambria Math" panose="02040503050406030204" pitchFamily="18" charset="0"/>
                              </a:rPr>
                              <m:t>А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</a:rPr>
                              <m:t>э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∙Дэ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ru-RU" sz="2200" i="1" dirty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ru-RU" sz="2200" i="1" dirty="0">
                                <a:latin typeface="Cambria Math" panose="02040503050406030204" pitchFamily="18" charset="0"/>
                              </a:rPr>
                              <m:t>А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</a:rPr>
                              <m:t>э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ru-RU" sz="2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Дэ</m:t>
                            </m:r>
                          </m:e>
                        </m:nary>
                      </m:den>
                    </m:f>
                  </m:oMath>
                </a14:m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:r>
                  <a:rPr lang="ru-RU" sz="2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Аэ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количество единиц подвижного состава, находящихся в эксплуатации;</a:t>
                </a:r>
              </a:p>
              <a:p>
                <a:pPr marL="0" indent="439738">
                  <a:buNone/>
                </a:pP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Дэ - количество дней работы на линии;</a:t>
                </a:r>
              </a:p>
              <a:p>
                <a:pPr marL="0" indent="439738">
                  <a:buNone/>
                </a:pP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 - грузоподъемность единицы подвижного состава, т</a:t>
                </a: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FEDD59C6-F3AD-4B04-92C9-9835FCA7D4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748701" y="1864194"/>
                <a:ext cx="11006666" cy="3783073"/>
              </a:xfrm>
              <a:blipFill>
                <a:blip r:embed="rId2" cstate="print"/>
                <a:stretch>
                  <a:fillRect l="-720" b="-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402876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369E6C-0D89-4569-8531-0DA17CF2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6" y="1315944"/>
            <a:ext cx="9605635" cy="431244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0AA615-D5C7-47A8-A753-13E472DE1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747188"/>
            <a:ext cx="12192000" cy="344859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Назовите показатели, с помощью которых оценивается количественная характеристика подвижного состава?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Как определяется инвентарное, или списочное, количество автомобилей, состоящих на балансе?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Как определяется количество автомобилей, находящихся в технической готовности к эксплуатации?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Назовите показатели, которые используются для учета парка подвижного состава за определенный период времени.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31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355B1B-4FC3-4FA1-8EE5-51A425A1D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397" y="1329823"/>
            <a:ext cx="9605635" cy="59363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E31358-0BDA-424B-ADE5-ECFC62CE4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2299715"/>
            <a:ext cx="12191999" cy="344859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Как определить инвентарные или списочные автомобиле-дни?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Как определить автомобиле-дни парка, готового к эксплуатации?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Как рассчитать среднюю грузоподъемность единицы подвижного состава списочного парка?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Как рассчитать Среднюю грузоподъемность единицы ПС парка, находящегося в эксплуатации?</a:t>
            </a:r>
          </a:p>
        </p:txBody>
      </p:sp>
    </p:spTree>
    <p:extLst>
      <p:ext uri="{BB962C8B-B14F-4D97-AF65-F5344CB8AC3E}">
        <p14:creationId xmlns:p14="http://schemas.microsoft.com/office/powerpoint/2010/main" xmlns="" val="148717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AD2BD2-2C9F-451A-89EF-ACBB1303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Парк подвижного состава и его использование.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E97BEC2-C598-44D0-AD7A-5CBF4A549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9217" y="2113595"/>
            <a:ext cx="9031704" cy="3448595"/>
          </a:xfrm>
        </p:spPr>
        <p:txBody>
          <a:bodyPr>
            <a:noAutofit/>
          </a:bodyPr>
          <a:lstStyle/>
          <a:p>
            <a:pPr marL="0" indent="541338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парка автотранспортного предприятия характеризуется типами, моделями и количеством единиц подвижного состава. Состав парка по типам и моделям зависит от назначения автотранспортного предприятия и выполняемой им работы. Количественная характеристика подвижного состава оценивается следующими показателями: </a:t>
            </a:r>
          </a:p>
        </p:txBody>
      </p:sp>
    </p:spTree>
    <p:extLst>
      <p:ext uri="{BB962C8B-B14F-4D97-AF65-F5344CB8AC3E}">
        <p14:creationId xmlns:p14="http://schemas.microsoft.com/office/powerpoint/2010/main" xmlns="" val="152863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743499-EA45-4E02-BDA9-9F3EFB21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показатели подвижного состава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CB4EECF8-93EB-4FE5-A003-8D19811D3E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640919579"/>
              </p:ext>
            </p:extLst>
          </p:nvPr>
        </p:nvGraphicFramePr>
        <p:xfrm>
          <a:off x="0" y="2061507"/>
          <a:ext cx="12191999" cy="344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50426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016081-2E01-4BD0-AB4F-CE72A54F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175" y="1334969"/>
            <a:ext cx="9605635" cy="530080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Списочный парк АТП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EB384E-807E-4D13-B7C1-3A70833B46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3175" y="1865049"/>
            <a:ext cx="9605635" cy="34485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Списочным парком автотранспортной организации называется весь подвижной состав, находящийся на балансе предприятия: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Аи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Аэ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Ар + Ап;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Аи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Ат.г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+ Ар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Аэ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Ап + Ар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Ат.г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Аэ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Ап</a:t>
            </a:r>
          </a:p>
        </p:txBody>
      </p:sp>
    </p:spTree>
    <p:extLst>
      <p:ext uri="{BB962C8B-B14F-4D97-AF65-F5344CB8AC3E}">
        <p14:creationId xmlns:p14="http://schemas.microsoft.com/office/powerpoint/2010/main" xmlns="" val="2428153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97A5D6-3CFC-42E8-8F45-B0CD2FADD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для учета парка подвижного состава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xmlns="" id="{0C60D87A-AA58-4AD3-BA79-784E99461A3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086411897"/>
              </p:ext>
            </p:extLst>
          </p:nvPr>
        </p:nvGraphicFramePr>
        <p:xfrm>
          <a:off x="1449217" y="2008572"/>
          <a:ext cx="9605635" cy="3878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4199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D28699-50D1-4692-9907-307EB7DE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для учета парка подвижного состава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DDB994-947C-4BBE-BFC9-F5BE2975E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3182" y="1864194"/>
            <a:ext cx="9605635" cy="3448595"/>
          </a:xfrm>
        </p:spPr>
        <p:txBody>
          <a:bodyPr>
            <a:noAutofit/>
          </a:bodyPr>
          <a:lstStyle/>
          <a:p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АДсп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АДэ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АДсп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АДт.г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+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АДт.г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АДэ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41338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Среднесписочное количество подвижного состава определяют: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 = [Ас ∙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∙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∙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)]/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xmlns="" val="135242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A13247-0193-4340-BA02-68D3DBBD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для учета парка подвижного состава</a:t>
            </a:r>
          </a:p>
        </p:txBody>
      </p:sp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xmlns="" id="{31E0D4D8-2E2E-4C10-8F9F-7D7340300B2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247153255"/>
              </p:ext>
            </p:extLst>
          </p:nvPr>
        </p:nvGraphicFramePr>
        <p:xfrm>
          <a:off x="694267" y="2011363"/>
          <a:ext cx="11209865" cy="344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3760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E536BE2-92E0-412E-9523-CD4E4AC38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3288" y="1174644"/>
            <a:ext cx="9605635" cy="59363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грузоподъемность парка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∑q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7B924C-EEB6-4898-BFC2-09F3D5639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3287" y="2082361"/>
            <a:ext cx="9605635" cy="3448595"/>
          </a:xfrm>
        </p:spPr>
        <p:txBody>
          <a:bodyPr>
            <a:noAutofit/>
          </a:bodyPr>
          <a:lstStyle/>
          <a:p>
            <a:pPr marL="0" indent="541338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Номинальная (паспортная) грузоподъемность единицы ПС - это максимально допустимое количество груза, которое может быть погружено при полном использовании вместимости кузова. Номинальная грузоподъемность устанавливается заводом-изготовителем АТС, а в процессе эксплуатации - допустимыми нагрузками на ось подвижного состава с учетом дорожных условий. </a:t>
            </a:r>
          </a:p>
        </p:txBody>
      </p:sp>
    </p:spTree>
    <p:extLst>
      <p:ext uri="{BB962C8B-B14F-4D97-AF65-F5344CB8AC3E}">
        <p14:creationId xmlns:p14="http://schemas.microsoft.com/office/powerpoint/2010/main" xmlns="" val="3907863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E4054D-C593-4DAB-8BBA-188786660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331" y="865682"/>
            <a:ext cx="9605635" cy="532845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средней грузоподъемности единицы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412A460-1732-4FF8-9002-E92E7F9A520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447331" y="2010878"/>
                <a:ext cx="9745602" cy="3448595"/>
              </a:xfrm>
            </p:spPr>
            <p:txBody>
              <a:bodyPr>
                <a:normAutofit/>
              </a:bodyPr>
              <a:lstStyle/>
              <a:p>
                <a:pPr marL="0" indent="541338">
                  <a:lnSpc>
                    <a:spcPct val="150000"/>
                  </a:lnSpc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Среднюю грузоподъемность единицы подвижного состава списочного парка рассчитывают: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 автомобилям Ас: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ср</m:t>
                    </m:r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ru-RU" sz="3000" i="1" dirty="0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ru-RU" sz="3000" b="0" i="1" dirty="0" smtClean="0">
                                <a:latin typeface="Cambria Math" panose="02040503050406030204" pitchFamily="18" charset="0"/>
                              </a:rPr>
                              <m:t>Ас </m:t>
                            </m:r>
                            <m:r>
                              <a:rPr lang="ru-RU" sz="3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3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ru-RU" sz="3000" i="1" dirty="0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ru-RU" sz="3000" b="0" i="1" dirty="0" smtClean="0">
                                <a:latin typeface="Cambria Math" panose="02040503050406030204" pitchFamily="18" charset="0"/>
                              </a:rPr>
                              <m:t>Ас</m:t>
                            </m:r>
                          </m:e>
                        </m:nary>
                      </m:den>
                    </m:f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C412A460-1732-4FF8-9002-E92E7F9A52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447331" y="2010878"/>
                <a:ext cx="9745602" cy="3448595"/>
              </a:xfrm>
              <a:blipFill>
                <a:blip r:embed="rId2" cstate="print"/>
                <a:stretch>
                  <a:fillRect l="-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432752671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125</TotalTime>
  <Words>488</Words>
  <Application>Microsoft Office PowerPoint</Application>
  <PresentationFormat>Произвольный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Галерея</vt:lpstr>
      <vt:lpstr>Технико-эксплуатационные показатели работы подвижного состава</vt:lpstr>
      <vt:lpstr>Парк подвижного состава и его использование.</vt:lpstr>
      <vt:lpstr>Количественные показатели подвижного состава</vt:lpstr>
      <vt:lpstr>Списочный парк АТП</vt:lpstr>
      <vt:lpstr>Показатели для учета парка подвижного состава</vt:lpstr>
      <vt:lpstr>Показатели для учета парка подвижного состава</vt:lpstr>
      <vt:lpstr>Показатели для учета парка подвижного состава</vt:lpstr>
      <vt:lpstr>грузоподъемность парка ∑q</vt:lpstr>
      <vt:lpstr>Расчет средней грузоподъемности единицы пс</vt:lpstr>
      <vt:lpstr>Слайд 10</vt:lpstr>
      <vt:lpstr>Контрольные вопросы</vt:lpstr>
      <vt:lpstr>Контрольные вопросы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Технико-эксплуатационные показатели работы подвижного состава</dc:title>
  <dc:creator>19230201206</dc:creator>
  <cp:lastModifiedBy>ishmaevan</cp:lastModifiedBy>
  <cp:revision>17</cp:revision>
  <dcterms:created xsi:type="dcterms:W3CDTF">2022-05-16T11:54:52Z</dcterms:created>
  <dcterms:modified xsi:type="dcterms:W3CDTF">2022-10-10T13:09:22Z</dcterms:modified>
</cp:coreProperties>
</file>