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44"/>
  </p:notesMasterIdLst>
  <p:sldIdLst>
    <p:sldId id="256" r:id="rId4"/>
    <p:sldId id="349" r:id="rId5"/>
    <p:sldId id="257" r:id="rId6"/>
    <p:sldId id="307" r:id="rId7"/>
    <p:sldId id="308" r:id="rId8"/>
    <p:sldId id="309" r:id="rId9"/>
    <p:sldId id="310" r:id="rId10"/>
    <p:sldId id="335" r:id="rId11"/>
    <p:sldId id="334" r:id="rId12"/>
    <p:sldId id="336" r:id="rId13"/>
    <p:sldId id="337" r:id="rId14"/>
    <p:sldId id="338" r:id="rId15"/>
    <p:sldId id="315" r:id="rId16"/>
    <p:sldId id="316" r:id="rId17"/>
    <p:sldId id="317" r:id="rId18"/>
    <p:sldId id="321" r:id="rId19"/>
    <p:sldId id="320" r:id="rId20"/>
    <p:sldId id="322" r:id="rId21"/>
    <p:sldId id="323" r:id="rId22"/>
    <p:sldId id="326" r:id="rId23"/>
    <p:sldId id="324" r:id="rId24"/>
    <p:sldId id="325" r:id="rId25"/>
    <p:sldId id="327" r:id="rId26"/>
    <p:sldId id="328" r:id="rId27"/>
    <p:sldId id="329" r:id="rId28"/>
    <p:sldId id="331" r:id="rId29"/>
    <p:sldId id="332" r:id="rId30"/>
    <p:sldId id="333" r:id="rId31"/>
    <p:sldId id="339" r:id="rId32"/>
    <p:sldId id="340" r:id="rId33"/>
    <p:sldId id="342" r:id="rId34"/>
    <p:sldId id="341" r:id="rId35"/>
    <p:sldId id="343" r:id="rId36"/>
    <p:sldId id="344" r:id="rId37"/>
    <p:sldId id="345" r:id="rId38"/>
    <p:sldId id="346" r:id="rId39"/>
    <p:sldId id="347" r:id="rId40"/>
    <p:sldId id="348" r:id="rId41"/>
    <p:sldId id="350" r:id="rId42"/>
    <p:sldId id="351" r:id="rId43"/>
  </p:sldIdLst>
  <p:sldSz cx="9144000" cy="5143500" type="screen16x9"/>
  <p:notesSz cx="6858000" cy="9144000"/>
  <p:embeddedFontLst>
    <p:embeddedFont>
      <p:font typeface="Bitter" charset="-52"/>
      <p:regular r:id="rId45"/>
      <p:bold r:id="rId46"/>
      <p:italic r:id="rId47"/>
      <p:boldItalic r:id="rId48"/>
    </p:embeddedFont>
    <p:embeddedFont>
      <p:font typeface="Roboto" charset="0"/>
      <p:regular r:id="rId49"/>
      <p:bold r:id="rId50"/>
      <p:italic r:id="rId51"/>
      <p:boldItalic r:id="rId52"/>
    </p:embeddedFont>
    <p:embeddedFont>
      <p:font typeface="Proxima Nova Semibold" charset="0"/>
      <p:regular r:id="rId53"/>
      <p:bold r:id="rId54"/>
      <p:boldItalic r:id="rId55"/>
    </p:embeddedFont>
    <p:embeddedFont>
      <p:font typeface="Proxima Nova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1F8452B-41D5-4B05-9B24-3E991A7101B6}">
  <a:tblStyle styleId="{81F8452B-41D5-4B05-9B24-3E991A7101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944dad15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944dad15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450600" y="-1381850"/>
            <a:ext cx="10045198" cy="66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9" y="-59048"/>
            <a:ext cx="2180625" cy="2374094"/>
            <a:chOff x="1983200" y="1058325"/>
            <a:chExt cx="1555700" cy="1693725"/>
          </a:xfrm>
        </p:grpSpPr>
        <p:sp>
          <p:nvSpPr>
            <p:cNvPr id="13" name="Google Shape;13;p2"/>
            <p:cNvSpPr/>
            <p:nvPr/>
          </p:nvSpPr>
          <p:spPr>
            <a:xfrm>
              <a:off x="1983200" y="1058325"/>
              <a:ext cx="1555700" cy="1693725"/>
            </a:xfrm>
            <a:custGeom>
              <a:avLst/>
              <a:gdLst/>
              <a:ahLst/>
              <a:cxnLst/>
              <a:rect l="l" t="t" r="r" b="b"/>
              <a:pathLst>
                <a:path w="62228" h="67749" fill="none" extrusionOk="0">
                  <a:moveTo>
                    <a:pt x="13683" y="1"/>
                  </a:moveTo>
                  <a:cubicBezTo>
                    <a:pt x="13252" y="4287"/>
                    <a:pt x="11843" y="8398"/>
                    <a:pt x="9533" y="12019"/>
                  </a:cubicBezTo>
                  <a:cubicBezTo>
                    <a:pt x="7673" y="14995"/>
                    <a:pt x="5677" y="17872"/>
                    <a:pt x="3935" y="20906"/>
                  </a:cubicBezTo>
                  <a:cubicBezTo>
                    <a:pt x="2427" y="23568"/>
                    <a:pt x="1331" y="26446"/>
                    <a:pt x="724" y="29421"/>
                  </a:cubicBezTo>
                  <a:cubicBezTo>
                    <a:pt x="274" y="31457"/>
                    <a:pt x="20" y="33532"/>
                    <a:pt x="0" y="35607"/>
                  </a:cubicBezTo>
                  <a:cubicBezTo>
                    <a:pt x="20" y="38210"/>
                    <a:pt x="392" y="40794"/>
                    <a:pt x="1135" y="43300"/>
                  </a:cubicBezTo>
                  <a:cubicBezTo>
                    <a:pt x="2564" y="48271"/>
                    <a:pt x="5050" y="52715"/>
                    <a:pt x="8241" y="56767"/>
                  </a:cubicBezTo>
                  <a:cubicBezTo>
                    <a:pt x="10609" y="59840"/>
                    <a:pt x="13526" y="62443"/>
                    <a:pt x="16854" y="64460"/>
                  </a:cubicBezTo>
                  <a:cubicBezTo>
                    <a:pt x="19222" y="65908"/>
                    <a:pt x="21865" y="66867"/>
                    <a:pt x="24625" y="67259"/>
                  </a:cubicBezTo>
                  <a:cubicBezTo>
                    <a:pt x="28050" y="67748"/>
                    <a:pt x="31535" y="67200"/>
                    <a:pt x="34627" y="65693"/>
                  </a:cubicBezTo>
                  <a:cubicBezTo>
                    <a:pt x="37857" y="64146"/>
                    <a:pt x="40500" y="61856"/>
                    <a:pt x="42262" y="58685"/>
                  </a:cubicBezTo>
                  <a:cubicBezTo>
                    <a:pt x="43025" y="57197"/>
                    <a:pt x="43514" y="55592"/>
                    <a:pt x="43730" y="53929"/>
                  </a:cubicBezTo>
                  <a:cubicBezTo>
                    <a:pt x="43906" y="52774"/>
                    <a:pt x="44004" y="51619"/>
                    <a:pt x="44023" y="50464"/>
                  </a:cubicBezTo>
                  <a:cubicBezTo>
                    <a:pt x="44004" y="48839"/>
                    <a:pt x="43808" y="47214"/>
                    <a:pt x="43749" y="45609"/>
                  </a:cubicBezTo>
                  <a:cubicBezTo>
                    <a:pt x="43691" y="44631"/>
                    <a:pt x="43749" y="43652"/>
                    <a:pt x="43749" y="42673"/>
                  </a:cubicBezTo>
                  <a:cubicBezTo>
                    <a:pt x="43593" y="38621"/>
                    <a:pt x="44356" y="34608"/>
                    <a:pt x="45942" y="30889"/>
                  </a:cubicBezTo>
                  <a:cubicBezTo>
                    <a:pt x="46940" y="28638"/>
                    <a:pt x="48056" y="26446"/>
                    <a:pt x="49328" y="24332"/>
                  </a:cubicBezTo>
                  <a:cubicBezTo>
                    <a:pt x="52029" y="19712"/>
                    <a:pt x="54887" y="15151"/>
                    <a:pt x="57608" y="10532"/>
                  </a:cubicBezTo>
                  <a:cubicBezTo>
                    <a:pt x="59468" y="7341"/>
                    <a:pt x="60975" y="3974"/>
                    <a:pt x="62130" y="470"/>
                  </a:cubicBezTo>
                  <a:cubicBezTo>
                    <a:pt x="62169" y="314"/>
                    <a:pt x="62208" y="157"/>
                    <a:pt x="62228" y="1"/>
                  </a:cubicBezTo>
                </a:path>
              </a:pathLst>
            </a:custGeom>
            <a:solidFill>
              <a:schemeClr val="accent5"/>
            </a:solidFill>
            <a:ln w="63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23150" y="1058325"/>
              <a:ext cx="1303700" cy="1526850"/>
            </a:xfrm>
            <a:custGeom>
              <a:avLst/>
              <a:gdLst/>
              <a:ahLst/>
              <a:cxnLst/>
              <a:rect l="l" t="t" r="r" b="b"/>
              <a:pathLst>
                <a:path w="52148" h="61074" fill="none" extrusionOk="0">
                  <a:moveTo>
                    <a:pt x="15327" y="1"/>
                  </a:moveTo>
                  <a:cubicBezTo>
                    <a:pt x="15034" y="6284"/>
                    <a:pt x="13683" y="12235"/>
                    <a:pt x="10003" y="17500"/>
                  </a:cubicBezTo>
                  <a:cubicBezTo>
                    <a:pt x="8457" y="19693"/>
                    <a:pt x="6832" y="21807"/>
                    <a:pt x="5246" y="23960"/>
                  </a:cubicBezTo>
                  <a:cubicBezTo>
                    <a:pt x="3543" y="26250"/>
                    <a:pt x="2075" y="28658"/>
                    <a:pt x="1155" y="31359"/>
                  </a:cubicBezTo>
                  <a:cubicBezTo>
                    <a:pt x="314" y="33923"/>
                    <a:pt x="0" y="36625"/>
                    <a:pt x="255" y="39287"/>
                  </a:cubicBezTo>
                  <a:cubicBezTo>
                    <a:pt x="568" y="42282"/>
                    <a:pt x="1468" y="45159"/>
                    <a:pt x="2956" y="47763"/>
                  </a:cubicBezTo>
                  <a:cubicBezTo>
                    <a:pt x="4933" y="51423"/>
                    <a:pt x="7713" y="54594"/>
                    <a:pt x="11099" y="57041"/>
                  </a:cubicBezTo>
                  <a:cubicBezTo>
                    <a:pt x="13233" y="58568"/>
                    <a:pt x="15562" y="59703"/>
                    <a:pt x="18126" y="60153"/>
                  </a:cubicBezTo>
                  <a:cubicBezTo>
                    <a:pt x="23451" y="61073"/>
                    <a:pt x="28423" y="58352"/>
                    <a:pt x="29989" y="52480"/>
                  </a:cubicBezTo>
                  <a:cubicBezTo>
                    <a:pt x="30439" y="50797"/>
                    <a:pt x="30693" y="49054"/>
                    <a:pt x="30752" y="47312"/>
                  </a:cubicBezTo>
                  <a:cubicBezTo>
                    <a:pt x="30752" y="45981"/>
                    <a:pt x="30830" y="44650"/>
                    <a:pt x="30889" y="43300"/>
                  </a:cubicBezTo>
                  <a:cubicBezTo>
                    <a:pt x="31085" y="39561"/>
                    <a:pt x="31241" y="35802"/>
                    <a:pt x="32572" y="32201"/>
                  </a:cubicBezTo>
                  <a:cubicBezTo>
                    <a:pt x="33590" y="29539"/>
                    <a:pt x="34980" y="27033"/>
                    <a:pt x="36664" y="24743"/>
                  </a:cubicBezTo>
                  <a:cubicBezTo>
                    <a:pt x="39972" y="20162"/>
                    <a:pt x="43378" y="15660"/>
                    <a:pt x="46568" y="11002"/>
                  </a:cubicBezTo>
                  <a:cubicBezTo>
                    <a:pt x="48917" y="7615"/>
                    <a:pt x="50796" y="3916"/>
                    <a:pt x="52147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99325" y="1058325"/>
              <a:ext cx="1008600" cy="1261125"/>
            </a:xfrm>
            <a:custGeom>
              <a:avLst/>
              <a:gdLst/>
              <a:ahLst/>
              <a:cxnLst/>
              <a:rect l="l" t="t" r="r" b="b"/>
              <a:pathLst>
                <a:path w="40344" h="50445" fill="none" extrusionOk="0">
                  <a:moveTo>
                    <a:pt x="13976" y="1"/>
                  </a:moveTo>
                  <a:lnTo>
                    <a:pt x="13976" y="5638"/>
                  </a:lnTo>
                  <a:lnTo>
                    <a:pt x="13976" y="5951"/>
                  </a:lnTo>
                  <a:cubicBezTo>
                    <a:pt x="13879" y="9083"/>
                    <a:pt x="13820" y="12215"/>
                    <a:pt x="13663" y="15347"/>
                  </a:cubicBezTo>
                  <a:cubicBezTo>
                    <a:pt x="13546" y="17618"/>
                    <a:pt x="13233" y="19869"/>
                    <a:pt x="12039" y="21885"/>
                  </a:cubicBezTo>
                  <a:cubicBezTo>
                    <a:pt x="11549" y="22766"/>
                    <a:pt x="10962" y="23588"/>
                    <a:pt x="10257" y="24332"/>
                  </a:cubicBezTo>
                  <a:cubicBezTo>
                    <a:pt x="8417" y="26191"/>
                    <a:pt x="6440" y="27894"/>
                    <a:pt x="4600" y="29754"/>
                  </a:cubicBezTo>
                  <a:cubicBezTo>
                    <a:pt x="3230" y="31105"/>
                    <a:pt x="2153" y="32729"/>
                    <a:pt x="1429" y="34511"/>
                  </a:cubicBezTo>
                  <a:cubicBezTo>
                    <a:pt x="0" y="38073"/>
                    <a:pt x="411" y="41479"/>
                    <a:pt x="2212" y="44748"/>
                  </a:cubicBezTo>
                  <a:cubicBezTo>
                    <a:pt x="3250" y="46686"/>
                    <a:pt x="4835" y="48252"/>
                    <a:pt x="6753" y="49289"/>
                  </a:cubicBezTo>
                  <a:cubicBezTo>
                    <a:pt x="8143" y="50014"/>
                    <a:pt x="9631" y="50444"/>
                    <a:pt x="11216" y="49994"/>
                  </a:cubicBezTo>
                  <a:cubicBezTo>
                    <a:pt x="13017" y="49485"/>
                    <a:pt x="14074" y="48232"/>
                    <a:pt x="14583" y="46529"/>
                  </a:cubicBezTo>
                  <a:cubicBezTo>
                    <a:pt x="14936" y="45237"/>
                    <a:pt x="15210" y="43926"/>
                    <a:pt x="15366" y="42614"/>
                  </a:cubicBezTo>
                  <a:cubicBezTo>
                    <a:pt x="15816" y="39385"/>
                    <a:pt x="15562" y="36135"/>
                    <a:pt x="15719" y="32905"/>
                  </a:cubicBezTo>
                  <a:cubicBezTo>
                    <a:pt x="15856" y="30087"/>
                    <a:pt x="16169" y="27248"/>
                    <a:pt x="18068" y="24899"/>
                  </a:cubicBezTo>
                  <a:cubicBezTo>
                    <a:pt x="19203" y="23529"/>
                    <a:pt x="20475" y="22316"/>
                    <a:pt x="21904" y="21259"/>
                  </a:cubicBezTo>
                  <a:cubicBezTo>
                    <a:pt x="24723" y="19145"/>
                    <a:pt x="27542" y="17030"/>
                    <a:pt x="30106" y="14584"/>
                  </a:cubicBezTo>
                  <a:cubicBezTo>
                    <a:pt x="33120" y="11667"/>
                    <a:pt x="35763" y="8379"/>
                    <a:pt x="37936" y="4777"/>
                  </a:cubicBezTo>
                  <a:cubicBezTo>
                    <a:pt x="38856" y="3250"/>
                    <a:pt x="39541" y="1586"/>
                    <a:pt x="40343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3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25875" y="1058325"/>
              <a:ext cx="322025" cy="154175"/>
            </a:xfrm>
            <a:custGeom>
              <a:avLst/>
              <a:gdLst/>
              <a:ahLst/>
              <a:cxnLst/>
              <a:rect l="l" t="t" r="r" b="b"/>
              <a:pathLst>
                <a:path w="12881" h="6167" fill="none" extrusionOk="0">
                  <a:moveTo>
                    <a:pt x="0" y="1"/>
                  </a:moveTo>
                  <a:cubicBezTo>
                    <a:pt x="412" y="1743"/>
                    <a:pt x="940" y="3387"/>
                    <a:pt x="2232" y="4718"/>
                  </a:cubicBezTo>
                  <a:cubicBezTo>
                    <a:pt x="3387" y="5912"/>
                    <a:pt x="4718" y="6167"/>
                    <a:pt x="6245" y="5697"/>
                  </a:cubicBezTo>
                  <a:cubicBezTo>
                    <a:pt x="7419" y="5344"/>
                    <a:pt x="8398" y="4679"/>
                    <a:pt x="9338" y="3935"/>
                  </a:cubicBezTo>
                  <a:cubicBezTo>
                    <a:pt x="10571" y="2956"/>
                    <a:pt x="11510" y="1723"/>
                    <a:pt x="12411" y="470"/>
                  </a:cubicBezTo>
                  <a:cubicBezTo>
                    <a:pt x="12548" y="314"/>
                    <a:pt x="12704" y="196"/>
                    <a:pt x="12881" y="98"/>
                  </a:cubicBezTo>
                </a:path>
              </a:pathLst>
            </a:custGeom>
            <a:solidFill>
              <a:schemeClr val="accent5"/>
            </a:solidFill>
            <a:ln w="6350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5400000">
            <a:off x="1190745" y="2705873"/>
            <a:ext cx="1481450" cy="3451592"/>
            <a:chOff x="2999600" y="2891975"/>
            <a:chExt cx="756575" cy="1762725"/>
          </a:xfrm>
        </p:grpSpPr>
        <p:sp>
          <p:nvSpPr>
            <p:cNvPr id="18" name="Google Shape;18;p2"/>
            <p:cNvSpPr/>
            <p:nvPr/>
          </p:nvSpPr>
          <p:spPr>
            <a:xfrm>
              <a:off x="2999600" y="2891975"/>
              <a:ext cx="756575" cy="1762725"/>
            </a:xfrm>
            <a:custGeom>
              <a:avLst/>
              <a:gdLst/>
              <a:ahLst/>
              <a:cxnLst/>
              <a:rect l="l" t="t" r="r" b="b"/>
              <a:pathLst>
                <a:path w="30263" h="70509" fill="none" extrusionOk="0">
                  <a:moveTo>
                    <a:pt x="30263" y="59"/>
                  </a:moveTo>
                  <a:cubicBezTo>
                    <a:pt x="27620" y="1"/>
                    <a:pt x="25095" y="666"/>
                    <a:pt x="22727" y="1703"/>
                  </a:cubicBezTo>
                  <a:cubicBezTo>
                    <a:pt x="17872" y="3857"/>
                    <a:pt x="13272" y="6538"/>
                    <a:pt x="9024" y="9709"/>
                  </a:cubicBezTo>
                  <a:cubicBezTo>
                    <a:pt x="6284" y="11726"/>
                    <a:pt x="3857" y="14075"/>
                    <a:pt x="2134" y="17089"/>
                  </a:cubicBezTo>
                  <a:cubicBezTo>
                    <a:pt x="686" y="19614"/>
                    <a:pt x="0" y="22296"/>
                    <a:pt x="314" y="25173"/>
                  </a:cubicBezTo>
                  <a:cubicBezTo>
                    <a:pt x="588" y="27405"/>
                    <a:pt x="1410" y="29539"/>
                    <a:pt x="2702" y="31398"/>
                  </a:cubicBezTo>
                  <a:cubicBezTo>
                    <a:pt x="4287" y="33747"/>
                    <a:pt x="6069" y="35998"/>
                    <a:pt x="7772" y="38269"/>
                  </a:cubicBezTo>
                  <a:cubicBezTo>
                    <a:pt x="10277" y="41636"/>
                    <a:pt x="12176" y="45296"/>
                    <a:pt x="12998" y="49446"/>
                  </a:cubicBezTo>
                  <a:cubicBezTo>
                    <a:pt x="13311" y="51090"/>
                    <a:pt x="13546" y="52774"/>
                    <a:pt x="13683" y="54457"/>
                  </a:cubicBezTo>
                  <a:cubicBezTo>
                    <a:pt x="13859" y="56982"/>
                    <a:pt x="13859" y="59527"/>
                    <a:pt x="14016" y="62071"/>
                  </a:cubicBezTo>
                  <a:cubicBezTo>
                    <a:pt x="14133" y="63735"/>
                    <a:pt x="14329" y="65380"/>
                    <a:pt x="14642" y="67004"/>
                  </a:cubicBezTo>
                  <a:cubicBezTo>
                    <a:pt x="15014" y="68844"/>
                    <a:pt x="16972" y="70312"/>
                    <a:pt x="18870" y="70332"/>
                  </a:cubicBezTo>
                  <a:cubicBezTo>
                    <a:pt x="19555" y="70332"/>
                    <a:pt x="20260" y="70508"/>
                    <a:pt x="20945" y="70449"/>
                  </a:cubicBezTo>
                  <a:cubicBezTo>
                    <a:pt x="22590" y="70352"/>
                    <a:pt x="24234" y="70175"/>
                    <a:pt x="25878" y="69999"/>
                  </a:cubicBezTo>
                  <a:cubicBezTo>
                    <a:pt x="27346" y="69862"/>
                    <a:pt x="28814" y="69706"/>
                    <a:pt x="30263" y="69549"/>
                  </a:cubicBezTo>
                </a:path>
              </a:pathLst>
            </a:custGeom>
            <a:noFill/>
            <a:ln w="63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87025" y="3201750"/>
              <a:ext cx="569150" cy="1289975"/>
            </a:xfrm>
            <a:custGeom>
              <a:avLst/>
              <a:gdLst/>
              <a:ahLst/>
              <a:cxnLst/>
              <a:rect l="l" t="t" r="r" b="b"/>
              <a:pathLst>
                <a:path w="22766" h="51599" fill="none" extrusionOk="0">
                  <a:moveTo>
                    <a:pt x="22766" y="0"/>
                  </a:moveTo>
                  <a:cubicBezTo>
                    <a:pt x="20965" y="39"/>
                    <a:pt x="19164" y="39"/>
                    <a:pt x="17383" y="157"/>
                  </a:cubicBezTo>
                  <a:cubicBezTo>
                    <a:pt x="13624" y="392"/>
                    <a:pt x="9944" y="1057"/>
                    <a:pt x="6597" y="2858"/>
                  </a:cubicBezTo>
                  <a:cubicBezTo>
                    <a:pt x="4483" y="3993"/>
                    <a:pt x="2702" y="5579"/>
                    <a:pt x="1527" y="7693"/>
                  </a:cubicBezTo>
                  <a:cubicBezTo>
                    <a:pt x="1" y="10453"/>
                    <a:pt x="235" y="13311"/>
                    <a:pt x="1527" y="16071"/>
                  </a:cubicBezTo>
                  <a:cubicBezTo>
                    <a:pt x="2134" y="17402"/>
                    <a:pt x="2976" y="18616"/>
                    <a:pt x="3739" y="19849"/>
                  </a:cubicBezTo>
                  <a:cubicBezTo>
                    <a:pt x="5129" y="22119"/>
                    <a:pt x="6656" y="24331"/>
                    <a:pt x="7948" y="26661"/>
                  </a:cubicBezTo>
                  <a:cubicBezTo>
                    <a:pt x="9553" y="29519"/>
                    <a:pt x="10414" y="32690"/>
                    <a:pt x="11119" y="35880"/>
                  </a:cubicBezTo>
                  <a:cubicBezTo>
                    <a:pt x="11647" y="38190"/>
                    <a:pt x="12098" y="40539"/>
                    <a:pt x="12685" y="42810"/>
                  </a:cubicBezTo>
                  <a:cubicBezTo>
                    <a:pt x="13253" y="44963"/>
                    <a:pt x="13996" y="47038"/>
                    <a:pt x="15660" y="48682"/>
                  </a:cubicBezTo>
                  <a:cubicBezTo>
                    <a:pt x="17128" y="50131"/>
                    <a:pt x="18890" y="50855"/>
                    <a:pt x="20828" y="51286"/>
                  </a:cubicBezTo>
                  <a:cubicBezTo>
                    <a:pt x="21474" y="51423"/>
                    <a:pt x="22120" y="51501"/>
                    <a:pt x="22766" y="51599"/>
                  </a:cubicBezTo>
                </a:path>
              </a:pathLst>
            </a:custGeom>
            <a:noFill/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29900" y="3617700"/>
              <a:ext cx="126275" cy="668000"/>
            </a:xfrm>
            <a:custGeom>
              <a:avLst/>
              <a:gdLst/>
              <a:ahLst/>
              <a:cxnLst/>
              <a:rect l="l" t="t" r="r" b="b"/>
              <a:pathLst>
                <a:path w="5051" h="26720" fill="none" extrusionOk="0">
                  <a:moveTo>
                    <a:pt x="5051" y="1"/>
                  </a:moveTo>
                  <a:cubicBezTo>
                    <a:pt x="3426" y="510"/>
                    <a:pt x="2017" y="1390"/>
                    <a:pt x="1155" y="2858"/>
                  </a:cubicBezTo>
                  <a:cubicBezTo>
                    <a:pt x="666" y="3739"/>
                    <a:pt x="353" y="4698"/>
                    <a:pt x="235" y="5697"/>
                  </a:cubicBezTo>
                  <a:cubicBezTo>
                    <a:pt x="59" y="6950"/>
                    <a:pt x="1" y="8202"/>
                    <a:pt x="59" y="9475"/>
                  </a:cubicBezTo>
                  <a:cubicBezTo>
                    <a:pt x="138" y="11315"/>
                    <a:pt x="314" y="13174"/>
                    <a:pt x="509" y="15014"/>
                  </a:cubicBezTo>
                  <a:cubicBezTo>
                    <a:pt x="705" y="16717"/>
                    <a:pt x="940" y="18420"/>
                    <a:pt x="1292" y="20104"/>
                  </a:cubicBezTo>
                  <a:cubicBezTo>
                    <a:pt x="1841" y="22668"/>
                    <a:pt x="2917" y="24978"/>
                    <a:pt x="4953" y="26720"/>
                  </a:cubicBezTo>
                </a:path>
              </a:pathLst>
            </a:custGeom>
            <a:noFill/>
            <a:ln w="12225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37250" y="3329950"/>
              <a:ext cx="282900" cy="145850"/>
            </a:xfrm>
            <a:custGeom>
              <a:avLst/>
              <a:gdLst/>
              <a:ahLst/>
              <a:cxnLst/>
              <a:rect l="l" t="t" r="r" b="b"/>
              <a:pathLst>
                <a:path w="11316" h="5834" fill="none" extrusionOk="0">
                  <a:moveTo>
                    <a:pt x="1626" y="1919"/>
                  </a:moveTo>
                  <a:cubicBezTo>
                    <a:pt x="901" y="2193"/>
                    <a:pt x="40" y="2682"/>
                    <a:pt x="21" y="3465"/>
                  </a:cubicBezTo>
                  <a:cubicBezTo>
                    <a:pt x="1" y="4346"/>
                    <a:pt x="980" y="4855"/>
                    <a:pt x="1821" y="5090"/>
                  </a:cubicBezTo>
                  <a:cubicBezTo>
                    <a:pt x="3094" y="5462"/>
                    <a:pt x="4405" y="5677"/>
                    <a:pt x="5736" y="5775"/>
                  </a:cubicBezTo>
                  <a:cubicBezTo>
                    <a:pt x="6695" y="5834"/>
                    <a:pt x="7694" y="5814"/>
                    <a:pt x="8575" y="5482"/>
                  </a:cubicBezTo>
                  <a:cubicBezTo>
                    <a:pt x="10513" y="4738"/>
                    <a:pt x="11315" y="2174"/>
                    <a:pt x="9318" y="1038"/>
                  </a:cubicBezTo>
                  <a:cubicBezTo>
                    <a:pt x="7537" y="1"/>
                    <a:pt x="3407" y="1293"/>
                    <a:pt x="1626" y="1919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accent5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963420" y="-59062"/>
            <a:ext cx="2180567" cy="5444011"/>
            <a:chOff x="6137900" y="1385225"/>
            <a:chExt cx="1232725" cy="3077625"/>
          </a:xfrm>
        </p:grpSpPr>
        <p:sp>
          <p:nvSpPr>
            <p:cNvPr id="23" name="Google Shape;23;p2"/>
            <p:cNvSpPr/>
            <p:nvPr/>
          </p:nvSpPr>
          <p:spPr>
            <a:xfrm>
              <a:off x="6137900" y="1387175"/>
              <a:ext cx="1054125" cy="3075675"/>
            </a:xfrm>
            <a:custGeom>
              <a:avLst/>
              <a:gdLst/>
              <a:ahLst/>
              <a:cxnLst/>
              <a:rect l="l" t="t" r="r" b="b"/>
              <a:pathLst>
                <a:path w="42165" h="123027" fill="none" extrusionOk="0">
                  <a:moveTo>
                    <a:pt x="42164" y="1"/>
                  </a:moveTo>
                  <a:cubicBezTo>
                    <a:pt x="41518" y="823"/>
                    <a:pt x="40872" y="1645"/>
                    <a:pt x="40226" y="2467"/>
                  </a:cubicBezTo>
                  <a:cubicBezTo>
                    <a:pt x="38327" y="4953"/>
                    <a:pt x="36057" y="7067"/>
                    <a:pt x="33786" y="9201"/>
                  </a:cubicBezTo>
                  <a:cubicBezTo>
                    <a:pt x="30909" y="11863"/>
                    <a:pt x="27933" y="14447"/>
                    <a:pt x="25408" y="17481"/>
                  </a:cubicBezTo>
                  <a:cubicBezTo>
                    <a:pt x="23235" y="20045"/>
                    <a:pt x="21376" y="22864"/>
                    <a:pt x="19888" y="25898"/>
                  </a:cubicBezTo>
                  <a:cubicBezTo>
                    <a:pt x="18479" y="28854"/>
                    <a:pt x="17618" y="31966"/>
                    <a:pt x="17892" y="35294"/>
                  </a:cubicBezTo>
                  <a:cubicBezTo>
                    <a:pt x="18068" y="36977"/>
                    <a:pt x="18616" y="38621"/>
                    <a:pt x="19516" y="40050"/>
                  </a:cubicBezTo>
                  <a:cubicBezTo>
                    <a:pt x="20397" y="41499"/>
                    <a:pt x="21454" y="42830"/>
                    <a:pt x="22648" y="44004"/>
                  </a:cubicBezTo>
                  <a:cubicBezTo>
                    <a:pt x="24567" y="45884"/>
                    <a:pt x="26446" y="47821"/>
                    <a:pt x="28286" y="49779"/>
                  </a:cubicBezTo>
                  <a:cubicBezTo>
                    <a:pt x="29891" y="51521"/>
                    <a:pt x="31320" y="53459"/>
                    <a:pt x="32122" y="55710"/>
                  </a:cubicBezTo>
                  <a:cubicBezTo>
                    <a:pt x="33395" y="59273"/>
                    <a:pt x="33023" y="62972"/>
                    <a:pt x="30204" y="65713"/>
                  </a:cubicBezTo>
                  <a:cubicBezTo>
                    <a:pt x="28795" y="67102"/>
                    <a:pt x="26994" y="67787"/>
                    <a:pt x="25056" y="68101"/>
                  </a:cubicBezTo>
                  <a:cubicBezTo>
                    <a:pt x="21865" y="68629"/>
                    <a:pt x="18831" y="68042"/>
                    <a:pt x="15895" y="66848"/>
                  </a:cubicBezTo>
                  <a:cubicBezTo>
                    <a:pt x="13194" y="65771"/>
                    <a:pt x="10571" y="64479"/>
                    <a:pt x="7869" y="63344"/>
                  </a:cubicBezTo>
                  <a:cubicBezTo>
                    <a:pt x="6891" y="62933"/>
                    <a:pt x="5853" y="62620"/>
                    <a:pt x="4796" y="62424"/>
                  </a:cubicBezTo>
                  <a:cubicBezTo>
                    <a:pt x="2937" y="62111"/>
                    <a:pt x="1234" y="63657"/>
                    <a:pt x="705" y="65106"/>
                  </a:cubicBezTo>
                  <a:cubicBezTo>
                    <a:pt x="392" y="65987"/>
                    <a:pt x="118" y="66848"/>
                    <a:pt x="157" y="67787"/>
                  </a:cubicBezTo>
                  <a:cubicBezTo>
                    <a:pt x="177" y="68707"/>
                    <a:pt x="0" y="69647"/>
                    <a:pt x="40" y="70567"/>
                  </a:cubicBezTo>
                  <a:cubicBezTo>
                    <a:pt x="98" y="72642"/>
                    <a:pt x="431" y="74717"/>
                    <a:pt x="1018" y="76733"/>
                  </a:cubicBezTo>
                  <a:cubicBezTo>
                    <a:pt x="2173" y="80668"/>
                    <a:pt x="4033" y="84269"/>
                    <a:pt x="6029" y="87832"/>
                  </a:cubicBezTo>
                  <a:cubicBezTo>
                    <a:pt x="7771" y="90944"/>
                    <a:pt x="9416" y="94115"/>
                    <a:pt x="10473" y="97541"/>
                  </a:cubicBezTo>
                  <a:cubicBezTo>
                    <a:pt x="11138" y="99674"/>
                    <a:pt x="11647" y="101886"/>
                    <a:pt x="11726" y="104157"/>
                  </a:cubicBezTo>
                  <a:cubicBezTo>
                    <a:pt x="11784" y="106114"/>
                    <a:pt x="11902" y="108052"/>
                    <a:pt x="11863" y="110010"/>
                  </a:cubicBezTo>
                  <a:cubicBezTo>
                    <a:pt x="11823" y="111439"/>
                    <a:pt x="11569" y="112887"/>
                    <a:pt x="11412" y="114316"/>
                  </a:cubicBezTo>
                  <a:cubicBezTo>
                    <a:pt x="11314" y="115373"/>
                    <a:pt x="11236" y="116430"/>
                    <a:pt x="11099" y="117487"/>
                  </a:cubicBezTo>
                  <a:cubicBezTo>
                    <a:pt x="10962" y="118681"/>
                    <a:pt x="10786" y="119895"/>
                    <a:pt x="10649" y="121109"/>
                  </a:cubicBezTo>
                  <a:cubicBezTo>
                    <a:pt x="10571" y="121735"/>
                    <a:pt x="10551" y="122381"/>
                    <a:pt x="10492" y="123027"/>
                  </a:cubicBezTo>
                </a:path>
              </a:pathLst>
            </a:custGeom>
            <a:noFill/>
            <a:ln w="161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79975" y="1385225"/>
              <a:ext cx="890650" cy="3075675"/>
            </a:xfrm>
            <a:custGeom>
              <a:avLst/>
              <a:gdLst/>
              <a:ahLst/>
              <a:cxnLst/>
              <a:rect l="l" t="t" r="r" b="b"/>
              <a:pathLst>
                <a:path w="35626" h="123027" fill="none" extrusionOk="0">
                  <a:moveTo>
                    <a:pt x="35626" y="0"/>
                  </a:moveTo>
                  <a:cubicBezTo>
                    <a:pt x="34451" y="1547"/>
                    <a:pt x="33355" y="3191"/>
                    <a:pt x="32063" y="4620"/>
                  </a:cubicBezTo>
                  <a:cubicBezTo>
                    <a:pt x="29519" y="7439"/>
                    <a:pt x="26582" y="9886"/>
                    <a:pt x="23685" y="12332"/>
                  </a:cubicBezTo>
                  <a:cubicBezTo>
                    <a:pt x="20240" y="15269"/>
                    <a:pt x="16893" y="18322"/>
                    <a:pt x="14427" y="22178"/>
                  </a:cubicBezTo>
                  <a:cubicBezTo>
                    <a:pt x="12998" y="24410"/>
                    <a:pt x="11941" y="26798"/>
                    <a:pt x="11471" y="29362"/>
                  </a:cubicBezTo>
                  <a:cubicBezTo>
                    <a:pt x="10962" y="32142"/>
                    <a:pt x="11353" y="35000"/>
                    <a:pt x="12586" y="37525"/>
                  </a:cubicBezTo>
                  <a:cubicBezTo>
                    <a:pt x="13820" y="40089"/>
                    <a:pt x="15523" y="42321"/>
                    <a:pt x="17363" y="44474"/>
                  </a:cubicBezTo>
                  <a:cubicBezTo>
                    <a:pt x="19673" y="47175"/>
                    <a:pt x="22041" y="49837"/>
                    <a:pt x="23548" y="53165"/>
                  </a:cubicBezTo>
                  <a:cubicBezTo>
                    <a:pt x="24468" y="55220"/>
                    <a:pt x="25056" y="57393"/>
                    <a:pt x="25330" y="59625"/>
                  </a:cubicBezTo>
                  <a:cubicBezTo>
                    <a:pt x="25623" y="61797"/>
                    <a:pt x="25290" y="63892"/>
                    <a:pt x="24742" y="65947"/>
                  </a:cubicBezTo>
                  <a:cubicBezTo>
                    <a:pt x="23744" y="69608"/>
                    <a:pt x="21610" y="72368"/>
                    <a:pt x="18146" y="74149"/>
                  </a:cubicBezTo>
                  <a:cubicBezTo>
                    <a:pt x="15405" y="75539"/>
                    <a:pt x="12469" y="76185"/>
                    <a:pt x="9513" y="76811"/>
                  </a:cubicBezTo>
                  <a:cubicBezTo>
                    <a:pt x="7575" y="77222"/>
                    <a:pt x="5638" y="77633"/>
                    <a:pt x="3739" y="78142"/>
                  </a:cubicBezTo>
                  <a:cubicBezTo>
                    <a:pt x="2232" y="78534"/>
                    <a:pt x="1194" y="79610"/>
                    <a:pt x="509" y="80980"/>
                  </a:cubicBezTo>
                  <a:cubicBezTo>
                    <a:pt x="313" y="81411"/>
                    <a:pt x="215" y="81881"/>
                    <a:pt x="196" y="82351"/>
                  </a:cubicBezTo>
                  <a:cubicBezTo>
                    <a:pt x="0" y="85228"/>
                    <a:pt x="842" y="87929"/>
                    <a:pt x="1488" y="90670"/>
                  </a:cubicBezTo>
                  <a:cubicBezTo>
                    <a:pt x="2075" y="93117"/>
                    <a:pt x="2682" y="95544"/>
                    <a:pt x="3093" y="98010"/>
                  </a:cubicBezTo>
                  <a:cubicBezTo>
                    <a:pt x="3582" y="101123"/>
                    <a:pt x="3739" y="104313"/>
                    <a:pt x="3563" y="107465"/>
                  </a:cubicBezTo>
                  <a:cubicBezTo>
                    <a:pt x="3465" y="109559"/>
                    <a:pt x="3171" y="111634"/>
                    <a:pt x="2975" y="113709"/>
                  </a:cubicBezTo>
                  <a:cubicBezTo>
                    <a:pt x="2858" y="114942"/>
                    <a:pt x="2780" y="116175"/>
                    <a:pt x="2643" y="117409"/>
                  </a:cubicBezTo>
                  <a:cubicBezTo>
                    <a:pt x="2525" y="118720"/>
                    <a:pt x="2329" y="120032"/>
                    <a:pt x="2192" y="121343"/>
                  </a:cubicBezTo>
                  <a:cubicBezTo>
                    <a:pt x="2134" y="121891"/>
                    <a:pt x="2134" y="122459"/>
                    <a:pt x="2114" y="123027"/>
                  </a:cubicBezTo>
                </a:path>
              </a:pathLst>
            </a:custGeom>
            <a:noFill/>
            <a:ln w="161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17975" y="2548925"/>
              <a:ext cx="444375" cy="413550"/>
            </a:xfrm>
            <a:custGeom>
              <a:avLst/>
              <a:gdLst/>
              <a:ahLst/>
              <a:cxnLst/>
              <a:rect l="l" t="t" r="r" b="b"/>
              <a:pathLst>
                <a:path w="17775" h="16542" fill="none" extrusionOk="0">
                  <a:moveTo>
                    <a:pt x="3309" y="1723"/>
                  </a:moveTo>
                  <a:cubicBezTo>
                    <a:pt x="1626" y="2330"/>
                    <a:pt x="138" y="3798"/>
                    <a:pt x="60" y="5579"/>
                  </a:cubicBezTo>
                  <a:cubicBezTo>
                    <a:pt x="1" y="6969"/>
                    <a:pt x="784" y="8281"/>
                    <a:pt x="1665" y="9357"/>
                  </a:cubicBezTo>
                  <a:cubicBezTo>
                    <a:pt x="3759" y="11961"/>
                    <a:pt x="6441" y="14016"/>
                    <a:pt x="9495" y="15367"/>
                  </a:cubicBezTo>
                  <a:cubicBezTo>
                    <a:pt x="11060" y="16052"/>
                    <a:pt x="12842" y="16541"/>
                    <a:pt x="14447" y="15993"/>
                  </a:cubicBezTo>
                  <a:cubicBezTo>
                    <a:pt x="16189" y="15386"/>
                    <a:pt x="17364" y="13605"/>
                    <a:pt x="17579" y="11785"/>
                  </a:cubicBezTo>
                  <a:cubicBezTo>
                    <a:pt x="17775" y="9964"/>
                    <a:pt x="17148" y="8124"/>
                    <a:pt x="16150" y="6578"/>
                  </a:cubicBezTo>
                  <a:cubicBezTo>
                    <a:pt x="13527" y="2526"/>
                    <a:pt x="7987" y="1"/>
                    <a:pt x="3309" y="1723"/>
                  </a:cubicBezTo>
                  <a:close/>
                </a:path>
              </a:pathLst>
            </a:custGeom>
            <a:noFill/>
            <a:ln w="44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297425" y="2234750"/>
              <a:ext cx="200675" cy="237875"/>
            </a:xfrm>
            <a:custGeom>
              <a:avLst/>
              <a:gdLst/>
              <a:ahLst/>
              <a:cxnLst/>
              <a:rect l="l" t="t" r="r" b="b"/>
              <a:pathLst>
                <a:path w="8027" h="9515" fill="none" extrusionOk="0">
                  <a:moveTo>
                    <a:pt x="7615" y="5188"/>
                  </a:moveTo>
                  <a:cubicBezTo>
                    <a:pt x="7185" y="4112"/>
                    <a:pt x="6382" y="3231"/>
                    <a:pt x="5599" y="2369"/>
                  </a:cubicBezTo>
                  <a:lnTo>
                    <a:pt x="5403" y="2311"/>
                  </a:lnTo>
                  <a:cubicBezTo>
                    <a:pt x="4366" y="1195"/>
                    <a:pt x="2956" y="1"/>
                    <a:pt x="1547" y="510"/>
                  </a:cubicBezTo>
                  <a:cubicBezTo>
                    <a:pt x="608" y="862"/>
                    <a:pt x="79" y="1880"/>
                    <a:pt x="40" y="2878"/>
                  </a:cubicBezTo>
                  <a:cubicBezTo>
                    <a:pt x="1" y="3877"/>
                    <a:pt x="392" y="4836"/>
                    <a:pt x="842" y="5717"/>
                  </a:cubicBezTo>
                  <a:cubicBezTo>
                    <a:pt x="1449" y="6950"/>
                    <a:pt x="2252" y="8163"/>
                    <a:pt x="3446" y="8829"/>
                  </a:cubicBezTo>
                  <a:cubicBezTo>
                    <a:pt x="4640" y="9514"/>
                    <a:pt x="6323" y="9495"/>
                    <a:pt x="7243" y="8457"/>
                  </a:cubicBezTo>
                  <a:cubicBezTo>
                    <a:pt x="8007" y="7596"/>
                    <a:pt x="8026" y="6265"/>
                    <a:pt x="7615" y="5188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accent3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531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162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450600" y="-1381850"/>
            <a:ext cx="10045198" cy="66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14375" y="345873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1998450" y="1052080"/>
            <a:ext cx="5147100" cy="16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-733317" y="-1757638"/>
            <a:ext cx="3618558" cy="3939604"/>
            <a:chOff x="1983200" y="1058325"/>
            <a:chExt cx="1555700" cy="1693725"/>
          </a:xfrm>
        </p:grpSpPr>
        <p:sp>
          <p:nvSpPr>
            <p:cNvPr id="47" name="Google Shape;47;p4"/>
            <p:cNvSpPr/>
            <p:nvPr/>
          </p:nvSpPr>
          <p:spPr>
            <a:xfrm>
              <a:off x="1983200" y="1058325"/>
              <a:ext cx="1555700" cy="1693725"/>
            </a:xfrm>
            <a:custGeom>
              <a:avLst/>
              <a:gdLst/>
              <a:ahLst/>
              <a:cxnLst/>
              <a:rect l="l" t="t" r="r" b="b"/>
              <a:pathLst>
                <a:path w="62228" h="67749" fill="none" extrusionOk="0">
                  <a:moveTo>
                    <a:pt x="13683" y="1"/>
                  </a:moveTo>
                  <a:cubicBezTo>
                    <a:pt x="13252" y="4287"/>
                    <a:pt x="11843" y="8398"/>
                    <a:pt x="9533" y="12019"/>
                  </a:cubicBezTo>
                  <a:cubicBezTo>
                    <a:pt x="7673" y="14995"/>
                    <a:pt x="5677" y="17872"/>
                    <a:pt x="3935" y="20906"/>
                  </a:cubicBezTo>
                  <a:cubicBezTo>
                    <a:pt x="2427" y="23568"/>
                    <a:pt x="1331" y="26446"/>
                    <a:pt x="724" y="29421"/>
                  </a:cubicBezTo>
                  <a:cubicBezTo>
                    <a:pt x="274" y="31457"/>
                    <a:pt x="20" y="33532"/>
                    <a:pt x="0" y="35607"/>
                  </a:cubicBezTo>
                  <a:cubicBezTo>
                    <a:pt x="20" y="38210"/>
                    <a:pt x="392" y="40794"/>
                    <a:pt x="1135" y="43300"/>
                  </a:cubicBezTo>
                  <a:cubicBezTo>
                    <a:pt x="2564" y="48271"/>
                    <a:pt x="5050" y="52715"/>
                    <a:pt x="8241" y="56767"/>
                  </a:cubicBezTo>
                  <a:cubicBezTo>
                    <a:pt x="10609" y="59840"/>
                    <a:pt x="13526" y="62443"/>
                    <a:pt x="16854" y="64460"/>
                  </a:cubicBezTo>
                  <a:cubicBezTo>
                    <a:pt x="19222" y="65908"/>
                    <a:pt x="21865" y="66867"/>
                    <a:pt x="24625" y="67259"/>
                  </a:cubicBezTo>
                  <a:cubicBezTo>
                    <a:pt x="28050" y="67748"/>
                    <a:pt x="31535" y="67200"/>
                    <a:pt x="34627" y="65693"/>
                  </a:cubicBezTo>
                  <a:cubicBezTo>
                    <a:pt x="37857" y="64146"/>
                    <a:pt x="40500" y="61856"/>
                    <a:pt x="42262" y="58685"/>
                  </a:cubicBezTo>
                  <a:cubicBezTo>
                    <a:pt x="43025" y="57197"/>
                    <a:pt x="43514" y="55592"/>
                    <a:pt x="43730" y="53929"/>
                  </a:cubicBezTo>
                  <a:cubicBezTo>
                    <a:pt x="43906" y="52774"/>
                    <a:pt x="44004" y="51619"/>
                    <a:pt x="44023" y="50464"/>
                  </a:cubicBezTo>
                  <a:cubicBezTo>
                    <a:pt x="44004" y="48839"/>
                    <a:pt x="43808" y="47214"/>
                    <a:pt x="43749" y="45609"/>
                  </a:cubicBezTo>
                  <a:cubicBezTo>
                    <a:pt x="43691" y="44631"/>
                    <a:pt x="43749" y="43652"/>
                    <a:pt x="43749" y="42673"/>
                  </a:cubicBezTo>
                  <a:cubicBezTo>
                    <a:pt x="43593" y="38621"/>
                    <a:pt x="44356" y="34608"/>
                    <a:pt x="45942" y="30889"/>
                  </a:cubicBezTo>
                  <a:cubicBezTo>
                    <a:pt x="46940" y="28638"/>
                    <a:pt x="48056" y="26446"/>
                    <a:pt x="49328" y="24332"/>
                  </a:cubicBezTo>
                  <a:cubicBezTo>
                    <a:pt x="52029" y="19712"/>
                    <a:pt x="54887" y="15151"/>
                    <a:pt x="57608" y="10532"/>
                  </a:cubicBezTo>
                  <a:cubicBezTo>
                    <a:pt x="59468" y="7341"/>
                    <a:pt x="60975" y="3974"/>
                    <a:pt x="62130" y="470"/>
                  </a:cubicBezTo>
                  <a:cubicBezTo>
                    <a:pt x="62169" y="314"/>
                    <a:pt x="62208" y="157"/>
                    <a:pt x="62228" y="1"/>
                  </a:cubicBezTo>
                </a:path>
              </a:pathLst>
            </a:custGeom>
            <a:solidFill>
              <a:schemeClr val="accent5"/>
            </a:solidFill>
            <a:ln w="63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2123150" y="1058325"/>
              <a:ext cx="1303700" cy="1526850"/>
            </a:xfrm>
            <a:custGeom>
              <a:avLst/>
              <a:gdLst/>
              <a:ahLst/>
              <a:cxnLst/>
              <a:rect l="l" t="t" r="r" b="b"/>
              <a:pathLst>
                <a:path w="52148" h="61074" fill="none" extrusionOk="0">
                  <a:moveTo>
                    <a:pt x="15327" y="1"/>
                  </a:moveTo>
                  <a:cubicBezTo>
                    <a:pt x="15034" y="6284"/>
                    <a:pt x="13683" y="12235"/>
                    <a:pt x="10003" y="17500"/>
                  </a:cubicBezTo>
                  <a:cubicBezTo>
                    <a:pt x="8457" y="19693"/>
                    <a:pt x="6832" y="21807"/>
                    <a:pt x="5246" y="23960"/>
                  </a:cubicBezTo>
                  <a:cubicBezTo>
                    <a:pt x="3543" y="26250"/>
                    <a:pt x="2075" y="28658"/>
                    <a:pt x="1155" y="31359"/>
                  </a:cubicBezTo>
                  <a:cubicBezTo>
                    <a:pt x="314" y="33923"/>
                    <a:pt x="0" y="36625"/>
                    <a:pt x="255" y="39287"/>
                  </a:cubicBezTo>
                  <a:cubicBezTo>
                    <a:pt x="568" y="42282"/>
                    <a:pt x="1468" y="45159"/>
                    <a:pt x="2956" y="47763"/>
                  </a:cubicBezTo>
                  <a:cubicBezTo>
                    <a:pt x="4933" y="51423"/>
                    <a:pt x="7713" y="54594"/>
                    <a:pt x="11099" y="57041"/>
                  </a:cubicBezTo>
                  <a:cubicBezTo>
                    <a:pt x="13233" y="58568"/>
                    <a:pt x="15562" y="59703"/>
                    <a:pt x="18126" y="60153"/>
                  </a:cubicBezTo>
                  <a:cubicBezTo>
                    <a:pt x="23451" y="61073"/>
                    <a:pt x="28423" y="58352"/>
                    <a:pt x="29989" y="52480"/>
                  </a:cubicBezTo>
                  <a:cubicBezTo>
                    <a:pt x="30439" y="50797"/>
                    <a:pt x="30693" y="49054"/>
                    <a:pt x="30752" y="47312"/>
                  </a:cubicBezTo>
                  <a:cubicBezTo>
                    <a:pt x="30752" y="45981"/>
                    <a:pt x="30830" y="44650"/>
                    <a:pt x="30889" y="43300"/>
                  </a:cubicBezTo>
                  <a:cubicBezTo>
                    <a:pt x="31085" y="39561"/>
                    <a:pt x="31241" y="35802"/>
                    <a:pt x="32572" y="32201"/>
                  </a:cubicBezTo>
                  <a:cubicBezTo>
                    <a:pt x="33590" y="29539"/>
                    <a:pt x="34980" y="27033"/>
                    <a:pt x="36664" y="24743"/>
                  </a:cubicBezTo>
                  <a:cubicBezTo>
                    <a:pt x="39972" y="20162"/>
                    <a:pt x="43378" y="15660"/>
                    <a:pt x="46568" y="11002"/>
                  </a:cubicBezTo>
                  <a:cubicBezTo>
                    <a:pt x="48917" y="7615"/>
                    <a:pt x="50796" y="3916"/>
                    <a:pt x="52147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2299325" y="1058325"/>
              <a:ext cx="1008600" cy="1261125"/>
            </a:xfrm>
            <a:custGeom>
              <a:avLst/>
              <a:gdLst/>
              <a:ahLst/>
              <a:cxnLst/>
              <a:rect l="l" t="t" r="r" b="b"/>
              <a:pathLst>
                <a:path w="40344" h="50445" fill="none" extrusionOk="0">
                  <a:moveTo>
                    <a:pt x="13976" y="1"/>
                  </a:moveTo>
                  <a:lnTo>
                    <a:pt x="13976" y="5638"/>
                  </a:lnTo>
                  <a:lnTo>
                    <a:pt x="13976" y="5951"/>
                  </a:lnTo>
                  <a:cubicBezTo>
                    <a:pt x="13879" y="9083"/>
                    <a:pt x="13820" y="12215"/>
                    <a:pt x="13663" y="15347"/>
                  </a:cubicBezTo>
                  <a:cubicBezTo>
                    <a:pt x="13546" y="17618"/>
                    <a:pt x="13233" y="19869"/>
                    <a:pt x="12039" y="21885"/>
                  </a:cubicBezTo>
                  <a:cubicBezTo>
                    <a:pt x="11549" y="22766"/>
                    <a:pt x="10962" y="23588"/>
                    <a:pt x="10257" y="24332"/>
                  </a:cubicBezTo>
                  <a:cubicBezTo>
                    <a:pt x="8417" y="26191"/>
                    <a:pt x="6440" y="27894"/>
                    <a:pt x="4600" y="29754"/>
                  </a:cubicBezTo>
                  <a:cubicBezTo>
                    <a:pt x="3230" y="31105"/>
                    <a:pt x="2153" y="32729"/>
                    <a:pt x="1429" y="34511"/>
                  </a:cubicBezTo>
                  <a:cubicBezTo>
                    <a:pt x="0" y="38073"/>
                    <a:pt x="411" y="41479"/>
                    <a:pt x="2212" y="44748"/>
                  </a:cubicBezTo>
                  <a:cubicBezTo>
                    <a:pt x="3250" y="46686"/>
                    <a:pt x="4835" y="48252"/>
                    <a:pt x="6753" y="49289"/>
                  </a:cubicBezTo>
                  <a:cubicBezTo>
                    <a:pt x="8143" y="50014"/>
                    <a:pt x="9631" y="50444"/>
                    <a:pt x="11216" y="49994"/>
                  </a:cubicBezTo>
                  <a:cubicBezTo>
                    <a:pt x="13017" y="49485"/>
                    <a:pt x="14074" y="48232"/>
                    <a:pt x="14583" y="46529"/>
                  </a:cubicBezTo>
                  <a:cubicBezTo>
                    <a:pt x="14936" y="45237"/>
                    <a:pt x="15210" y="43926"/>
                    <a:pt x="15366" y="42614"/>
                  </a:cubicBezTo>
                  <a:cubicBezTo>
                    <a:pt x="15816" y="39385"/>
                    <a:pt x="15562" y="36135"/>
                    <a:pt x="15719" y="32905"/>
                  </a:cubicBezTo>
                  <a:cubicBezTo>
                    <a:pt x="15856" y="30087"/>
                    <a:pt x="16169" y="27248"/>
                    <a:pt x="18068" y="24899"/>
                  </a:cubicBezTo>
                  <a:cubicBezTo>
                    <a:pt x="19203" y="23529"/>
                    <a:pt x="20475" y="22316"/>
                    <a:pt x="21904" y="21259"/>
                  </a:cubicBezTo>
                  <a:cubicBezTo>
                    <a:pt x="24723" y="19145"/>
                    <a:pt x="27542" y="17030"/>
                    <a:pt x="30106" y="14584"/>
                  </a:cubicBezTo>
                  <a:cubicBezTo>
                    <a:pt x="33120" y="11667"/>
                    <a:pt x="35763" y="8379"/>
                    <a:pt x="37936" y="4777"/>
                  </a:cubicBezTo>
                  <a:cubicBezTo>
                    <a:pt x="38856" y="3250"/>
                    <a:pt x="39541" y="1586"/>
                    <a:pt x="40343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3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825875" y="1058325"/>
              <a:ext cx="322025" cy="154175"/>
            </a:xfrm>
            <a:custGeom>
              <a:avLst/>
              <a:gdLst/>
              <a:ahLst/>
              <a:cxnLst/>
              <a:rect l="l" t="t" r="r" b="b"/>
              <a:pathLst>
                <a:path w="12881" h="6167" fill="none" extrusionOk="0">
                  <a:moveTo>
                    <a:pt x="0" y="1"/>
                  </a:moveTo>
                  <a:cubicBezTo>
                    <a:pt x="412" y="1743"/>
                    <a:pt x="940" y="3387"/>
                    <a:pt x="2232" y="4718"/>
                  </a:cubicBezTo>
                  <a:cubicBezTo>
                    <a:pt x="3387" y="5912"/>
                    <a:pt x="4718" y="6167"/>
                    <a:pt x="6245" y="5697"/>
                  </a:cubicBezTo>
                  <a:cubicBezTo>
                    <a:pt x="7419" y="5344"/>
                    <a:pt x="8398" y="4679"/>
                    <a:pt x="9338" y="3935"/>
                  </a:cubicBezTo>
                  <a:cubicBezTo>
                    <a:pt x="10571" y="2956"/>
                    <a:pt x="11510" y="1723"/>
                    <a:pt x="12411" y="470"/>
                  </a:cubicBezTo>
                  <a:cubicBezTo>
                    <a:pt x="12548" y="314"/>
                    <a:pt x="12704" y="196"/>
                    <a:pt x="12881" y="98"/>
                  </a:cubicBezTo>
                </a:path>
              </a:pathLst>
            </a:custGeom>
            <a:solidFill>
              <a:schemeClr val="accent5"/>
            </a:solidFill>
            <a:ln w="6350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4"/>
          <p:cNvGrpSpPr/>
          <p:nvPr/>
        </p:nvGrpSpPr>
        <p:grpSpPr>
          <a:xfrm rot="-1357618">
            <a:off x="7632012" y="-1320242"/>
            <a:ext cx="1595233" cy="3716855"/>
            <a:chOff x="2999600" y="2891975"/>
            <a:chExt cx="756575" cy="1762725"/>
          </a:xfrm>
        </p:grpSpPr>
        <p:sp>
          <p:nvSpPr>
            <p:cNvPr id="52" name="Google Shape;52;p4"/>
            <p:cNvSpPr/>
            <p:nvPr/>
          </p:nvSpPr>
          <p:spPr>
            <a:xfrm>
              <a:off x="2999600" y="2891975"/>
              <a:ext cx="756575" cy="1762725"/>
            </a:xfrm>
            <a:custGeom>
              <a:avLst/>
              <a:gdLst/>
              <a:ahLst/>
              <a:cxnLst/>
              <a:rect l="l" t="t" r="r" b="b"/>
              <a:pathLst>
                <a:path w="30263" h="70509" fill="none" extrusionOk="0">
                  <a:moveTo>
                    <a:pt x="30263" y="59"/>
                  </a:moveTo>
                  <a:cubicBezTo>
                    <a:pt x="27620" y="1"/>
                    <a:pt x="25095" y="666"/>
                    <a:pt x="22727" y="1703"/>
                  </a:cubicBezTo>
                  <a:cubicBezTo>
                    <a:pt x="17872" y="3857"/>
                    <a:pt x="13272" y="6538"/>
                    <a:pt x="9024" y="9709"/>
                  </a:cubicBezTo>
                  <a:cubicBezTo>
                    <a:pt x="6284" y="11726"/>
                    <a:pt x="3857" y="14075"/>
                    <a:pt x="2134" y="17089"/>
                  </a:cubicBezTo>
                  <a:cubicBezTo>
                    <a:pt x="686" y="19614"/>
                    <a:pt x="0" y="22296"/>
                    <a:pt x="314" y="25173"/>
                  </a:cubicBezTo>
                  <a:cubicBezTo>
                    <a:pt x="588" y="27405"/>
                    <a:pt x="1410" y="29539"/>
                    <a:pt x="2702" y="31398"/>
                  </a:cubicBezTo>
                  <a:cubicBezTo>
                    <a:pt x="4287" y="33747"/>
                    <a:pt x="6069" y="35998"/>
                    <a:pt x="7772" y="38269"/>
                  </a:cubicBezTo>
                  <a:cubicBezTo>
                    <a:pt x="10277" y="41636"/>
                    <a:pt x="12176" y="45296"/>
                    <a:pt x="12998" y="49446"/>
                  </a:cubicBezTo>
                  <a:cubicBezTo>
                    <a:pt x="13311" y="51090"/>
                    <a:pt x="13546" y="52774"/>
                    <a:pt x="13683" y="54457"/>
                  </a:cubicBezTo>
                  <a:cubicBezTo>
                    <a:pt x="13859" y="56982"/>
                    <a:pt x="13859" y="59527"/>
                    <a:pt x="14016" y="62071"/>
                  </a:cubicBezTo>
                  <a:cubicBezTo>
                    <a:pt x="14133" y="63735"/>
                    <a:pt x="14329" y="65380"/>
                    <a:pt x="14642" y="67004"/>
                  </a:cubicBezTo>
                  <a:cubicBezTo>
                    <a:pt x="15014" y="68844"/>
                    <a:pt x="16972" y="70312"/>
                    <a:pt x="18870" y="70332"/>
                  </a:cubicBezTo>
                  <a:cubicBezTo>
                    <a:pt x="19555" y="70332"/>
                    <a:pt x="20260" y="70508"/>
                    <a:pt x="20945" y="70449"/>
                  </a:cubicBezTo>
                  <a:cubicBezTo>
                    <a:pt x="22590" y="70352"/>
                    <a:pt x="24234" y="70175"/>
                    <a:pt x="25878" y="69999"/>
                  </a:cubicBezTo>
                  <a:cubicBezTo>
                    <a:pt x="27346" y="69862"/>
                    <a:pt x="28814" y="69706"/>
                    <a:pt x="30263" y="69549"/>
                  </a:cubicBezTo>
                </a:path>
              </a:pathLst>
            </a:custGeom>
            <a:noFill/>
            <a:ln w="63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3187025" y="3201750"/>
              <a:ext cx="569150" cy="1289975"/>
            </a:xfrm>
            <a:custGeom>
              <a:avLst/>
              <a:gdLst/>
              <a:ahLst/>
              <a:cxnLst/>
              <a:rect l="l" t="t" r="r" b="b"/>
              <a:pathLst>
                <a:path w="22766" h="51599" fill="none" extrusionOk="0">
                  <a:moveTo>
                    <a:pt x="22766" y="0"/>
                  </a:moveTo>
                  <a:cubicBezTo>
                    <a:pt x="20965" y="39"/>
                    <a:pt x="19164" y="39"/>
                    <a:pt x="17383" y="157"/>
                  </a:cubicBezTo>
                  <a:cubicBezTo>
                    <a:pt x="13624" y="392"/>
                    <a:pt x="9944" y="1057"/>
                    <a:pt x="6597" y="2858"/>
                  </a:cubicBezTo>
                  <a:cubicBezTo>
                    <a:pt x="4483" y="3993"/>
                    <a:pt x="2702" y="5579"/>
                    <a:pt x="1527" y="7693"/>
                  </a:cubicBezTo>
                  <a:cubicBezTo>
                    <a:pt x="1" y="10453"/>
                    <a:pt x="235" y="13311"/>
                    <a:pt x="1527" y="16071"/>
                  </a:cubicBezTo>
                  <a:cubicBezTo>
                    <a:pt x="2134" y="17402"/>
                    <a:pt x="2976" y="18616"/>
                    <a:pt x="3739" y="19849"/>
                  </a:cubicBezTo>
                  <a:cubicBezTo>
                    <a:pt x="5129" y="22119"/>
                    <a:pt x="6656" y="24331"/>
                    <a:pt x="7948" y="26661"/>
                  </a:cubicBezTo>
                  <a:cubicBezTo>
                    <a:pt x="9553" y="29519"/>
                    <a:pt x="10414" y="32690"/>
                    <a:pt x="11119" y="35880"/>
                  </a:cubicBezTo>
                  <a:cubicBezTo>
                    <a:pt x="11647" y="38190"/>
                    <a:pt x="12098" y="40539"/>
                    <a:pt x="12685" y="42810"/>
                  </a:cubicBezTo>
                  <a:cubicBezTo>
                    <a:pt x="13253" y="44963"/>
                    <a:pt x="13996" y="47038"/>
                    <a:pt x="15660" y="48682"/>
                  </a:cubicBezTo>
                  <a:cubicBezTo>
                    <a:pt x="17128" y="50131"/>
                    <a:pt x="18890" y="50855"/>
                    <a:pt x="20828" y="51286"/>
                  </a:cubicBezTo>
                  <a:cubicBezTo>
                    <a:pt x="21474" y="51423"/>
                    <a:pt x="22120" y="51501"/>
                    <a:pt x="22766" y="51599"/>
                  </a:cubicBezTo>
                </a:path>
              </a:pathLst>
            </a:custGeom>
            <a:noFill/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3629900" y="3617700"/>
              <a:ext cx="126275" cy="668000"/>
            </a:xfrm>
            <a:custGeom>
              <a:avLst/>
              <a:gdLst/>
              <a:ahLst/>
              <a:cxnLst/>
              <a:rect l="l" t="t" r="r" b="b"/>
              <a:pathLst>
                <a:path w="5051" h="26720" fill="none" extrusionOk="0">
                  <a:moveTo>
                    <a:pt x="5051" y="1"/>
                  </a:moveTo>
                  <a:cubicBezTo>
                    <a:pt x="3426" y="510"/>
                    <a:pt x="2017" y="1390"/>
                    <a:pt x="1155" y="2858"/>
                  </a:cubicBezTo>
                  <a:cubicBezTo>
                    <a:pt x="666" y="3739"/>
                    <a:pt x="353" y="4698"/>
                    <a:pt x="235" y="5697"/>
                  </a:cubicBezTo>
                  <a:cubicBezTo>
                    <a:pt x="59" y="6950"/>
                    <a:pt x="1" y="8202"/>
                    <a:pt x="59" y="9475"/>
                  </a:cubicBezTo>
                  <a:cubicBezTo>
                    <a:pt x="138" y="11315"/>
                    <a:pt x="314" y="13174"/>
                    <a:pt x="509" y="15014"/>
                  </a:cubicBezTo>
                  <a:cubicBezTo>
                    <a:pt x="705" y="16717"/>
                    <a:pt x="940" y="18420"/>
                    <a:pt x="1292" y="20104"/>
                  </a:cubicBezTo>
                  <a:cubicBezTo>
                    <a:pt x="1841" y="22668"/>
                    <a:pt x="2917" y="24978"/>
                    <a:pt x="4953" y="26720"/>
                  </a:cubicBezTo>
                </a:path>
              </a:pathLst>
            </a:custGeom>
            <a:noFill/>
            <a:ln w="12225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3337250" y="3329950"/>
              <a:ext cx="282900" cy="145850"/>
            </a:xfrm>
            <a:custGeom>
              <a:avLst/>
              <a:gdLst/>
              <a:ahLst/>
              <a:cxnLst/>
              <a:rect l="l" t="t" r="r" b="b"/>
              <a:pathLst>
                <a:path w="11316" h="5834" fill="none" extrusionOk="0">
                  <a:moveTo>
                    <a:pt x="1626" y="1919"/>
                  </a:moveTo>
                  <a:cubicBezTo>
                    <a:pt x="901" y="2193"/>
                    <a:pt x="40" y="2682"/>
                    <a:pt x="21" y="3465"/>
                  </a:cubicBezTo>
                  <a:cubicBezTo>
                    <a:pt x="1" y="4346"/>
                    <a:pt x="980" y="4855"/>
                    <a:pt x="1821" y="5090"/>
                  </a:cubicBezTo>
                  <a:cubicBezTo>
                    <a:pt x="3094" y="5462"/>
                    <a:pt x="4405" y="5677"/>
                    <a:pt x="5736" y="5775"/>
                  </a:cubicBezTo>
                  <a:cubicBezTo>
                    <a:pt x="6695" y="5834"/>
                    <a:pt x="7694" y="5814"/>
                    <a:pt x="8575" y="5482"/>
                  </a:cubicBezTo>
                  <a:cubicBezTo>
                    <a:pt x="10513" y="4738"/>
                    <a:pt x="11315" y="2174"/>
                    <a:pt x="9318" y="1038"/>
                  </a:cubicBezTo>
                  <a:cubicBezTo>
                    <a:pt x="7537" y="1"/>
                    <a:pt x="3407" y="1293"/>
                    <a:pt x="1626" y="1919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accent5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4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450600" y="-1381850"/>
            <a:ext cx="10045198" cy="66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4375" y="345873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1353225" y="1125025"/>
            <a:ext cx="7076700" cy="3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" name="Google Shape;147;p13"/>
          <p:cNvGrpSpPr/>
          <p:nvPr/>
        </p:nvGrpSpPr>
        <p:grpSpPr>
          <a:xfrm rot="-1774046">
            <a:off x="253282" y="-435558"/>
            <a:ext cx="2251367" cy="9541209"/>
            <a:chOff x="6137900" y="1385225"/>
            <a:chExt cx="1232725" cy="3077625"/>
          </a:xfrm>
        </p:grpSpPr>
        <p:sp>
          <p:nvSpPr>
            <p:cNvPr id="148" name="Google Shape;148;p13"/>
            <p:cNvSpPr/>
            <p:nvPr/>
          </p:nvSpPr>
          <p:spPr>
            <a:xfrm>
              <a:off x="6137900" y="1387175"/>
              <a:ext cx="1054125" cy="3075675"/>
            </a:xfrm>
            <a:custGeom>
              <a:avLst/>
              <a:gdLst/>
              <a:ahLst/>
              <a:cxnLst/>
              <a:rect l="l" t="t" r="r" b="b"/>
              <a:pathLst>
                <a:path w="42165" h="123027" fill="none" extrusionOk="0">
                  <a:moveTo>
                    <a:pt x="42164" y="1"/>
                  </a:moveTo>
                  <a:cubicBezTo>
                    <a:pt x="41518" y="823"/>
                    <a:pt x="40872" y="1645"/>
                    <a:pt x="40226" y="2467"/>
                  </a:cubicBezTo>
                  <a:cubicBezTo>
                    <a:pt x="38327" y="4953"/>
                    <a:pt x="36057" y="7067"/>
                    <a:pt x="33786" y="9201"/>
                  </a:cubicBezTo>
                  <a:cubicBezTo>
                    <a:pt x="30909" y="11863"/>
                    <a:pt x="27933" y="14447"/>
                    <a:pt x="25408" y="17481"/>
                  </a:cubicBezTo>
                  <a:cubicBezTo>
                    <a:pt x="23235" y="20045"/>
                    <a:pt x="21376" y="22864"/>
                    <a:pt x="19888" y="25898"/>
                  </a:cubicBezTo>
                  <a:cubicBezTo>
                    <a:pt x="18479" y="28854"/>
                    <a:pt x="17618" y="31966"/>
                    <a:pt x="17892" y="35294"/>
                  </a:cubicBezTo>
                  <a:cubicBezTo>
                    <a:pt x="18068" y="36977"/>
                    <a:pt x="18616" y="38621"/>
                    <a:pt x="19516" y="40050"/>
                  </a:cubicBezTo>
                  <a:cubicBezTo>
                    <a:pt x="20397" y="41499"/>
                    <a:pt x="21454" y="42830"/>
                    <a:pt x="22648" y="44004"/>
                  </a:cubicBezTo>
                  <a:cubicBezTo>
                    <a:pt x="24567" y="45884"/>
                    <a:pt x="26446" y="47821"/>
                    <a:pt x="28286" y="49779"/>
                  </a:cubicBezTo>
                  <a:cubicBezTo>
                    <a:pt x="29891" y="51521"/>
                    <a:pt x="31320" y="53459"/>
                    <a:pt x="32122" y="55710"/>
                  </a:cubicBezTo>
                  <a:cubicBezTo>
                    <a:pt x="33395" y="59273"/>
                    <a:pt x="33023" y="62972"/>
                    <a:pt x="30204" y="65713"/>
                  </a:cubicBezTo>
                  <a:cubicBezTo>
                    <a:pt x="28795" y="67102"/>
                    <a:pt x="26994" y="67787"/>
                    <a:pt x="25056" y="68101"/>
                  </a:cubicBezTo>
                  <a:cubicBezTo>
                    <a:pt x="21865" y="68629"/>
                    <a:pt x="18831" y="68042"/>
                    <a:pt x="15895" y="66848"/>
                  </a:cubicBezTo>
                  <a:cubicBezTo>
                    <a:pt x="13194" y="65771"/>
                    <a:pt x="10571" y="64479"/>
                    <a:pt x="7869" y="63344"/>
                  </a:cubicBezTo>
                  <a:cubicBezTo>
                    <a:pt x="6891" y="62933"/>
                    <a:pt x="5853" y="62620"/>
                    <a:pt x="4796" y="62424"/>
                  </a:cubicBezTo>
                  <a:cubicBezTo>
                    <a:pt x="2937" y="62111"/>
                    <a:pt x="1234" y="63657"/>
                    <a:pt x="705" y="65106"/>
                  </a:cubicBezTo>
                  <a:cubicBezTo>
                    <a:pt x="392" y="65987"/>
                    <a:pt x="118" y="66848"/>
                    <a:pt x="157" y="67787"/>
                  </a:cubicBezTo>
                  <a:cubicBezTo>
                    <a:pt x="177" y="68707"/>
                    <a:pt x="0" y="69647"/>
                    <a:pt x="40" y="70567"/>
                  </a:cubicBezTo>
                  <a:cubicBezTo>
                    <a:pt x="98" y="72642"/>
                    <a:pt x="431" y="74717"/>
                    <a:pt x="1018" y="76733"/>
                  </a:cubicBezTo>
                  <a:cubicBezTo>
                    <a:pt x="2173" y="80668"/>
                    <a:pt x="4033" y="84269"/>
                    <a:pt x="6029" y="87832"/>
                  </a:cubicBezTo>
                  <a:cubicBezTo>
                    <a:pt x="7771" y="90944"/>
                    <a:pt x="9416" y="94115"/>
                    <a:pt x="10473" y="97541"/>
                  </a:cubicBezTo>
                  <a:cubicBezTo>
                    <a:pt x="11138" y="99674"/>
                    <a:pt x="11647" y="101886"/>
                    <a:pt x="11726" y="104157"/>
                  </a:cubicBezTo>
                  <a:cubicBezTo>
                    <a:pt x="11784" y="106114"/>
                    <a:pt x="11902" y="108052"/>
                    <a:pt x="11863" y="110010"/>
                  </a:cubicBezTo>
                  <a:cubicBezTo>
                    <a:pt x="11823" y="111439"/>
                    <a:pt x="11569" y="112887"/>
                    <a:pt x="11412" y="114316"/>
                  </a:cubicBezTo>
                  <a:cubicBezTo>
                    <a:pt x="11314" y="115373"/>
                    <a:pt x="11236" y="116430"/>
                    <a:pt x="11099" y="117487"/>
                  </a:cubicBezTo>
                  <a:cubicBezTo>
                    <a:pt x="10962" y="118681"/>
                    <a:pt x="10786" y="119895"/>
                    <a:pt x="10649" y="121109"/>
                  </a:cubicBezTo>
                  <a:cubicBezTo>
                    <a:pt x="10571" y="121735"/>
                    <a:pt x="10551" y="122381"/>
                    <a:pt x="10492" y="123027"/>
                  </a:cubicBezTo>
                </a:path>
              </a:pathLst>
            </a:custGeom>
            <a:noFill/>
            <a:ln w="161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6479975" y="1385225"/>
              <a:ext cx="890650" cy="3075675"/>
            </a:xfrm>
            <a:custGeom>
              <a:avLst/>
              <a:gdLst/>
              <a:ahLst/>
              <a:cxnLst/>
              <a:rect l="l" t="t" r="r" b="b"/>
              <a:pathLst>
                <a:path w="35626" h="123027" fill="none" extrusionOk="0">
                  <a:moveTo>
                    <a:pt x="35626" y="0"/>
                  </a:moveTo>
                  <a:cubicBezTo>
                    <a:pt x="34451" y="1547"/>
                    <a:pt x="33355" y="3191"/>
                    <a:pt x="32063" y="4620"/>
                  </a:cubicBezTo>
                  <a:cubicBezTo>
                    <a:pt x="29519" y="7439"/>
                    <a:pt x="26582" y="9886"/>
                    <a:pt x="23685" y="12332"/>
                  </a:cubicBezTo>
                  <a:cubicBezTo>
                    <a:pt x="20240" y="15269"/>
                    <a:pt x="16893" y="18322"/>
                    <a:pt x="14427" y="22178"/>
                  </a:cubicBezTo>
                  <a:cubicBezTo>
                    <a:pt x="12998" y="24410"/>
                    <a:pt x="11941" y="26798"/>
                    <a:pt x="11471" y="29362"/>
                  </a:cubicBezTo>
                  <a:cubicBezTo>
                    <a:pt x="10962" y="32142"/>
                    <a:pt x="11353" y="35000"/>
                    <a:pt x="12586" y="37525"/>
                  </a:cubicBezTo>
                  <a:cubicBezTo>
                    <a:pt x="13820" y="40089"/>
                    <a:pt x="15523" y="42321"/>
                    <a:pt x="17363" y="44474"/>
                  </a:cubicBezTo>
                  <a:cubicBezTo>
                    <a:pt x="19673" y="47175"/>
                    <a:pt x="22041" y="49837"/>
                    <a:pt x="23548" y="53165"/>
                  </a:cubicBezTo>
                  <a:cubicBezTo>
                    <a:pt x="24468" y="55220"/>
                    <a:pt x="25056" y="57393"/>
                    <a:pt x="25330" y="59625"/>
                  </a:cubicBezTo>
                  <a:cubicBezTo>
                    <a:pt x="25623" y="61797"/>
                    <a:pt x="25290" y="63892"/>
                    <a:pt x="24742" y="65947"/>
                  </a:cubicBezTo>
                  <a:cubicBezTo>
                    <a:pt x="23744" y="69608"/>
                    <a:pt x="21610" y="72368"/>
                    <a:pt x="18146" y="74149"/>
                  </a:cubicBezTo>
                  <a:cubicBezTo>
                    <a:pt x="15405" y="75539"/>
                    <a:pt x="12469" y="76185"/>
                    <a:pt x="9513" y="76811"/>
                  </a:cubicBezTo>
                  <a:cubicBezTo>
                    <a:pt x="7575" y="77222"/>
                    <a:pt x="5638" y="77633"/>
                    <a:pt x="3739" y="78142"/>
                  </a:cubicBezTo>
                  <a:cubicBezTo>
                    <a:pt x="2232" y="78534"/>
                    <a:pt x="1194" y="79610"/>
                    <a:pt x="509" y="80980"/>
                  </a:cubicBezTo>
                  <a:cubicBezTo>
                    <a:pt x="313" y="81411"/>
                    <a:pt x="215" y="81881"/>
                    <a:pt x="196" y="82351"/>
                  </a:cubicBezTo>
                  <a:cubicBezTo>
                    <a:pt x="0" y="85228"/>
                    <a:pt x="842" y="87929"/>
                    <a:pt x="1488" y="90670"/>
                  </a:cubicBezTo>
                  <a:cubicBezTo>
                    <a:pt x="2075" y="93117"/>
                    <a:pt x="2682" y="95544"/>
                    <a:pt x="3093" y="98010"/>
                  </a:cubicBezTo>
                  <a:cubicBezTo>
                    <a:pt x="3582" y="101123"/>
                    <a:pt x="3739" y="104313"/>
                    <a:pt x="3563" y="107465"/>
                  </a:cubicBezTo>
                  <a:cubicBezTo>
                    <a:pt x="3465" y="109559"/>
                    <a:pt x="3171" y="111634"/>
                    <a:pt x="2975" y="113709"/>
                  </a:cubicBezTo>
                  <a:cubicBezTo>
                    <a:pt x="2858" y="114942"/>
                    <a:pt x="2780" y="116175"/>
                    <a:pt x="2643" y="117409"/>
                  </a:cubicBezTo>
                  <a:cubicBezTo>
                    <a:pt x="2525" y="118720"/>
                    <a:pt x="2329" y="120032"/>
                    <a:pt x="2192" y="121343"/>
                  </a:cubicBezTo>
                  <a:cubicBezTo>
                    <a:pt x="2134" y="121891"/>
                    <a:pt x="2134" y="122459"/>
                    <a:pt x="2114" y="123027"/>
                  </a:cubicBezTo>
                </a:path>
              </a:pathLst>
            </a:custGeom>
            <a:noFill/>
            <a:ln w="161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6358985" y="2544520"/>
              <a:ext cx="444375" cy="413550"/>
            </a:xfrm>
            <a:custGeom>
              <a:avLst/>
              <a:gdLst/>
              <a:ahLst/>
              <a:cxnLst/>
              <a:rect l="l" t="t" r="r" b="b"/>
              <a:pathLst>
                <a:path w="17775" h="16542" fill="none" extrusionOk="0">
                  <a:moveTo>
                    <a:pt x="3309" y="1723"/>
                  </a:moveTo>
                  <a:cubicBezTo>
                    <a:pt x="1626" y="2330"/>
                    <a:pt x="138" y="3798"/>
                    <a:pt x="60" y="5579"/>
                  </a:cubicBezTo>
                  <a:cubicBezTo>
                    <a:pt x="1" y="6969"/>
                    <a:pt x="784" y="8281"/>
                    <a:pt x="1665" y="9357"/>
                  </a:cubicBezTo>
                  <a:cubicBezTo>
                    <a:pt x="3759" y="11961"/>
                    <a:pt x="6441" y="14016"/>
                    <a:pt x="9495" y="15367"/>
                  </a:cubicBezTo>
                  <a:cubicBezTo>
                    <a:pt x="11060" y="16052"/>
                    <a:pt x="12842" y="16541"/>
                    <a:pt x="14447" y="15993"/>
                  </a:cubicBezTo>
                  <a:cubicBezTo>
                    <a:pt x="16189" y="15386"/>
                    <a:pt x="17364" y="13605"/>
                    <a:pt x="17579" y="11785"/>
                  </a:cubicBezTo>
                  <a:cubicBezTo>
                    <a:pt x="17775" y="9964"/>
                    <a:pt x="17148" y="8124"/>
                    <a:pt x="16150" y="6578"/>
                  </a:cubicBezTo>
                  <a:cubicBezTo>
                    <a:pt x="13527" y="2526"/>
                    <a:pt x="7987" y="1"/>
                    <a:pt x="3309" y="1723"/>
                  </a:cubicBezTo>
                  <a:close/>
                </a:path>
              </a:pathLst>
            </a:custGeom>
            <a:noFill/>
            <a:ln w="4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6297425" y="2234750"/>
              <a:ext cx="200675" cy="237875"/>
            </a:xfrm>
            <a:custGeom>
              <a:avLst/>
              <a:gdLst/>
              <a:ahLst/>
              <a:cxnLst/>
              <a:rect l="l" t="t" r="r" b="b"/>
              <a:pathLst>
                <a:path w="8027" h="9515" fill="none" extrusionOk="0">
                  <a:moveTo>
                    <a:pt x="7615" y="5188"/>
                  </a:moveTo>
                  <a:cubicBezTo>
                    <a:pt x="7185" y="4112"/>
                    <a:pt x="6382" y="3231"/>
                    <a:pt x="5599" y="2369"/>
                  </a:cubicBezTo>
                  <a:lnTo>
                    <a:pt x="5403" y="2311"/>
                  </a:lnTo>
                  <a:cubicBezTo>
                    <a:pt x="4366" y="1195"/>
                    <a:pt x="2956" y="1"/>
                    <a:pt x="1547" y="510"/>
                  </a:cubicBezTo>
                  <a:cubicBezTo>
                    <a:pt x="608" y="862"/>
                    <a:pt x="79" y="1880"/>
                    <a:pt x="40" y="2878"/>
                  </a:cubicBezTo>
                  <a:cubicBezTo>
                    <a:pt x="1" y="3877"/>
                    <a:pt x="392" y="4836"/>
                    <a:pt x="842" y="5717"/>
                  </a:cubicBezTo>
                  <a:cubicBezTo>
                    <a:pt x="1449" y="6950"/>
                    <a:pt x="2252" y="8163"/>
                    <a:pt x="3446" y="8829"/>
                  </a:cubicBezTo>
                  <a:cubicBezTo>
                    <a:pt x="4640" y="9514"/>
                    <a:pt x="6323" y="9495"/>
                    <a:pt x="7243" y="8457"/>
                  </a:cubicBezTo>
                  <a:cubicBezTo>
                    <a:pt x="8007" y="7596"/>
                    <a:pt x="8026" y="6265"/>
                    <a:pt x="7615" y="5188"/>
                  </a:cubicBezTo>
                  <a:close/>
                </a:path>
              </a:pathLst>
            </a:custGeom>
            <a:noFill/>
            <a:ln w="6350" cap="flat" cmpd="sng">
              <a:solidFill>
                <a:schemeClr val="accent3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8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1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450600" y="-1381850"/>
            <a:ext cx="10045198" cy="66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>
            <a:spLocks noGrp="1"/>
          </p:cNvSpPr>
          <p:nvPr>
            <p:ph type="title"/>
          </p:nvPr>
        </p:nvSpPr>
        <p:spPr>
          <a:xfrm>
            <a:off x="714375" y="346891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75" name="Google Shape;275;p21"/>
          <p:cNvGrpSpPr/>
          <p:nvPr/>
        </p:nvGrpSpPr>
        <p:grpSpPr>
          <a:xfrm rot="-1891774">
            <a:off x="6724608" y="-2160936"/>
            <a:ext cx="3109683" cy="3385581"/>
            <a:chOff x="1983200" y="1058325"/>
            <a:chExt cx="1555700" cy="1693725"/>
          </a:xfrm>
        </p:grpSpPr>
        <p:sp>
          <p:nvSpPr>
            <p:cNvPr id="276" name="Google Shape;276;p21"/>
            <p:cNvSpPr/>
            <p:nvPr/>
          </p:nvSpPr>
          <p:spPr>
            <a:xfrm>
              <a:off x="1983200" y="1058325"/>
              <a:ext cx="1555700" cy="1693725"/>
            </a:xfrm>
            <a:custGeom>
              <a:avLst/>
              <a:gdLst/>
              <a:ahLst/>
              <a:cxnLst/>
              <a:rect l="l" t="t" r="r" b="b"/>
              <a:pathLst>
                <a:path w="62228" h="67749" fill="none" extrusionOk="0">
                  <a:moveTo>
                    <a:pt x="13683" y="1"/>
                  </a:moveTo>
                  <a:cubicBezTo>
                    <a:pt x="13252" y="4287"/>
                    <a:pt x="11843" y="8398"/>
                    <a:pt x="9533" y="12019"/>
                  </a:cubicBezTo>
                  <a:cubicBezTo>
                    <a:pt x="7673" y="14995"/>
                    <a:pt x="5677" y="17872"/>
                    <a:pt x="3935" y="20906"/>
                  </a:cubicBezTo>
                  <a:cubicBezTo>
                    <a:pt x="2427" y="23568"/>
                    <a:pt x="1331" y="26446"/>
                    <a:pt x="724" y="29421"/>
                  </a:cubicBezTo>
                  <a:cubicBezTo>
                    <a:pt x="274" y="31457"/>
                    <a:pt x="20" y="33532"/>
                    <a:pt x="0" y="35607"/>
                  </a:cubicBezTo>
                  <a:cubicBezTo>
                    <a:pt x="20" y="38210"/>
                    <a:pt x="392" y="40794"/>
                    <a:pt x="1135" y="43300"/>
                  </a:cubicBezTo>
                  <a:cubicBezTo>
                    <a:pt x="2564" y="48271"/>
                    <a:pt x="5050" y="52715"/>
                    <a:pt x="8241" y="56767"/>
                  </a:cubicBezTo>
                  <a:cubicBezTo>
                    <a:pt x="10609" y="59840"/>
                    <a:pt x="13526" y="62443"/>
                    <a:pt x="16854" y="64460"/>
                  </a:cubicBezTo>
                  <a:cubicBezTo>
                    <a:pt x="19222" y="65908"/>
                    <a:pt x="21865" y="66867"/>
                    <a:pt x="24625" y="67259"/>
                  </a:cubicBezTo>
                  <a:cubicBezTo>
                    <a:pt x="28050" y="67748"/>
                    <a:pt x="31535" y="67200"/>
                    <a:pt x="34627" y="65693"/>
                  </a:cubicBezTo>
                  <a:cubicBezTo>
                    <a:pt x="37857" y="64146"/>
                    <a:pt x="40500" y="61856"/>
                    <a:pt x="42262" y="58685"/>
                  </a:cubicBezTo>
                  <a:cubicBezTo>
                    <a:pt x="43025" y="57197"/>
                    <a:pt x="43514" y="55592"/>
                    <a:pt x="43730" y="53929"/>
                  </a:cubicBezTo>
                  <a:cubicBezTo>
                    <a:pt x="43906" y="52774"/>
                    <a:pt x="44004" y="51619"/>
                    <a:pt x="44023" y="50464"/>
                  </a:cubicBezTo>
                  <a:cubicBezTo>
                    <a:pt x="44004" y="48839"/>
                    <a:pt x="43808" y="47214"/>
                    <a:pt x="43749" y="45609"/>
                  </a:cubicBezTo>
                  <a:cubicBezTo>
                    <a:pt x="43691" y="44631"/>
                    <a:pt x="43749" y="43652"/>
                    <a:pt x="43749" y="42673"/>
                  </a:cubicBezTo>
                  <a:cubicBezTo>
                    <a:pt x="43593" y="38621"/>
                    <a:pt x="44356" y="34608"/>
                    <a:pt x="45942" y="30889"/>
                  </a:cubicBezTo>
                  <a:cubicBezTo>
                    <a:pt x="46940" y="28638"/>
                    <a:pt x="48056" y="26446"/>
                    <a:pt x="49328" y="24332"/>
                  </a:cubicBezTo>
                  <a:cubicBezTo>
                    <a:pt x="52029" y="19712"/>
                    <a:pt x="54887" y="15151"/>
                    <a:pt x="57608" y="10532"/>
                  </a:cubicBezTo>
                  <a:cubicBezTo>
                    <a:pt x="59468" y="7341"/>
                    <a:pt x="60975" y="3974"/>
                    <a:pt x="62130" y="470"/>
                  </a:cubicBezTo>
                  <a:cubicBezTo>
                    <a:pt x="62169" y="314"/>
                    <a:pt x="62208" y="157"/>
                    <a:pt x="62228" y="1"/>
                  </a:cubicBezTo>
                </a:path>
              </a:pathLst>
            </a:custGeom>
            <a:solidFill>
              <a:schemeClr val="accent5"/>
            </a:solidFill>
            <a:ln w="63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123150" y="1058325"/>
              <a:ext cx="1303700" cy="1526850"/>
            </a:xfrm>
            <a:custGeom>
              <a:avLst/>
              <a:gdLst/>
              <a:ahLst/>
              <a:cxnLst/>
              <a:rect l="l" t="t" r="r" b="b"/>
              <a:pathLst>
                <a:path w="52148" h="61074" fill="none" extrusionOk="0">
                  <a:moveTo>
                    <a:pt x="15327" y="1"/>
                  </a:moveTo>
                  <a:cubicBezTo>
                    <a:pt x="15034" y="6284"/>
                    <a:pt x="13683" y="12235"/>
                    <a:pt x="10003" y="17500"/>
                  </a:cubicBezTo>
                  <a:cubicBezTo>
                    <a:pt x="8457" y="19693"/>
                    <a:pt x="6832" y="21807"/>
                    <a:pt x="5246" y="23960"/>
                  </a:cubicBezTo>
                  <a:cubicBezTo>
                    <a:pt x="3543" y="26250"/>
                    <a:pt x="2075" y="28658"/>
                    <a:pt x="1155" y="31359"/>
                  </a:cubicBezTo>
                  <a:cubicBezTo>
                    <a:pt x="314" y="33923"/>
                    <a:pt x="0" y="36625"/>
                    <a:pt x="255" y="39287"/>
                  </a:cubicBezTo>
                  <a:cubicBezTo>
                    <a:pt x="568" y="42282"/>
                    <a:pt x="1468" y="45159"/>
                    <a:pt x="2956" y="47763"/>
                  </a:cubicBezTo>
                  <a:cubicBezTo>
                    <a:pt x="4933" y="51423"/>
                    <a:pt x="7713" y="54594"/>
                    <a:pt x="11099" y="57041"/>
                  </a:cubicBezTo>
                  <a:cubicBezTo>
                    <a:pt x="13233" y="58568"/>
                    <a:pt x="15562" y="59703"/>
                    <a:pt x="18126" y="60153"/>
                  </a:cubicBezTo>
                  <a:cubicBezTo>
                    <a:pt x="23451" y="61073"/>
                    <a:pt x="28423" y="58352"/>
                    <a:pt x="29989" y="52480"/>
                  </a:cubicBezTo>
                  <a:cubicBezTo>
                    <a:pt x="30439" y="50797"/>
                    <a:pt x="30693" y="49054"/>
                    <a:pt x="30752" y="47312"/>
                  </a:cubicBezTo>
                  <a:cubicBezTo>
                    <a:pt x="30752" y="45981"/>
                    <a:pt x="30830" y="44650"/>
                    <a:pt x="30889" y="43300"/>
                  </a:cubicBezTo>
                  <a:cubicBezTo>
                    <a:pt x="31085" y="39561"/>
                    <a:pt x="31241" y="35802"/>
                    <a:pt x="32572" y="32201"/>
                  </a:cubicBezTo>
                  <a:cubicBezTo>
                    <a:pt x="33590" y="29539"/>
                    <a:pt x="34980" y="27033"/>
                    <a:pt x="36664" y="24743"/>
                  </a:cubicBezTo>
                  <a:cubicBezTo>
                    <a:pt x="39972" y="20162"/>
                    <a:pt x="43378" y="15660"/>
                    <a:pt x="46568" y="11002"/>
                  </a:cubicBezTo>
                  <a:cubicBezTo>
                    <a:pt x="48917" y="7615"/>
                    <a:pt x="50796" y="3916"/>
                    <a:pt x="52147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2299325" y="1058325"/>
              <a:ext cx="1008600" cy="1261125"/>
            </a:xfrm>
            <a:custGeom>
              <a:avLst/>
              <a:gdLst/>
              <a:ahLst/>
              <a:cxnLst/>
              <a:rect l="l" t="t" r="r" b="b"/>
              <a:pathLst>
                <a:path w="40344" h="50445" fill="none" extrusionOk="0">
                  <a:moveTo>
                    <a:pt x="13976" y="1"/>
                  </a:moveTo>
                  <a:lnTo>
                    <a:pt x="13976" y="5638"/>
                  </a:lnTo>
                  <a:lnTo>
                    <a:pt x="13976" y="5951"/>
                  </a:lnTo>
                  <a:cubicBezTo>
                    <a:pt x="13879" y="9083"/>
                    <a:pt x="13820" y="12215"/>
                    <a:pt x="13663" y="15347"/>
                  </a:cubicBezTo>
                  <a:cubicBezTo>
                    <a:pt x="13546" y="17618"/>
                    <a:pt x="13233" y="19869"/>
                    <a:pt x="12039" y="21885"/>
                  </a:cubicBezTo>
                  <a:cubicBezTo>
                    <a:pt x="11549" y="22766"/>
                    <a:pt x="10962" y="23588"/>
                    <a:pt x="10257" y="24332"/>
                  </a:cubicBezTo>
                  <a:cubicBezTo>
                    <a:pt x="8417" y="26191"/>
                    <a:pt x="6440" y="27894"/>
                    <a:pt x="4600" y="29754"/>
                  </a:cubicBezTo>
                  <a:cubicBezTo>
                    <a:pt x="3230" y="31105"/>
                    <a:pt x="2153" y="32729"/>
                    <a:pt x="1429" y="34511"/>
                  </a:cubicBezTo>
                  <a:cubicBezTo>
                    <a:pt x="0" y="38073"/>
                    <a:pt x="411" y="41479"/>
                    <a:pt x="2212" y="44748"/>
                  </a:cubicBezTo>
                  <a:cubicBezTo>
                    <a:pt x="3250" y="46686"/>
                    <a:pt x="4835" y="48252"/>
                    <a:pt x="6753" y="49289"/>
                  </a:cubicBezTo>
                  <a:cubicBezTo>
                    <a:pt x="8143" y="50014"/>
                    <a:pt x="9631" y="50444"/>
                    <a:pt x="11216" y="49994"/>
                  </a:cubicBezTo>
                  <a:cubicBezTo>
                    <a:pt x="13017" y="49485"/>
                    <a:pt x="14074" y="48232"/>
                    <a:pt x="14583" y="46529"/>
                  </a:cubicBezTo>
                  <a:cubicBezTo>
                    <a:pt x="14936" y="45237"/>
                    <a:pt x="15210" y="43926"/>
                    <a:pt x="15366" y="42614"/>
                  </a:cubicBezTo>
                  <a:cubicBezTo>
                    <a:pt x="15816" y="39385"/>
                    <a:pt x="15562" y="36135"/>
                    <a:pt x="15719" y="32905"/>
                  </a:cubicBezTo>
                  <a:cubicBezTo>
                    <a:pt x="15856" y="30087"/>
                    <a:pt x="16169" y="27248"/>
                    <a:pt x="18068" y="24899"/>
                  </a:cubicBezTo>
                  <a:cubicBezTo>
                    <a:pt x="19203" y="23529"/>
                    <a:pt x="20475" y="22316"/>
                    <a:pt x="21904" y="21259"/>
                  </a:cubicBezTo>
                  <a:cubicBezTo>
                    <a:pt x="24723" y="19145"/>
                    <a:pt x="27542" y="17030"/>
                    <a:pt x="30106" y="14584"/>
                  </a:cubicBezTo>
                  <a:cubicBezTo>
                    <a:pt x="33120" y="11667"/>
                    <a:pt x="35763" y="8379"/>
                    <a:pt x="37936" y="4777"/>
                  </a:cubicBezTo>
                  <a:cubicBezTo>
                    <a:pt x="38856" y="3250"/>
                    <a:pt x="39541" y="1586"/>
                    <a:pt x="40343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3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2825875" y="1058325"/>
              <a:ext cx="322025" cy="154175"/>
            </a:xfrm>
            <a:custGeom>
              <a:avLst/>
              <a:gdLst/>
              <a:ahLst/>
              <a:cxnLst/>
              <a:rect l="l" t="t" r="r" b="b"/>
              <a:pathLst>
                <a:path w="12881" h="6167" fill="none" extrusionOk="0">
                  <a:moveTo>
                    <a:pt x="0" y="1"/>
                  </a:moveTo>
                  <a:cubicBezTo>
                    <a:pt x="412" y="1743"/>
                    <a:pt x="940" y="3387"/>
                    <a:pt x="2232" y="4718"/>
                  </a:cubicBezTo>
                  <a:cubicBezTo>
                    <a:pt x="3387" y="5912"/>
                    <a:pt x="4718" y="6167"/>
                    <a:pt x="6245" y="5697"/>
                  </a:cubicBezTo>
                  <a:cubicBezTo>
                    <a:pt x="7419" y="5344"/>
                    <a:pt x="8398" y="4679"/>
                    <a:pt x="9338" y="3935"/>
                  </a:cubicBezTo>
                  <a:cubicBezTo>
                    <a:pt x="10571" y="2956"/>
                    <a:pt x="11510" y="1723"/>
                    <a:pt x="12411" y="470"/>
                  </a:cubicBezTo>
                  <a:cubicBezTo>
                    <a:pt x="12548" y="314"/>
                    <a:pt x="12704" y="196"/>
                    <a:pt x="12881" y="98"/>
                  </a:cubicBezTo>
                </a:path>
              </a:pathLst>
            </a:custGeom>
            <a:solidFill>
              <a:schemeClr val="accent5"/>
            </a:solidFill>
            <a:ln w="6350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CUSTOM_23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3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-450600" y="-1381850"/>
            <a:ext cx="10045198" cy="66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3"/>
          <p:cNvSpPr txBox="1">
            <a:spLocks noGrp="1"/>
          </p:cNvSpPr>
          <p:nvPr>
            <p:ph type="title"/>
          </p:nvPr>
        </p:nvSpPr>
        <p:spPr>
          <a:xfrm>
            <a:off x="714375" y="3307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06" name="Google Shape;306;p23"/>
          <p:cNvGrpSpPr/>
          <p:nvPr/>
        </p:nvGrpSpPr>
        <p:grpSpPr>
          <a:xfrm rot="4402553">
            <a:off x="-943131" y="-4356622"/>
            <a:ext cx="2251371" cy="9540894"/>
            <a:chOff x="6137900" y="1385225"/>
            <a:chExt cx="1232725" cy="3077625"/>
          </a:xfrm>
        </p:grpSpPr>
        <p:sp>
          <p:nvSpPr>
            <p:cNvPr id="307" name="Google Shape;307;p23"/>
            <p:cNvSpPr/>
            <p:nvPr/>
          </p:nvSpPr>
          <p:spPr>
            <a:xfrm>
              <a:off x="6137900" y="1387175"/>
              <a:ext cx="1054125" cy="3075675"/>
            </a:xfrm>
            <a:custGeom>
              <a:avLst/>
              <a:gdLst/>
              <a:ahLst/>
              <a:cxnLst/>
              <a:rect l="l" t="t" r="r" b="b"/>
              <a:pathLst>
                <a:path w="42165" h="123027" fill="none" extrusionOk="0">
                  <a:moveTo>
                    <a:pt x="42164" y="1"/>
                  </a:moveTo>
                  <a:cubicBezTo>
                    <a:pt x="41518" y="823"/>
                    <a:pt x="40872" y="1645"/>
                    <a:pt x="40226" y="2467"/>
                  </a:cubicBezTo>
                  <a:cubicBezTo>
                    <a:pt x="38327" y="4953"/>
                    <a:pt x="36057" y="7067"/>
                    <a:pt x="33786" y="9201"/>
                  </a:cubicBezTo>
                  <a:cubicBezTo>
                    <a:pt x="30909" y="11863"/>
                    <a:pt x="27933" y="14447"/>
                    <a:pt x="25408" y="17481"/>
                  </a:cubicBezTo>
                  <a:cubicBezTo>
                    <a:pt x="23235" y="20045"/>
                    <a:pt x="21376" y="22864"/>
                    <a:pt x="19888" y="25898"/>
                  </a:cubicBezTo>
                  <a:cubicBezTo>
                    <a:pt x="18479" y="28854"/>
                    <a:pt x="17618" y="31966"/>
                    <a:pt x="17892" y="35294"/>
                  </a:cubicBezTo>
                  <a:cubicBezTo>
                    <a:pt x="18068" y="36977"/>
                    <a:pt x="18616" y="38621"/>
                    <a:pt x="19516" y="40050"/>
                  </a:cubicBezTo>
                  <a:cubicBezTo>
                    <a:pt x="20397" y="41499"/>
                    <a:pt x="21454" y="42830"/>
                    <a:pt x="22648" y="44004"/>
                  </a:cubicBezTo>
                  <a:cubicBezTo>
                    <a:pt x="24567" y="45884"/>
                    <a:pt x="26446" y="47821"/>
                    <a:pt x="28286" y="49779"/>
                  </a:cubicBezTo>
                  <a:cubicBezTo>
                    <a:pt x="29891" y="51521"/>
                    <a:pt x="31320" y="53459"/>
                    <a:pt x="32122" y="55710"/>
                  </a:cubicBezTo>
                  <a:cubicBezTo>
                    <a:pt x="33395" y="59273"/>
                    <a:pt x="33023" y="62972"/>
                    <a:pt x="30204" y="65713"/>
                  </a:cubicBezTo>
                  <a:cubicBezTo>
                    <a:pt x="28795" y="67102"/>
                    <a:pt x="26994" y="67787"/>
                    <a:pt x="25056" y="68101"/>
                  </a:cubicBezTo>
                  <a:cubicBezTo>
                    <a:pt x="21865" y="68629"/>
                    <a:pt x="18831" y="68042"/>
                    <a:pt x="15895" y="66848"/>
                  </a:cubicBezTo>
                  <a:cubicBezTo>
                    <a:pt x="13194" y="65771"/>
                    <a:pt x="10571" y="64479"/>
                    <a:pt x="7869" y="63344"/>
                  </a:cubicBezTo>
                  <a:cubicBezTo>
                    <a:pt x="6891" y="62933"/>
                    <a:pt x="5853" y="62620"/>
                    <a:pt x="4796" y="62424"/>
                  </a:cubicBezTo>
                  <a:cubicBezTo>
                    <a:pt x="2937" y="62111"/>
                    <a:pt x="1234" y="63657"/>
                    <a:pt x="705" y="65106"/>
                  </a:cubicBezTo>
                  <a:cubicBezTo>
                    <a:pt x="392" y="65987"/>
                    <a:pt x="118" y="66848"/>
                    <a:pt x="157" y="67787"/>
                  </a:cubicBezTo>
                  <a:cubicBezTo>
                    <a:pt x="177" y="68707"/>
                    <a:pt x="0" y="69647"/>
                    <a:pt x="40" y="70567"/>
                  </a:cubicBezTo>
                  <a:cubicBezTo>
                    <a:pt x="98" y="72642"/>
                    <a:pt x="431" y="74717"/>
                    <a:pt x="1018" y="76733"/>
                  </a:cubicBezTo>
                  <a:cubicBezTo>
                    <a:pt x="2173" y="80668"/>
                    <a:pt x="4033" y="84269"/>
                    <a:pt x="6029" y="87832"/>
                  </a:cubicBezTo>
                  <a:cubicBezTo>
                    <a:pt x="7771" y="90944"/>
                    <a:pt x="9416" y="94115"/>
                    <a:pt x="10473" y="97541"/>
                  </a:cubicBezTo>
                  <a:cubicBezTo>
                    <a:pt x="11138" y="99674"/>
                    <a:pt x="11647" y="101886"/>
                    <a:pt x="11726" y="104157"/>
                  </a:cubicBezTo>
                  <a:cubicBezTo>
                    <a:pt x="11784" y="106114"/>
                    <a:pt x="11902" y="108052"/>
                    <a:pt x="11863" y="110010"/>
                  </a:cubicBezTo>
                  <a:cubicBezTo>
                    <a:pt x="11823" y="111439"/>
                    <a:pt x="11569" y="112887"/>
                    <a:pt x="11412" y="114316"/>
                  </a:cubicBezTo>
                  <a:cubicBezTo>
                    <a:pt x="11314" y="115373"/>
                    <a:pt x="11236" y="116430"/>
                    <a:pt x="11099" y="117487"/>
                  </a:cubicBezTo>
                  <a:cubicBezTo>
                    <a:pt x="10962" y="118681"/>
                    <a:pt x="10786" y="119895"/>
                    <a:pt x="10649" y="121109"/>
                  </a:cubicBezTo>
                  <a:cubicBezTo>
                    <a:pt x="10571" y="121735"/>
                    <a:pt x="10551" y="122381"/>
                    <a:pt x="10492" y="123027"/>
                  </a:cubicBezTo>
                </a:path>
              </a:pathLst>
            </a:custGeom>
            <a:noFill/>
            <a:ln w="161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6479975" y="1385225"/>
              <a:ext cx="890650" cy="3075675"/>
            </a:xfrm>
            <a:custGeom>
              <a:avLst/>
              <a:gdLst/>
              <a:ahLst/>
              <a:cxnLst/>
              <a:rect l="l" t="t" r="r" b="b"/>
              <a:pathLst>
                <a:path w="35626" h="123027" fill="none" extrusionOk="0">
                  <a:moveTo>
                    <a:pt x="35626" y="0"/>
                  </a:moveTo>
                  <a:cubicBezTo>
                    <a:pt x="34451" y="1547"/>
                    <a:pt x="33355" y="3191"/>
                    <a:pt x="32063" y="4620"/>
                  </a:cubicBezTo>
                  <a:cubicBezTo>
                    <a:pt x="29519" y="7439"/>
                    <a:pt x="26582" y="9886"/>
                    <a:pt x="23685" y="12332"/>
                  </a:cubicBezTo>
                  <a:cubicBezTo>
                    <a:pt x="20240" y="15269"/>
                    <a:pt x="16893" y="18322"/>
                    <a:pt x="14427" y="22178"/>
                  </a:cubicBezTo>
                  <a:cubicBezTo>
                    <a:pt x="12998" y="24410"/>
                    <a:pt x="11941" y="26798"/>
                    <a:pt x="11471" y="29362"/>
                  </a:cubicBezTo>
                  <a:cubicBezTo>
                    <a:pt x="10962" y="32142"/>
                    <a:pt x="11353" y="35000"/>
                    <a:pt x="12586" y="37525"/>
                  </a:cubicBezTo>
                  <a:cubicBezTo>
                    <a:pt x="13820" y="40089"/>
                    <a:pt x="15523" y="42321"/>
                    <a:pt x="17363" y="44474"/>
                  </a:cubicBezTo>
                  <a:cubicBezTo>
                    <a:pt x="19673" y="47175"/>
                    <a:pt x="22041" y="49837"/>
                    <a:pt x="23548" y="53165"/>
                  </a:cubicBezTo>
                  <a:cubicBezTo>
                    <a:pt x="24468" y="55220"/>
                    <a:pt x="25056" y="57393"/>
                    <a:pt x="25330" y="59625"/>
                  </a:cubicBezTo>
                  <a:cubicBezTo>
                    <a:pt x="25623" y="61797"/>
                    <a:pt x="25290" y="63892"/>
                    <a:pt x="24742" y="65947"/>
                  </a:cubicBezTo>
                  <a:cubicBezTo>
                    <a:pt x="23744" y="69608"/>
                    <a:pt x="21610" y="72368"/>
                    <a:pt x="18146" y="74149"/>
                  </a:cubicBezTo>
                  <a:cubicBezTo>
                    <a:pt x="15405" y="75539"/>
                    <a:pt x="12469" y="76185"/>
                    <a:pt x="9513" y="76811"/>
                  </a:cubicBezTo>
                  <a:cubicBezTo>
                    <a:pt x="7575" y="77222"/>
                    <a:pt x="5638" y="77633"/>
                    <a:pt x="3739" y="78142"/>
                  </a:cubicBezTo>
                  <a:cubicBezTo>
                    <a:pt x="2232" y="78534"/>
                    <a:pt x="1194" y="79610"/>
                    <a:pt x="509" y="80980"/>
                  </a:cubicBezTo>
                  <a:cubicBezTo>
                    <a:pt x="313" y="81411"/>
                    <a:pt x="215" y="81881"/>
                    <a:pt x="196" y="82351"/>
                  </a:cubicBezTo>
                  <a:cubicBezTo>
                    <a:pt x="0" y="85228"/>
                    <a:pt x="842" y="87929"/>
                    <a:pt x="1488" y="90670"/>
                  </a:cubicBezTo>
                  <a:cubicBezTo>
                    <a:pt x="2075" y="93117"/>
                    <a:pt x="2682" y="95544"/>
                    <a:pt x="3093" y="98010"/>
                  </a:cubicBezTo>
                  <a:cubicBezTo>
                    <a:pt x="3582" y="101123"/>
                    <a:pt x="3739" y="104313"/>
                    <a:pt x="3563" y="107465"/>
                  </a:cubicBezTo>
                  <a:cubicBezTo>
                    <a:pt x="3465" y="109559"/>
                    <a:pt x="3171" y="111634"/>
                    <a:pt x="2975" y="113709"/>
                  </a:cubicBezTo>
                  <a:cubicBezTo>
                    <a:pt x="2858" y="114942"/>
                    <a:pt x="2780" y="116175"/>
                    <a:pt x="2643" y="117409"/>
                  </a:cubicBezTo>
                  <a:cubicBezTo>
                    <a:pt x="2525" y="118720"/>
                    <a:pt x="2329" y="120032"/>
                    <a:pt x="2192" y="121343"/>
                  </a:cubicBezTo>
                  <a:cubicBezTo>
                    <a:pt x="2134" y="121891"/>
                    <a:pt x="2134" y="122459"/>
                    <a:pt x="2114" y="123027"/>
                  </a:cubicBezTo>
                </a:path>
              </a:pathLst>
            </a:custGeom>
            <a:noFill/>
            <a:ln w="161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6317975" y="2548925"/>
              <a:ext cx="444375" cy="413550"/>
            </a:xfrm>
            <a:custGeom>
              <a:avLst/>
              <a:gdLst/>
              <a:ahLst/>
              <a:cxnLst/>
              <a:rect l="l" t="t" r="r" b="b"/>
              <a:pathLst>
                <a:path w="17775" h="16542" fill="none" extrusionOk="0">
                  <a:moveTo>
                    <a:pt x="3309" y="1723"/>
                  </a:moveTo>
                  <a:cubicBezTo>
                    <a:pt x="1626" y="2330"/>
                    <a:pt x="138" y="3798"/>
                    <a:pt x="60" y="5579"/>
                  </a:cubicBezTo>
                  <a:cubicBezTo>
                    <a:pt x="1" y="6969"/>
                    <a:pt x="784" y="8281"/>
                    <a:pt x="1665" y="9357"/>
                  </a:cubicBezTo>
                  <a:cubicBezTo>
                    <a:pt x="3759" y="11961"/>
                    <a:pt x="6441" y="14016"/>
                    <a:pt x="9495" y="15367"/>
                  </a:cubicBezTo>
                  <a:cubicBezTo>
                    <a:pt x="11060" y="16052"/>
                    <a:pt x="12842" y="16541"/>
                    <a:pt x="14447" y="15993"/>
                  </a:cubicBezTo>
                  <a:cubicBezTo>
                    <a:pt x="16189" y="15386"/>
                    <a:pt x="17364" y="13605"/>
                    <a:pt x="17579" y="11785"/>
                  </a:cubicBezTo>
                  <a:cubicBezTo>
                    <a:pt x="17775" y="9964"/>
                    <a:pt x="17148" y="8124"/>
                    <a:pt x="16150" y="6578"/>
                  </a:cubicBezTo>
                  <a:cubicBezTo>
                    <a:pt x="13527" y="2526"/>
                    <a:pt x="7987" y="1"/>
                    <a:pt x="3309" y="1723"/>
                  </a:cubicBezTo>
                  <a:close/>
                </a:path>
              </a:pathLst>
            </a:custGeom>
            <a:noFill/>
            <a:ln w="44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6297425" y="2234750"/>
              <a:ext cx="200675" cy="237875"/>
            </a:xfrm>
            <a:custGeom>
              <a:avLst/>
              <a:gdLst/>
              <a:ahLst/>
              <a:cxnLst/>
              <a:rect l="l" t="t" r="r" b="b"/>
              <a:pathLst>
                <a:path w="8027" h="9515" fill="none" extrusionOk="0">
                  <a:moveTo>
                    <a:pt x="7615" y="5188"/>
                  </a:moveTo>
                  <a:cubicBezTo>
                    <a:pt x="7185" y="4112"/>
                    <a:pt x="6382" y="3231"/>
                    <a:pt x="5599" y="2369"/>
                  </a:cubicBezTo>
                  <a:lnTo>
                    <a:pt x="5403" y="2311"/>
                  </a:lnTo>
                  <a:cubicBezTo>
                    <a:pt x="4366" y="1195"/>
                    <a:pt x="2956" y="1"/>
                    <a:pt x="1547" y="510"/>
                  </a:cubicBezTo>
                  <a:cubicBezTo>
                    <a:pt x="608" y="862"/>
                    <a:pt x="79" y="1880"/>
                    <a:pt x="40" y="2878"/>
                  </a:cubicBezTo>
                  <a:cubicBezTo>
                    <a:pt x="1" y="3877"/>
                    <a:pt x="392" y="4836"/>
                    <a:pt x="842" y="5717"/>
                  </a:cubicBezTo>
                  <a:cubicBezTo>
                    <a:pt x="1449" y="6950"/>
                    <a:pt x="2252" y="8163"/>
                    <a:pt x="3446" y="8829"/>
                  </a:cubicBezTo>
                  <a:cubicBezTo>
                    <a:pt x="4640" y="9514"/>
                    <a:pt x="6323" y="9495"/>
                    <a:pt x="7243" y="8457"/>
                  </a:cubicBezTo>
                  <a:cubicBezTo>
                    <a:pt x="8007" y="7596"/>
                    <a:pt x="8026" y="6265"/>
                    <a:pt x="7615" y="5188"/>
                  </a:cubicBezTo>
                  <a:close/>
                </a:path>
              </a:pathLst>
            </a:custGeom>
            <a:noFill/>
            <a:ln w="6350" cap="flat" cmpd="sng">
              <a:solidFill>
                <a:srgbClr val="0D497D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23"/>
          <p:cNvGrpSpPr/>
          <p:nvPr/>
        </p:nvGrpSpPr>
        <p:grpSpPr>
          <a:xfrm rot="-10556007">
            <a:off x="7763741" y="-453525"/>
            <a:ext cx="1796451" cy="1682515"/>
            <a:chOff x="4800450" y="3632375"/>
            <a:chExt cx="1011075" cy="946950"/>
          </a:xfrm>
        </p:grpSpPr>
        <p:sp>
          <p:nvSpPr>
            <p:cNvPr id="312" name="Google Shape;312;p23"/>
            <p:cNvSpPr/>
            <p:nvPr/>
          </p:nvSpPr>
          <p:spPr>
            <a:xfrm>
              <a:off x="4800450" y="3632375"/>
              <a:ext cx="1011075" cy="946950"/>
            </a:xfrm>
            <a:custGeom>
              <a:avLst/>
              <a:gdLst/>
              <a:ahLst/>
              <a:cxnLst/>
              <a:rect l="l" t="t" r="r" b="b"/>
              <a:pathLst>
                <a:path w="40443" h="37878" fill="none" extrusionOk="0">
                  <a:moveTo>
                    <a:pt x="40442" y="29010"/>
                  </a:moveTo>
                  <a:cubicBezTo>
                    <a:pt x="37330" y="27699"/>
                    <a:pt x="34472" y="25878"/>
                    <a:pt x="31947" y="23627"/>
                  </a:cubicBezTo>
                  <a:cubicBezTo>
                    <a:pt x="28404" y="20476"/>
                    <a:pt x="25507" y="16639"/>
                    <a:pt x="23451" y="12372"/>
                  </a:cubicBezTo>
                  <a:cubicBezTo>
                    <a:pt x="22473" y="10375"/>
                    <a:pt x="21768" y="8222"/>
                    <a:pt x="20946" y="6147"/>
                  </a:cubicBezTo>
                  <a:cubicBezTo>
                    <a:pt x="20437" y="4797"/>
                    <a:pt x="20065" y="3407"/>
                    <a:pt x="19184" y="2213"/>
                  </a:cubicBezTo>
                  <a:cubicBezTo>
                    <a:pt x="18166" y="803"/>
                    <a:pt x="16835" y="79"/>
                    <a:pt x="15093" y="60"/>
                  </a:cubicBezTo>
                  <a:cubicBezTo>
                    <a:pt x="12607" y="1"/>
                    <a:pt x="10356" y="764"/>
                    <a:pt x="8242" y="1997"/>
                  </a:cubicBezTo>
                  <a:cubicBezTo>
                    <a:pt x="5599" y="3524"/>
                    <a:pt x="4405" y="6030"/>
                    <a:pt x="3877" y="8849"/>
                  </a:cubicBezTo>
                  <a:cubicBezTo>
                    <a:pt x="3387" y="11432"/>
                    <a:pt x="3153" y="14075"/>
                    <a:pt x="2761" y="16698"/>
                  </a:cubicBezTo>
                  <a:cubicBezTo>
                    <a:pt x="2428" y="19145"/>
                    <a:pt x="2056" y="21572"/>
                    <a:pt x="1704" y="24019"/>
                  </a:cubicBezTo>
                  <a:cubicBezTo>
                    <a:pt x="1332" y="26446"/>
                    <a:pt x="941" y="28932"/>
                    <a:pt x="627" y="31398"/>
                  </a:cubicBezTo>
                  <a:cubicBezTo>
                    <a:pt x="353" y="33552"/>
                    <a:pt x="197" y="35724"/>
                    <a:pt x="1" y="37878"/>
                  </a:cubicBezTo>
                </a:path>
              </a:pathLst>
            </a:custGeom>
            <a:noFill/>
            <a:ln w="161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4945800" y="4110500"/>
              <a:ext cx="839775" cy="450725"/>
            </a:xfrm>
            <a:custGeom>
              <a:avLst/>
              <a:gdLst/>
              <a:ahLst/>
              <a:cxnLst/>
              <a:rect l="l" t="t" r="r" b="b"/>
              <a:pathLst>
                <a:path w="33591" h="18029" fill="none" extrusionOk="0">
                  <a:moveTo>
                    <a:pt x="33591" y="15523"/>
                  </a:moveTo>
                  <a:cubicBezTo>
                    <a:pt x="32534" y="15170"/>
                    <a:pt x="31496" y="14740"/>
                    <a:pt x="30478" y="14250"/>
                  </a:cubicBezTo>
                  <a:cubicBezTo>
                    <a:pt x="28031" y="12998"/>
                    <a:pt x="25702" y="11510"/>
                    <a:pt x="23529" y="9807"/>
                  </a:cubicBezTo>
                  <a:cubicBezTo>
                    <a:pt x="21376" y="8084"/>
                    <a:pt x="19282" y="6303"/>
                    <a:pt x="17128" y="4581"/>
                  </a:cubicBezTo>
                  <a:cubicBezTo>
                    <a:pt x="15171" y="2995"/>
                    <a:pt x="13194" y="1390"/>
                    <a:pt x="10747" y="568"/>
                  </a:cubicBezTo>
                  <a:cubicBezTo>
                    <a:pt x="9201" y="0"/>
                    <a:pt x="7478" y="294"/>
                    <a:pt x="6225" y="1351"/>
                  </a:cubicBezTo>
                  <a:cubicBezTo>
                    <a:pt x="5227" y="2153"/>
                    <a:pt x="4405" y="3132"/>
                    <a:pt x="3818" y="4267"/>
                  </a:cubicBezTo>
                  <a:cubicBezTo>
                    <a:pt x="2193" y="7497"/>
                    <a:pt x="1077" y="10942"/>
                    <a:pt x="510" y="14505"/>
                  </a:cubicBezTo>
                  <a:cubicBezTo>
                    <a:pt x="314" y="15679"/>
                    <a:pt x="157" y="16854"/>
                    <a:pt x="1" y="18028"/>
                  </a:cubicBezTo>
                </a:path>
              </a:pathLst>
            </a:custGeom>
            <a:noFill/>
            <a:ln w="4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5167975" y="4474575"/>
              <a:ext cx="316150" cy="103775"/>
            </a:xfrm>
            <a:custGeom>
              <a:avLst/>
              <a:gdLst/>
              <a:ahLst/>
              <a:cxnLst/>
              <a:rect l="l" t="t" r="r" b="b"/>
              <a:pathLst>
                <a:path w="12646" h="4151" fill="none" extrusionOk="0">
                  <a:moveTo>
                    <a:pt x="12646" y="4150"/>
                  </a:moveTo>
                  <a:cubicBezTo>
                    <a:pt x="12548" y="4131"/>
                    <a:pt x="12391" y="4150"/>
                    <a:pt x="12333" y="4111"/>
                  </a:cubicBezTo>
                  <a:cubicBezTo>
                    <a:pt x="10532" y="2761"/>
                    <a:pt x="8535" y="1684"/>
                    <a:pt x="6401" y="921"/>
                  </a:cubicBezTo>
                  <a:cubicBezTo>
                    <a:pt x="3857" y="1"/>
                    <a:pt x="1938" y="1273"/>
                    <a:pt x="862" y="2722"/>
                  </a:cubicBezTo>
                  <a:cubicBezTo>
                    <a:pt x="549" y="3152"/>
                    <a:pt x="294" y="3642"/>
                    <a:pt x="1" y="4111"/>
                  </a:cubicBezTo>
                </a:path>
              </a:pathLst>
            </a:custGeom>
            <a:noFill/>
            <a:ln w="16150" cap="rnd" cmpd="sng">
              <a:solidFill>
                <a:srgbClr val="3C42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23"/>
          <p:cNvGrpSpPr/>
          <p:nvPr/>
        </p:nvGrpSpPr>
        <p:grpSpPr>
          <a:xfrm rot="10800000">
            <a:off x="6268933" y="3877904"/>
            <a:ext cx="3109689" cy="3385587"/>
            <a:chOff x="1983200" y="1058325"/>
            <a:chExt cx="1555700" cy="1693725"/>
          </a:xfrm>
        </p:grpSpPr>
        <p:sp>
          <p:nvSpPr>
            <p:cNvPr id="316" name="Google Shape;316;p23"/>
            <p:cNvSpPr/>
            <p:nvPr/>
          </p:nvSpPr>
          <p:spPr>
            <a:xfrm>
              <a:off x="1983200" y="1058325"/>
              <a:ext cx="1555700" cy="1693725"/>
            </a:xfrm>
            <a:custGeom>
              <a:avLst/>
              <a:gdLst/>
              <a:ahLst/>
              <a:cxnLst/>
              <a:rect l="l" t="t" r="r" b="b"/>
              <a:pathLst>
                <a:path w="62228" h="67749" fill="none" extrusionOk="0">
                  <a:moveTo>
                    <a:pt x="13683" y="1"/>
                  </a:moveTo>
                  <a:cubicBezTo>
                    <a:pt x="13252" y="4287"/>
                    <a:pt x="11843" y="8398"/>
                    <a:pt x="9533" y="12019"/>
                  </a:cubicBezTo>
                  <a:cubicBezTo>
                    <a:pt x="7673" y="14995"/>
                    <a:pt x="5677" y="17872"/>
                    <a:pt x="3935" y="20906"/>
                  </a:cubicBezTo>
                  <a:cubicBezTo>
                    <a:pt x="2427" y="23568"/>
                    <a:pt x="1331" y="26446"/>
                    <a:pt x="724" y="29421"/>
                  </a:cubicBezTo>
                  <a:cubicBezTo>
                    <a:pt x="274" y="31457"/>
                    <a:pt x="20" y="33532"/>
                    <a:pt x="0" y="35607"/>
                  </a:cubicBezTo>
                  <a:cubicBezTo>
                    <a:pt x="20" y="38210"/>
                    <a:pt x="392" y="40794"/>
                    <a:pt x="1135" y="43300"/>
                  </a:cubicBezTo>
                  <a:cubicBezTo>
                    <a:pt x="2564" y="48271"/>
                    <a:pt x="5050" y="52715"/>
                    <a:pt x="8241" y="56767"/>
                  </a:cubicBezTo>
                  <a:cubicBezTo>
                    <a:pt x="10609" y="59840"/>
                    <a:pt x="13526" y="62443"/>
                    <a:pt x="16854" y="64460"/>
                  </a:cubicBezTo>
                  <a:cubicBezTo>
                    <a:pt x="19222" y="65908"/>
                    <a:pt x="21865" y="66867"/>
                    <a:pt x="24625" y="67259"/>
                  </a:cubicBezTo>
                  <a:cubicBezTo>
                    <a:pt x="28050" y="67748"/>
                    <a:pt x="31535" y="67200"/>
                    <a:pt x="34627" y="65693"/>
                  </a:cubicBezTo>
                  <a:cubicBezTo>
                    <a:pt x="37857" y="64146"/>
                    <a:pt x="40500" y="61856"/>
                    <a:pt x="42262" y="58685"/>
                  </a:cubicBezTo>
                  <a:cubicBezTo>
                    <a:pt x="43025" y="57197"/>
                    <a:pt x="43514" y="55592"/>
                    <a:pt x="43730" y="53929"/>
                  </a:cubicBezTo>
                  <a:cubicBezTo>
                    <a:pt x="43906" y="52774"/>
                    <a:pt x="44004" y="51619"/>
                    <a:pt x="44023" y="50464"/>
                  </a:cubicBezTo>
                  <a:cubicBezTo>
                    <a:pt x="44004" y="48839"/>
                    <a:pt x="43808" y="47214"/>
                    <a:pt x="43749" y="45609"/>
                  </a:cubicBezTo>
                  <a:cubicBezTo>
                    <a:pt x="43691" y="44631"/>
                    <a:pt x="43749" y="43652"/>
                    <a:pt x="43749" y="42673"/>
                  </a:cubicBezTo>
                  <a:cubicBezTo>
                    <a:pt x="43593" y="38621"/>
                    <a:pt x="44356" y="34608"/>
                    <a:pt x="45942" y="30889"/>
                  </a:cubicBezTo>
                  <a:cubicBezTo>
                    <a:pt x="46940" y="28638"/>
                    <a:pt x="48056" y="26446"/>
                    <a:pt x="49328" y="24332"/>
                  </a:cubicBezTo>
                  <a:cubicBezTo>
                    <a:pt x="52029" y="19712"/>
                    <a:pt x="54887" y="15151"/>
                    <a:pt x="57608" y="10532"/>
                  </a:cubicBezTo>
                  <a:cubicBezTo>
                    <a:pt x="59468" y="7341"/>
                    <a:pt x="60975" y="3974"/>
                    <a:pt x="62130" y="470"/>
                  </a:cubicBezTo>
                  <a:cubicBezTo>
                    <a:pt x="62169" y="314"/>
                    <a:pt x="62208" y="157"/>
                    <a:pt x="62228" y="1"/>
                  </a:cubicBezTo>
                </a:path>
              </a:pathLst>
            </a:custGeom>
            <a:solidFill>
              <a:schemeClr val="accent5"/>
            </a:solidFill>
            <a:ln w="63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2123150" y="1058325"/>
              <a:ext cx="1303700" cy="1526850"/>
            </a:xfrm>
            <a:custGeom>
              <a:avLst/>
              <a:gdLst/>
              <a:ahLst/>
              <a:cxnLst/>
              <a:rect l="l" t="t" r="r" b="b"/>
              <a:pathLst>
                <a:path w="52148" h="61074" fill="none" extrusionOk="0">
                  <a:moveTo>
                    <a:pt x="15327" y="1"/>
                  </a:moveTo>
                  <a:cubicBezTo>
                    <a:pt x="15034" y="6284"/>
                    <a:pt x="13683" y="12235"/>
                    <a:pt x="10003" y="17500"/>
                  </a:cubicBezTo>
                  <a:cubicBezTo>
                    <a:pt x="8457" y="19693"/>
                    <a:pt x="6832" y="21807"/>
                    <a:pt x="5246" y="23960"/>
                  </a:cubicBezTo>
                  <a:cubicBezTo>
                    <a:pt x="3543" y="26250"/>
                    <a:pt x="2075" y="28658"/>
                    <a:pt x="1155" y="31359"/>
                  </a:cubicBezTo>
                  <a:cubicBezTo>
                    <a:pt x="314" y="33923"/>
                    <a:pt x="0" y="36625"/>
                    <a:pt x="255" y="39287"/>
                  </a:cubicBezTo>
                  <a:cubicBezTo>
                    <a:pt x="568" y="42282"/>
                    <a:pt x="1468" y="45159"/>
                    <a:pt x="2956" y="47763"/>
                  </a:cubicBezTo>
                  <a:cubicBezTo>
                    <a:pt x="4933" y="51423"/>
                    <a:pt x="7713" y="54594"/>
                    <a:pt x="11099" y="57041"/>
                  </a:cubicBezTo>
                  <a:cubicBezTo>
                    <a:pt x="13233" y="58568"/>
                    <a:pt x="15562" y="59703"/>
                    <a:pt x="18126" y="60153"/>
                  </a:cubicBezTo>
                  <a:cubicBezTo>
                    <a:pt x="23451" y="61073"/>
                    <a:pt x="28423" y="58352"/>
                    <a:pt x="29989" y="52480"/>
                  </a:cubicBezTo>
                  <a:cubicBezTo>
                    <a:pt x="30439" y="50797"/>
                    <a:pt x="30693" y="49054"/>
                    <a:pt x="30752" y="47312"/>
                  </a:cubicBezTo>
                  <a:cubicBezTo>
                    <a:pt x="30752" y="45981"/>
                    <a:pt x="30830" y="44650"/>
                    <a:pt x="30889" y="43300"/>
                  </a:cubicBezTo>
                  <a:cubicBezTo>
                    <a:pt x="31085" y="39561"/>
                    <a:pt x="31241" y="35802"/>
                    <a:pt x="32572" y="32201"/>
                  </a:cubicBezTo>
                  <a:cubicBezTo>
                    <a:pt x="33590" y="29539"/>
                    <a:pt x="34980" y="27033"/>
                    <a:pt x="36664" y="24743"/>
                  </a:cubicBezTo>
                  <a:cubicBezTo>
                    <a:pt x="39972" y="20162"/>
                    <a:pt x="43378" y="15660"/>
                    <a:pt x="46568" y="11002"/>
                  </a:cubicBezTo>
                  <a:cubicBezTo>
                    <a:pt x="48917" y="7615"/>
                    <a:pt x="50796" y="3916"/>
                    <a:pt x="52147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4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2299325" y="1058325"/>
              <a:ext cx="1008600" cy="1261125"/>
            </a:xfrm>
            <a:custGeom>
              <a:avLst/>
              <a:gdLst/>
              <a:ahLst/>
              <a:cxnLst/>
              <a:rect l="l" t="t" r="r" b="b"/>
              <a:pathLst>
                <a:path w="40344" h="50445" fill="none" extrusionOk="0">
                  <a:moveTo>
                    <a:pt x="13976" y="1"/>
                  </a:moveTo>
                  <a:lnTo>
                    <a:pt x="13976" y="5638"/>
                  </a:lnTo>
                  <a:lnTo>
                    <a:pt x="13976" y="5951"/>
                  </a:lnTo>
                  <a:cubicBezTo>
                    <a:pt x="13879" y="9083"/>
                    <a:pt x="13820" y="12215"/>
                    <a:pt x="13663" y="15347"/>
                  </a:cubicBezTo>
                  <a:cubicBezTo>
                    <a:pt x="13546" y="17618"/>
                    <a:pt x="13233" y="19869"/>
                    <a:pt x="12039" y="21885"/>
                  </a:cubicBezTo>
                  <a:cubicBezTo>
                    <a:pt x="11549" y="22766"/>
                    <a:pt x="10962" y="23588"/>
                    <a:pt x="10257" y="24332"/>
                  </a:cubicBezTo>
                  <a:cubicBezTo>
                    <a:pt x="8417" y="26191"/>
                    <a:pt x="6440" y="27894"/>
                    <a:pt x="4600" y="29754"/>
                  </a:cubicBezTo>
                  <a:cubicBezTo>
                    <a:pt x="3230" y="31105"/>
                    <a:pt x="2153" y="32729"/>
                    <a:pt x="1429" y="34511"/>
                  </a:cubicBezTo>
                  <a:cubicBezTo>
                    <a:pt x="0" y="38073"/>
                    <a:pt x="411" y="41479"/>
                    <a:pt x="2212" y="44748"/>
                  </a:cubicBezTo>
                  <a:cubicBezTo>
                    <a:pt x="3250" y="46686"/>
                    <a:pt x="4835" y="48252"/>
                    <a:pt x="6753" y="49289"/>
                  </a:cubicBezTo>
                  <a:cubicBezTo>
                    <a:pt x="8143" y="50014"/>
                    <a:pt x="9631" y="50444"/>
                    <a:pt x="11216" y="49994"/>
                  </a:cubicBezTo>
                  <a:cubicBezTo>
                    <a:pt x="13017" y="49485"/>
                    <a:pt x="14074" y="48232"/>
                    <a:pt x="14583" y="46529"/>
                  </a:cubicBezTo>
                  <a:cubicBezTo>
                    <a:pt x="14936" y="45237"/>
                    <a:pt x="15210" y="43926"/>
                    <a:pt x="15366" y="42614"/>
                  </a:cubicBezTo>
                  <a:cubicBezTo>
                    <a:pt x="15816" y="39385"/>
                    <a:pt x="15562" y="36135"/>
                    <a:pt x="15719" y="32905"/>
                  </a:cubicBezTo>
                  <a:cubicBezTo>
                    <a:pt x="15856" y="30087"/>
                    <a:pt x="16169" y="27248"/>
                    <a:pt x="18068" y="24899"/>
                  </a:cubicBezTo>
                  <a:cubicBezTo>
                    <a:pt x="19203" y="23529"/>
                    <a:pt x="20475" y="22316"/>
                    <a:pt x="21904" y="21259"/>
                  </a:cubicBezTo>
                  <a:cubicBezTo>
                    <a:pt x="24723" y="19145"/>
                    <a:pt x="27542" y="17030"/>
                    <a:pt x="30106" y="14584"/>
                  </a:cubicBezTo>
                  <a:cubicBezTo>
                    <a:pt x="33120" y="11667"/>
                    <a:pt x="35763" y="8379"/>
                    <a:pt x="37936" y="4777"/>
                  </a:cubicBezTo>
                  <a:cubicBezTo>
                    <a:pt x="38856" y="3250"/>
                    <a:pt x="39541" y="1586"/>
                    <a:pt x="40343" y="1"/>
                  </a:cubicBezTo>
                </a:path>
              </a:pathLst>
            </a:custGeom>
            <a:solidFill>
              <a:schemeClr val="accent5"/>
            </a:solidFill>
            <a:ln w="18600" cap="flat" cmpd="sng">
              <a:solidFill>
                <a:schemeClr val="accent3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/>
            <p:nvPr/>
          </p:nvSpPr>
          <p:spPr>
            <a:xfrm>
              <a:off x="2825875" y="1058325"/>
              <a:ext cx="322025" cy="154175"/>
            </a:xfrm>
            <a:custGeom>
              <a:avLst/>
              <a:gdLst/>
              <a:ahLst/>
              <a:cxnLst/>
              <a:rect l="l" t="t" r="r" b="b"/>
              <a:pathLst>
                <a:path w="12881" h="6167" fill="none" extrusionOk="0">
                  <a:moveTo>
                    <a:pt x="0" y="1"/>
                  </a:moveTo>
                  <a:cubicBezTo>
                    <a:pt x="412" y="1743"/>
                    <a:pt x="940" y="3387"/>
                    <a:pt x="2232" y="4718"/>
                  </a:cubicBezTo>
                  <a:cubicBezTo>
                    <a:pt x="3387" y="5912"/>
                    <a:pt x="4718" y="6167"/>
                    <a:pt x="6245" y="5697"/>
                  </a:cubicBezTo>
                  <a:cubicBezTo>
                    <a:pt x="7419" y="5344"/>
                    <a:pt x="8398" y="4679"/>
                    <a:pt x="9338" y="3935"/>
                  </a:cubicBezTo>
                  <a:cubicBezTo>
                    <a:pt x="10571" y="2956"/>
                    <a:pt x="11510" y="1723"/>
                    <a:pt x="12411" y="470"/>
                  </a:cubicBezTo>
                  <a:cubicBezTo>
                    <a:pt x="12548" y="314"/>
                    <a:pt x="12704" y="196"/>
                    <a:pt x="12881" y="98"/>
                  </a:cubicBezTo>
                </a:path>
              </a:pathLst>
            </a:custGeom>
            <a:solidFill>
              <a:schemeClr val="accent5"/>
            </a:solidFill>
            <a:ln w="6350" cap="flat" cmpd="sng">
              <a:solidFill>
                <a:schemeClr val="accent1"/>
              </a:solidFill>
              <a:prstDash val="solid"/>
              <a:miter lim="195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tter"/>
              <a:buNone/>
              <a:defRPr sz="30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9" r:id="rId3"/>
    <p:sldLayoutId id="2147483667" r:id="rId4"/>
    <p:sldLayoutId id="214748366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9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878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78" name="Google Shape;478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6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82" name="Google Shape;482;p36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8"/>
          <p:cNvSpPr txBox="1">
            <a:spLocks noGrp="1"/>
          </p:cNvSpPr>
          <p:nvPr>
            <p:ph type="ctrTitle"/>
          </p:nvPr>
        </p:nvSpPr>
        <p:spPr>
          <a:xfrm>
            <a:off x="1854586" y="2770817"/>
            <a:ext cx="5434828" cy="7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виды цветочного оформления </a:t>
            </a:r>
            <a:b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ГАПОУ КК НКСЭ</a:t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Орехова М.В.</a:t>
            </a:r>
            <a:endParaRPr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0" name="Google Shape;490;p38"/>
          <p:cNvSpPr/>
          <p:nvPr/>
        </p:nvSpPr>
        <p:spPr>
          <a:xfrm>
            <a:off x="4706743" y="1356596"/>
            <a:ext cx="3032" cy="1665"/>
          </a:xfrm>
          <a:custGeom>
            <a:avLst/>
            <a:gdLst/>
            <a:ahLst/>
            <a:cxnLst/>
            <a:rect l="l" t="t" r="r" b="b"/>
            <a:pathLst>
              <a:path w="71" h="39" extrusionOk="0">
                <a:moveTo>
                  <a:pt x="57" y="1"/>
                </a:moveTo>
                <a:cubicBezTo>
                  <a:pt x="0" y="1"/>
                  <a:pt x="38" y="38"/>
                  <a:pt x="57" y="38"/>
                </a:cubicBezTo>
                <a:cubicBezTo>
                  <a:pt x="66" y="38"/>
                  <a:pt x="71" y="29"/>
                  <a:pt x="57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8"/>
          <p:cNvSpPr/>
          <p:nvPr/>
        </p:nvSpPr>
        <p:spPr>
          <a:xfrm>
            <a:off x="2630968" y="-1053520"/>
            <a:ext cx="3629" cy="1836"/>
          </a:xfrm>
          <a:custGeom>
            <a:avLst/>
            <a:gdLst/>
            <a:ahLst/>
            <a:cxnLst/>
            <a:rect l="l" t="t" r="r" b="b"/>
            <a:pathLst>
              <a:path w="85" h="43" extrusionOk="0">
                <a:moveTo>
                  <a:pt x="85" y="1"/>
                </a:moveTo>
                <a:cubicBezTo>
                  <a:pt x="64" y="1"/>
                  <a:pt x="53" y="11"/>
                  <a:pt x="42" y="22"/>
                </a:cubicBezTo>
                <a:lnTo>
                  <a:pt x="85" y="1"/>
                </a:lnTo>
                <a:close/>
                <a:moveTo>
                  <a:pt x="42" y="22"/>
                </a:moveTo>
                <a:lnTo>
                  <a:pt x="0" y="43"/>
                </a:lnTo>
                <a:cubicBezTo>
                  <a:pt x="21" y="43"/>
                  <a:pt x="32" y="32"/>
                  <a:pt x="42" y="22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8"/>
          <p:cNvSpPr/>
          <p:nvPr/>
        </p:nvSpPr>
        <p:spPr>
          <a:xfrm>
            <a:off x="2630968" y="6773830"/>
            <a:ext cx="3629" cy="1836"/>
          </a:xfrm>
          <a:custGeom>
            <a:avLst/>
            <a:gdLst/>
            <a:ahLst/>
            <a:cxnLst/>
            <a:rect l="l" t="t" r="r" b="b"/>
            <a:pathLst>
              <a:path w="85" h="43" extrusionOk="0">
                <a:moveTo>
                  <a:pt x="85" y="1"/>
                </a:moveTo>
                <a:cubicBezTo>
                  <a:pt x="64" y="1"/>
                  <a:pt x="53" y="11"/>
                  <a:pt x="42" y="22"/>
                </a:cubicBezTo>
                <a:lnTo>
                  <a:pt x="85" y="1"/>
                </a:lnTo>
                <a:close/>
                <a:moveTo>
                  <a:pt x="42" y="22"/>
                </a:moveTo>
                <a:lnTo>
                  <a:pt x="0" y="43"/>
                </a:lnTo>
                <a:cubicBezTo>
                  <a:pt x="21" y="43"/>
                  <a:pt x="32" y="32"/>
                  <a:pt x="42" y="22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8"/>
          <p:cNvSpPr/>
          <p:nvPr/>
        </p:nvSpPr>
        <p:spPr>
          <a:xfrm>
            <a:off x="7023645" y="5262079"/>
            <a:ext cx="45134" cy="41547"/>
          </a:xfrm>
          <a:custGeom>
            <a:avLst/>
            <a:gdLst/>
            <a:ahLst/>
            <a:cxnLst/>
            <a:rect l="l" t="t" r="r" b="b"/>
            <a:pathLst>
              <a:path w="1057" h="973" extrusionOk="0">
                <a:moveTo>
                  <a:pt x="550" y="1"/>
                </a:moveTo>
                <a:cubicBezTo>
                  <a:pt x="381" y="170"/>
                  <a:pt x="212" y="296"/>
                  <a:pt x="1" y="381"/>
                </a:cubicBezTo>
                <a:cubicBezTo>
                  <a:pt x="339" y="592"/>
                  <a:pt x="677" y="761"/>
                  <a:pt x="1057" y="972"/>
                </a:cubicBezTo>
                <a:cubicBezTo>
                  <a:pt x="888" y="634"/>
                  <a:pt x="719" y="296"/>
                  <a:pt x="550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4F1985D-359F-44AD-8EA1-5DB1A2AC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082" y="1493"/>
            <a:ext cx="7709836" cy="514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8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AADA67B-27F2-41C1-AB70-3164B6F3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5406" y="-1154"/>
            <a:ext cx="6853187" cy="51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060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CF27F451-A178-4BC1-B808-CC4B78025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76" b="4352"/>
          <a:stretch/>
        </p:blipFill>
        <p:spPr bwMode="auto">
          <a:xfrm>
            <a:off x="433062" y="0"/>
            <a:ext cx="82778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890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81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Лечебно-оздоровительный сад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491940" y="3946358"/>
            <a:ext cx="8412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– предназначен не только для отдыха, но и для принятия различных оздоровительных процедур на открытом воздухе или внутри специальных помещений, расположенных на данной территории.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BE0BE97B-9347-4197-A957-FC9D4181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0305" y="960091"/>
            <a:ext cx="4923390" cy="28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973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2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Сад-музей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238224" y="2119566"/>
            <a:ext cx="3994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4">
                  <a:lumMod val="50000"/>
                </a:schemeClr>
              </a:buClr>
              <a:buFont typeface="Roboto" panose="02000000000000000000" pitchFamily="2" charset="0"/>
              <a:buChar char="҉"/>
            </a:pPr>
            <a:r>
              <a:rPr lang="ru-RU" sz="18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Сад примыкающий к музею</a:t>
            </a:r>
            <a:endParaRPr lang="en-US" sz="1800" b="0" i="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marL="285750" indent="-285750">
              <a:buClr>
                <a:schemeClr val="accent4">
                  <a:lumMod val="50000"/>
                </a:schemeClr>
              </a:buClr>
              <a:buFont typeface="Roboto" panose="02000000000000000000" pitchFamily="2" charset="0"/>
              <a:buChar char="҉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ад, в котором камни и другие элементы природы. Размещены экзотические или редкие сорта растение, уникальные </a:t>
            </a:r>
          </a:p>
        </p:txBody>
      </p:sp>
      <p:pic>
        <p:nvPicPr>
          <p:cNvPr id="11266" name="Picture 2" descr="zooming">
            <a:extLst>
              <a:ext uri="{FF2B5EF4-FFF2-40B4-BE49-F238E27FC236}">
                <a16:creationId xmlns:a16="http://schemas.microsoft.com/office/drawing/2014/main" xmlns="" id="{7F076295-1A2D-4F85-81E6-B9B4BAA8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6767" y="1441418"/>
            <a:ext cx="4335379" cy="325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168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763D8-319A-4C91-83F4-CABF27D2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98" y="434204"/>
            <a:ext cx="7715400" cy="672701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Примыкающий сад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2E9BB3-AD46-4B80-80C4-84E26C11564B}"/>
              </a:ext>
            </a:extLst>
          </p:cNvPr>
          <p:cNvSpPr txBox="1"/>
          <p:nvPr/>
        </p:nvSpPr>
        <p:spPr>
          <a:xfrm>
            <a:off x="192507" y="1424701"/>
            <a:ext cx="4090735" cy="259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Музей «Сад 8/10» расположен в Китае, Шанхай. В середине треугольного торгового комплекса размещены музей эмали и примыкающий к нему сад, выполненный в местных китайских традициях с  композициями из камней. Сад доступен для отдыха всех желающих.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F3496F6E-3AE3-4CA4-BEE8-D9637BD8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242" y="1424701"/>
            <a:ext cx="4636997" cy="309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4639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64ACB3D-53EC-4708-8B99-0BDC7844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770" y="0"/>
            <a:ext cx="3432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C6BDD40D-F441-457F-9073-3333D070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095" y="0"/>
            <a:ext cx="343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205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73539195-99A3-44F8-82C1-8BFF1898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963" y="0"/>
            <a:ext cx="7712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55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3237EFE1-C1DB-4489-ABA0-9962F468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831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763D8-319A-4C91-83F4-CABF27D2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497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Сад, в котором камни и другие элементы природы.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2E9BB3-AD46-4B80-80C4-84E26C11564B}"/>
              </a:ext>
            </a:extLst>
          </p:cNvPr>
          <p:cNvSpPr txBox="1"/>
          <p:nvPr/>
        </p:nvSpPr>
        <p:spPr>
          <a:xfrm>
            <a:off x="182882" y="1111479"/>
            <a:ext cx="4581624" cy="386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Сад-музей «Дерево Дружбы» в Сочи, Россия – здесь история началась с одного дерева лимона к которому  прививались черенки других цитрусовых деревьев привезенных туристами из различных стран. Всего было сделано около  630 прививок представителями из 167 стран. В 1957 г. лимонное дереву дали название Дерево Дружбы и стало символом единства народов и достопримечательностью  Сочи.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21F48A5D-18A6-4066-BD59-0F8FCE633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0" r="19403"/>
          <a:stretch/>
        </p:blipFill>
        <p:spPr bwMode="auto">
          <a:xfrm>
            <a:off x="5091763" y="1111479"/>
            <a:ext cx="3426594" cy="384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079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CA6ED6-7C24-4AC1-A9F2-E79C3992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531"/>
            <a:ext cx="8429775" cy="572700"/>
          </a:xfrm>
        </p:spPr>
        <p:txBody>
          <a:bodyPr/>
          <a:lstStyle/>
          <a:p>
            <a:pPr algn="l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Цели изучения темы: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1. Усвоение знаний о видах современных садов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 Формирование интереса к теме современного оформления садов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1. Разобрать примеры современных садов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 Выяснить особенности ассортимента растений для современных садов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4354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Дорогу к Дереву Дружбы покажут указатели">
            <a:extLst>
              <a:ext uri="{FF2B5EF4-FFF2-40B4-BE49-F238E27FC236}">
                <a16:creationId xmlns:a16="http://schemas.microsoft.com/office/drawing/2014/main" xmlns="" id="{16944A7A-FB98-48C9-ABC3-BA8C90543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8" y="0"/>
            <a:ext cx="75914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615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FFD45A24-AE76-4746-8AA8-66D89595E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9193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750E5525-8639-489C-969B-3CDF21F5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1872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958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Сад как МАФ городской среды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8BE64B-138B-4A59-99D9-35C3659D7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8745" y="1527373"/>
            <a:ext cx="4004110" cy="1725966"/>
          </a:xfrm>
        </p:spPr>
        <p:txBody>
          <a:bodyPr/>
          <a:lstStyle/>
          <a:p>
            <a:pPr marL="114300" indent="0">
              <a:buNone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 Сад на лестнице – это небольшой объект озеленения, состоящий из криволинейных полос разных текстур и тонов. Создан в 2009 году в Испании.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4475746" y="3333595"/>
            <a:ext cx="4119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Сюда относится также вертикальный сад, расположенный на фасадах здания.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1FA1DD25-5AD1-4B87-A9FD-20D13316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914" y="952901"/>
            <a:ext cx="2656571" cy="37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3601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78" y="195237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Частный сад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452389" y="4195418"/>
            <a:ext cx="869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Находится на территории частного дома. Его особенность - небольшой земельный участок, который разбивается на функциональные зоны.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5B820231-64D3-4373-8410-0AC383F6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054" y="1012390"/>
            <a:ext cx="5250280" cy="28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57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2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Национальный сад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1848049" y="847023"/>
            <a:ext cx="674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это сад в котором собраны различные растения страны в которой он находится, а так же отражается историческое и культурное ее наследие.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xmlns="" id="{66F5D71F-3F5D-4696-A169-72800DC5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198" y="1895613"/>
            <a:ext cx="3277034" cy="219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360E0ADA-9AA7-485F-9A52-2AF4A0C1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6031" y="2729362"/>
            <a:ext cx="3277034" cy="219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xmlns="" id="{1F8B1ECE-49CC-412A-8C12-078DB18A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8411" y="1834964"/>
            <a:ext cx="3428332" cy="21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851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763D8-319A-4C91-83F4-CABF27D2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12"/>
            <a:ext cx="9144000" cy="702644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Национальный сад в Афинах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CE113B81-EA64-4B69-9BF3-6485D3ED4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253" y="874056"/>
            <a:ext cx="5617494" cy="40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442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F9F37985-B5CA-4E96-8F3D-E6B38D82B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0366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xmlns="" id="{9A8EA389-47F0-4742-8A22-DBD809E3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5354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763D8-319A-4C91-83F4-CABF27D2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2387" y="0"/>
            <a:ext cx="9144000" cy="868116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Национальный сад орхидей в Сингапуре 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– здесь находится самая большая коллекция орхидей.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xmlns="" id="{37AAD9E5-0A6F-4984-91AC-21DA2E51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518" y="1050443"/>
            <a:ext cx="5732963" cy="382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821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21F033C-D5E3-4BBC-8772-95ABEAE0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2342" y="1472593"/>
            <a:ext cx="5126000" cy="3417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00" name="Google Shape;500;p39"/>
          <p:cNvSpPr txBox="1">
            <a:spLocks noGrp="1"/>
          </p:cNvSpPr>
          <p:nvPr>
            <p:ph type="subTitle" idx="1"/>
          </p:nvPr>
        </p:nvSpPr>
        <p:spPr>
          <a:xfrm>
            <a:off x="768133" y="253573"/>
            <a:ext cx="7607733" cy="3647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 с посаженными человеком плодовыми деревьями и кустарниками. Также в саду могут произрастать декоративные растения, а также присутствовать элементы огорода.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8B638434-E09D-4D8C-8A82-32025715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963" y="0"/>
            <a:ext cx="77104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0207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xmlns="" id="{4425183D-F6D4-479A-8DFC-F6708B17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5" y="0"/>
            <a:ext cx="8121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0342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xmlns="" id="{F266E209-8AF0-45AB-BF61-5F8631CD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4472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xmlns="" id="{3702ADA6-769F-4462-AE89-A8B7D026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0797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80FEE1D5-B401-4D53-BA92-206352F7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0102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2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Аптекарский сад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2088680" y="746829"/>
            <a:ext cx="682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здесь выращиваются и культивируются многие лекарственны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растения. 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xmlns="" id="{13B71C20-2082-4BA0-B7C7-46249FC2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3541" y="1569471"/>
            <a:ext cx="4984282" cy="33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1519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763D8-319A-4C91-83F4-CABF27D2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4" y="171412"/>
            <a:ext cx="9144000" cy="654518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«Аптекарский сад» на территории Беларуси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2E9BB3-AD46-4B80-80C4-84E26C11564B}"/>
              </a:ext>
            </a:extLst>
          </p:cNvPr>
          <p:cNvSpPr txBox="1"/>
          <p:nvPr/>
        </p:nvSpPr>
        <p:spPr>
          <a:xfrm>
            <a:off x="837400" y="4549036"/>
            <a:ext cx="8123719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Создан в 2014 году на участке национального парка «Нарочанский».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xmlns="" id="{DDB3BA14-B0D1-4A2E-9961-1BB88627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176" y="779608"/>
            <a:ext cx="6808169" cy="354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0676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xmlns="" id="{CB6DA1B0-96B0-48A7-A9B6-AD5CE282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607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>
            <a:extLst>
              <a:ext uri="{FF2B5EF4-FFF2-40B4-BE49-F238E27FC236}">
                <a16:creationId xmlns:a16="http://schemas.microsoft.com/office/drawing/2014/main" xmlns="" id="{A4EF3657-B0BB-4FCA-91EB-D9F548B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88" y="0"/>
            <a:ext cx="77184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1584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3EE16F-7EFB-4683-A586-E4C9E15161D4}"/>
              </a:ext>
            </a:extLst>
          </p:cNvPr>
          <p:cNvSpPr/>
          <p:nvPr/>
        </p:nvSpPr>
        <p:spPr>
          <a:xfrm>
            <a:off x="129540" y="630615"/>
            <a:ext cx="84734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Вопросы для самоконтроля</a:t>
            </a:r>
          </a:p>
          <a:p>
            <a:pPr algn="just"/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Разобрать примеры вариантов современного цветочного оформления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Выяснить особенности ассортимента растений 3.Привести примеры существующих современных садов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3770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AF43E1-FB3F-462E-81B2-3583CB32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00" y="292080"/>
            <a:ext cx="7715400" cy="1036205"/>
          </a:xfrm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сады подразделяются на следующие виды: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C083E51C-FF01-4E8C-9F88-07452409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2054" y="1413890"/>
            <a:ext cx="2517646" cy="366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D6EA34-C2F8-40E6-8382-69D8CD1EB9BA}"/>
              </a:ext>
            </a:extLst>
          </p:cNvPr>
          <p:cNvSpPr txBox="1"/>
          <p:nvPr/>
        </p:nvSpPr>
        <p:spPr>
          <a:xfrm>
            <a:off x="1328288" y="1413890"/>
            <a:ext cx="4129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Съедобный сад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Сад на крыше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Лечебно-оздоровительный сад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Сад-музей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Сад как МАФ городской среды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Частный сад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Национальный сад</a:t>
            </a: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20000"/>
              <a:buFont typeface="Roboto" panose="02000000000000000000" pitchFamily="2" charset="0"/>
              <a:buChar char="҉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Аптекарский сад</a:t>
            </a:r>
          </a:p>
        </p:txBody>
      </p:sp>
    </p:spTree>
    <p:extLst>
      <p:ext uri="{BB962C8B-B14F-4D97-AF65-F5344CB8AC3E}">
        <p14:creationId xmlns:p14="http://schemas.microsoft.com/office/powerpoint/2010/main" xmlns="" val="159206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2BFC324-0331-49D7-A825-1D0217027584}"/>
              </a:ext>
            </a:extLst>
          </p:cNvPr>
          <p:cNvSpPr/>
          <p:nvPr/>
        </p:nvSpPr>
        <p:spPr>
          <a:xfrm>
            <a:off x="0" y="670084"/>
            <a:ext cx="9006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1.Горбатова,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В.И.Основы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садово-паркового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искусст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образования /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Ермолович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Е.Л., Авксентьева Е.Ю. - М. : Академия Учебник для студ. учреждений сред. проф. образования / 3-е изд. стер. - М.: Академия, 2019. - 208 с.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 Гостев, В.Ф. Проектирование садов и парков: Учебник /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Юскевич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Н.Н.- 5-е изд., стер. - СПб.: Лань, 2018. - 344 с.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 Курицына,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Т.А.Озеленение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благоустройство различных территорий : Учебник для студ. учреждений сред. проф., 2017. - 240 с. </a:t>
            </a:r>
          </a:p>
        </p:txBody>
      </p:sp>
    </p:spTree>
    <p:extLst>
      <p:ext uri="{BB962C8B-B14F-4D97-AF65-F5344CB8AC3E}">
        <p14:creationId xmlns:p14="http://schemas.microsoft.com/office/powerpoint/2010/main" xmlns="" val="2379646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2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Съедобный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8BE64B-138B-4A59-99D9-35C3659D7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955" y="817689"/>
            <a:ext cx="6587285" cy="747845"/>
          </a:xfrm>
        </p:spPr>
        <p:txBody>
          <a:bodyPr/>
          <a:lstStyle/>
          <a:p>
            <a:pPr marL="11430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самый простой вид, здесь высажены плодово-ягодные деревья и кустарники, а так же огород.</a:t>
            </a:r>
          </a:p>
          <a:p>
            <a:pPr>
              <a:buFontTx/>
              <a:buChar char="-"/>
            </a:pPr>
            <a:endParaRPr lang="ru-RU" sz="1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CAF368-9EA6-4229-91ED-7724D73840A8}"/>
              </a:ext>
            </a:extLst>
          </p:cNvPr>
          <p:cNvSpPr txBox="1"/>
          <p:nvPr/>
        </p:nvSpPr>
        <p:spPr>
          <a:xfrm>
            <a:off x="779646" y="4205678"/>
            <a:ext cx="758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Главная роль – получение высокого урожая овощей и фруктов для употребления в пищу. Эстетические цели не преследуются.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A2B422E4-4D2C-420B-AD5E-31437F00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310" y="1687836"/>
            <a:ext cx="3413259" cy="233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055060A3-6083-4404-9E8D-FC1ED9FD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6500" y="1687836"/>
            <a:ext cx="3507853" cy="233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35319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A00A1-97A1-4D73-AD25-D11A33CBE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2" y="153368"/>
            <a:ext cx="7715400" cy="572700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Сад на крыше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8BE64B-138B-4A59-99D9-35C3659D7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505" y="3969396"/>
            <a:ext cx="8758989" cy="1020736"/>
          </a:xfrm>
        </p:spPr>
        <p:txBody>
          <a:bodyPr/>
          <a:lstStyle/>
          <a:p>
            <a:pPr marL="114300" indent="0">
              <a:buNone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густонаселенных городах, крупных мегаполисах архитекторы и дизайнеры решили создать зеленые сады на крыше с целью экологии и эстетики как отдельного здания, так и города в целом.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0D65F-65BC-4E14-8347-1262F7FED244}"/>
              </a:ext>
            </a:extLst>
          </p:cNvPr>
          <p:cNvSpPr txBox="1"/>
          <p:nvPr/>
        </p:nvSpPr>
        <p:spPr>
          <a:xfrm>
            <a:off x="1848049" y="847023"/>
            <a:ext cx="674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Современными основоположниками были архитекторы - американец Ф. Л. Райта и француз Ле Корбюзье.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3C37C8F-86F3-4207-AC00-AD58FB52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7437" y="1614309"/>
            <a:ext cx="3501489" cy="23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944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763D8-319A-4C91-83F4-CABF27D2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98" y="434204"/>
            <a:ext cx="7715400" cy="1145025"/>
          </a:xfrm>
        </p:spPr>
        <p:txBody>
          <a:bodyPr/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на крыше библиотеки Варшавского университета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2E9BB3-AD46-4B80-80C4-84E26C11564B}"/>
              </a:ext>
            </a:extLst>
          </p:cNvPr>
          <p:cNvSpPr txBox="1"/>
          <p:nvPr/>
        </p:nvSpPr>
        <p:spPr>
          <a:xfrm>
            <a:off x="187690" y="1796063"/>
            <a:ext cx="8768615" cy="259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Его особенность - единое разноуровневое пространство для отдыха. Площадь озеленения - более 10 000 м</a:t>
            </a:r>
            <a:r>
              <a:rPr lang="ru-RU" sz="1800" baseline="30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Территория сада разделена на две части – верхний и нижний. </a:t>
            </a:r>
          </a:p>
          <a:p>
            <a:pPr algn="just">
              <a:lnSpc>
                <a:spcPct val="114000"/>
              </a:lnSpc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Верхний, разбит на несколько участков, где каждый имеет собственный сценарий из цвета, форм, аромата и настроения. На крышу ведёт озеленённый пандус, который переходит в контуры беседки над стеклянным куполом библиотеки.</a:t>
            </a:r>
          </a:p>
          <a:p>
            <a:pPr algn="just">
              <a:lnSpc>
                <a:spcPct val="114000"/>
              </a:lnSpc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Нижний сад связан с верхним  мостами, системой каскадных бассейнов и пологим склоном.</a:t>
            </a:r>
          </a:p>
        </p:txBody>
      </p:sp>
    </p:spTree>
    <p:extLst>
      <p:ext uri="{BB962C8B-B14F-4D97-AF65-F5344CB8AC3E}">
        <p14:creationId xmlns:p14="http://schemas.microsoft.com/office/powerpoint/2010/main" xmlns="" val="425385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E4C952A-A24F-4098-9185-97D90C29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082" y="-3804"/>
            <a:ext cx="7709835" cy="51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86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E27B6A-D075-4E3D-991A-12749FA1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969" y="0"/>
            <a:ext cx="7710062" cy="514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3685370"/>
      </p:ext>
    </p:extLst>
  </p:cSld>
  <p:clrMapOvr>
    <a:masterClrMapping/>
  </p:clrMapOvr>
</p:sld>
</file>

<file path=ppt/theme/theme1.xml><?xml version="1.0" encoding="utf-8"?>
<a:theme xmlns:a="http://schemas.openxmlformats.org/drawingml/2006/main" name="Earth Science: Geography by Slidesgo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EA0DB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651</Words>
  <Application>Microsoft Office PowerPoint</Application>
  <PresentationFormat>Экран (16:9)</PresentationFormat>
  <Paragraphs>54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Bitter</vt:lpstr>
      <vt:lpstr>Times New Roman</vt:lpstr>
      <vt:lpstr>Roboto</vt:lpstr>
      <vt:lpstr>Proxima Nova Semibold</vt:lpstr>
      <vt:lpstr>Proxima Nova</vt:lpstr>
      <vt:lpstr>Earth Science: Geography by Slidesgo</vt:lpstr>
      <vt:lpstr>Slidesgo Final Pages</vt:lpstr>
      <vt:lpstr>Slidesgo Final Pages</vt:lpstr>
      <vt:lpstr>      Современные виды цветочного оформления   преподаватель ГАПОУ КК НКСЭ Орехова М.В.</vt:lpstr>
      <vt:lpstr>Цели изучения темы: 1. Усвоение знаний о видах современных садов 2. Формирование интереса к теме современного оформления садов Задачи: 1. Разобрать примеры современных садов 2. Выяснить особенности ассортимента растений для современных садов </vt:lpstr>
      <vt:lpstr>Слайд 3</vt:lpstr>
      <vt:lpstr> Современные сады подразделяются на следующие виды:</vt:lpstr>
      <vt:lpstr>Съедобный сад</vt:lpstr>
      <vt:lpstr>Сад на крыше</vt:lpstr>
      <vt:lpstr>Сад на крыше библиотеки Варшавского университета</vt:lpstr>
      <vt:lpstr>Слайд 8</vt:lpstr>
      <vt:lpstr>Слайд 9</vt:lpstr>
      <vt:lpstr>Слайд 10</vt:lpstr>
      <vt:lpstr>Слайд 11</vt:lpstr>
      <vt:lpstr>Слайд 12</vt:lpstr>
      <vt:lpstr>Лечебно-оздоровительный сад </vt:lpstr>
      <vt:lpstr>Сад-музей</vt:lpstr>
      <vt:lpstr>Примыкающий сад</vt:lpstr>
      <vt:lpstr>Слайд 16</vt:lpstr>
      <vt:lpstr>Слайд 17</vt:lpstr>
      <vt:lpstr>Слайд 18</vt:lpstr>
      <vt:lpstr>Сад, в котором камни и другие элементы природы. </vt:lpstr>
      <vt:lpstr>Слайд 20</vt:lpstr>
      <vt:lpstr>Слайд 21</vt:lpstr>
      <vt:lpstr>Слайд 22</vt:lpstr>
      <vt:lpstr>Сад как МАФ городской среды</vt:lpstr>
      <vt:lpstr>Частный сад</vt:lpstr>
      <vt:lpstr>Национальный сад</vt:lpstr>
      <vt:lpstr>Национальный сад в Афинах</vt:lpstr>
      <vt:lpstr>Слайд 27</vt:lpstr>
      <vt:lpstr>Слайд 28</vt:lpstr>
      <vt:lpstr>Национальный сад орхидей в Сингапуре  – здесь находится самая большая коллекция орхидей.</vt:lpstr>
      <vt:lpstr>Слайд 30</vt:lpstr>
      <vt:lpstr>Слайд 31</vt:lpstr>
      <vt:lpstr>Слайд 32</vt:lpstr>
      <vt:lpstr>Слайд 33</vt:lpstr>
      <vt:lpstr>Слайд 34</vt:lpstr>
      <vt:lpstr>Аптекарский сад </vt:lpstr>
      <vt:lpstr>«Аптекарский сад» на территории Беларуси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Сады</dc:title>
  <dc:creator>Захар Хубежев</dc:creator>
  <cp:lastModifiedBy>avanesyan</cp:lastModifiedBy>
  <cp:revision>12</cp:revision>
  <dcterms:modified xsi:type="dcterms:W3CDTF">2022-12-09T06:34:11Z</dcterms:modified>
</cp:coreProperties>
</file>