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438B47A-B02E-4220-B695-49433BBABF8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9C179F-7E05-4AAF-8F07-6C1513B42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9048" y="2420888"/>
            <a:ext cx="9433048" cy="197408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Валы 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оси,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их значение и классификация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Разница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предназначен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поддержания сидящих на нём деталей и передачи вращающегося момента. При работе вал испытывает изгиб и кручение, а в отдельных случаях дополнительно растяжение и сжатие.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деталь, предназначена для поддержания сидящих на ней деталей. В отличие от вала ось не передаёт крутящего момента и, следовательно, не испытывает кручения. Оси могут быть неподвижными или вращаться вместе с насаженной на неё деталей.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40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306490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вал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деталь машины или механизма предназначенная для передачи вращающего или крутящего момента вдоль своей осевой линии. Большинство валов – это вращающиеся (подвижные)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механизмов, на них обычно закрепляются детали, непосредственно участвующие в передаче вращающего момента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9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чка\AppData\Local\Microsoft\Windows\INetCache\IE\VQ8DFXED\500px-Коленчатый_вал_2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386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еночка\AppData\Local\Microsoft\Windows\INetCache\IE\C0FZ2S50\250px-Stepway_138-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еночка\AppData\Local\Microsoft\Windows\INetCache\IE\AYVIL0CQ\250px-Ремонт_Priora_169-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6886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ось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стержень, на концах которого помещаются колёса. Оси бывают вращающиеся и неподвижные (относительно колеса). В отличие от вала, ось не предназначена для передачи крутящего момента.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57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4038600" cy="302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916832"/>
            <a:ext cx="4038600" cy="299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8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Виды валов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Валы могут быть прямолинейными, коленчатыми, гибкими в отличие от осей, которые могут быть только прямолинейными и жесткими. Для преобразования вращательного движения вала в прямолинейное движение исполнительных механизмов применяют высокоточные прецизионные валы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26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7938"/>
            <a:ext cx="898842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Наиболее широкое применение в машиностроении общего назначения находят манж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Наиболее широкое применение в машиностроении общего назначения находят манж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1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64400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92696"/>
            <a:ext cx="44958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9897236"/>
              </p:ext>
            </p:extLst>
          </p:nvPr>
        </p:nvGraphicFramePr>
        <p:xfrm>
          <a:off x="11506200" y="2457450"/>
          <a:ext cx="4572000" cy="3429000"/>
        </p:xfrm>
        <a:graphic>
          <a:graphicData uri="http://schemas.openxmlformats.org/presentationml/2006/ole">
            <p:oleObj spid="_x0000_s4101" name="Презентация" r:id="rId5" imgW="4572000" imgH="3429000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308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/>
          <a:lstStyle/>
          <a:p>
            <a:r>
              <a:rPr lang="ru-RU" dirty="0" smtClean="0"/>
              <a:t>Виды осей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/>
              <a:t>Ось</a:t>
            </a:r>
            <a:r>
              <a:rPr lang="ru-RU" dirty="0"/>
              <a:t> — стержень, на концах которого помещаются колёса. Оси бывают вращающиеся и неподвижные (относительно колеса). В отличие от вала, ось не предназначена для передачи крутящего </a:t>
            </a:r>
            <a:r>
              <a:rPr lang="ru-RU" dirty="0" smtClean="0"/>
              <a:t>момента.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560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</TotalTime>
  <Words>95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Яркая</vt:lpstr>
      <vt:lpstr>Презентация</vt:lpstr>
      <vt:lpstr>Валы и оси, их значение и классификация </vt:lpstr>
      <vt:lpstr>вал</vt:lpstr>
      <vt:lpstr>Слайд 3</vt:lpstr>
      <vt:lpstr>ось</vt:lpstr>
      <vt:lpstr>Слайд 5</vt:lpstr>
      <vt:lpstr>Виды валов</vt:lpstr>
      <vt:lpstr>Слайд 7</vt:lpstr>
      <vt:lpstr>Слайд 8</vt:lpstr>
      <vt:lpstr>Виды осей</vt:lpstr>
      <vt:lpstr>Разница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Валы и оси их значение и классификация</dc:title>
  <dc:creator>Леночка</dc:creator>
  <cp:lastModifiedBy>avanesyan</cp:lastModifiedBy>
  <cp:revision>10</cp:revision>
  <dcterms:created xsi:type="dcterms:W3CDTF">2022-11-29T14:17:37Z</dcterms:created>
  <dcterms:modified xsi:type="dcterms:W3CDTF">2022-12-06T06:19:08Z</dcterms:modified>
</cp:coreProperties>
</file>