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5" r:id="rId4"/>
    <p:sldId id="266" r:id="rId5"/>
    <p:sldId id="291" r:id="rId6"/>
    <p:sldId id="265" r:id="rId7"/>
    <p:sldId id="273" r:id="rId8"/>
    <p:sldId id="267" r:id="rId9"/>
    <p:sldId id="278" r:id="rId10"/>
    <p:sldId id="274" r:id="rId11"/>
    <p:sldId id="280" r:id="rId12"/>
    <p:sldId id="279" r:id="rId13"/>
    <p:sldId id="281" r:id="rId14"/>
    <p:sldId id="282" r:id="rId15"/>
    <p:sldId id="275" r:id="rId16"/>
    <p:sldId id="296" r:id="rId17"/>
    <p:sldId id="289" r:id="rId18"/>
    <p:sldId id="268" r:id="rId19"/>
    <p:sldId id="297" r:id="rId20"/>
    <p:sldId id="298" r:id="rId21"/>
    <p:sldId id="299" r:id="rId22"/>
    <p:sldId id="262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5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0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7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6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0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CE4D-25B1-4FFF-820E-CA0D80D8E29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E896-17DF-4E8F-898F-A682A48B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8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03909"/>
            <a:ext cx="10903527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3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158619"/>
            <a:ext cx="11625943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6" y="125962"/>
            <a:ext cx="11588620" cy="67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1" y="46653"/>
            <a:ext cx="11849876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1999167" cy="67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" y="74645"/>
            <a:ext cx="11700588" cy="6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32657"/>
            <a:ext cx="11868539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-223838"/>
            <a:ext cx="11831216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102637"/>
            <a:ext cx="11737911" cy="6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-9331"/>
            <a:ext cx="11756571" cy="69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-186613"/>
            <a:ext cx="11793894" cy="70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" y="145471"/>
            <a:ext cx="10889672" cy="66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-223838"/>
            <a:ext cx="11849878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-130629"/>
            <a:ext cx="11737909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7" y="46653"/>
            <a:ext cx="11781453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07818"/>
            <a:ext cx="11540837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63629"/>
            <a:ext cx="12024049" cy="67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" y="107731"/>
            <a:ext cx="11569959" cy="66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-223838"/>
            <a:ext cx="1183121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1" y="-10391"/>
            <a:ext cx="11893420" cy="68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1" y="-223838"/>
            <a:ext cx="1160728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-31173"/>
            <a:ext cx="11817927" cy="6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0391"/>
            <a:ext cx="11277600" cy="68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14300"/>
            <a:ext cx="10889672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60649"/>
            <a:ext cx="11849877" cy="66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5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2023-01-16T17:52:41Z</dcterms:created>
  <dcterms:modified xsi:type="dcterms:W3CDTF">2023-02-06T18:15:22Z</dcterms:modified>
</cp:coreProperties>
</file>