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2FD00-5FD6-45DA-AE8B-B01BAD84BADE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0021625C-621F-4F4E-A3C3-EC9B9EFF6D97}">
      <dgm:prSet phldrT="[Текст]"/>
      <dgm:spPr/>
      <dgm:t>
        <a:bodyPr/>
        <a:lstStyle/>
        <a:p>
          <a:pPr>
            <a:buChar char="•"/>
          </a:pPr>
          <a:r>
            <a:rPr lang="ru-RU">
              <a:latin typeface="Calibri"/>
              <a:ea typeface="Calibri"/>
              <a:cs typeface="Calibri"/>
              <a:sym typeface="Calibri"/>
            </a:rPr>
            <a:t>Удобство редактирования, набора текста</a:t>
          </a:r>
          <a:endParaRPr lang="ru-RU" dirty="0"/>
        </a:p>
      </dgm:t>
    </dgm:pt>
    <dgm:pt modelId="{A87541CD-5C29-40FE-9A06-2A57CB4C2733}" type="parTrans" cxnId="{C9DF4804-9B22-49DB-9663-A15AB61028B0}">
      <dgm:prSet/>
      <dgm:spPr/>
      <dgm:t>
        <a:bodyPr/>
        <a:lstStyle/>
        <a:p>
          <a:endParaRPr lang="ru-RU"/>
        </a:p>
      </dgm:t>
    </dgm:pt>
    <dgm:pt modelId="{D4067F44-72DB-4E44-9AA2-AC0FE3484FE2}" type="sibTrans" cxnId="{C9DF4804-9B22-49DB-9663-A15AB61028B0}">
      <dgm:prSet/>
      <dgm:spPr/>
      <dgm:t>
        <a:bodyPr/>
        <a:lstStyle/>
        <a:p>
          <a:endParaRPr lang="ru-RU"/>
        </a:p>
      </dgm:t>
    </dgm:pt>
    <dgm:pt modelId="{2C793241-7144-4AEF-8F50-3A37CCEF88D8}">
      <dgm:prSet phldrT="[Текст]"/>
      <dgm:spPr/>
      <dgm:t>
        <a:bodyPr/>
        <a:lstStyle/>
        <a:p>
          <a:pPr>
            <a:buChar char="•"/>
          </a:pPr>
          <a:r>
            <a:rPr lang="ru-RU">
              <a:latin typeface="Calibri"/>
              <a:ea typeface="Calibri"/>
              <a:cs typeface="Calibri"/>
              <a:sym typeface="Calibri"/>
            </a:rPr>
            <a:t>Компактное размещение</a:t>
          </a:r>
          <a:endParaRPr lang="ru-RU" dirty="0"/>
        </a:p>
      </dgm:t>
    </dgm:pt>
    <dgm:pt modelId="{CD568AFA-2020-4D14-A925-837D83A30EEC}" type="parTrans" cxnId="{C8C49974-1B48-49EB-B737-6F561066F6DC}">
      <dgm:prSet/>
      <dgm:spPr/>
      <dgm:t>
        <a:bodyPr/>
        <a:lstStyle/>
        <a:p>
          <a:endParaRPr lang="ru-RU"/>
        </a:p>
      </dgm:t>
    </dgm:pt>
    <dgm:pt modelId="{44AA72FF-105F-4B01-AF4B-9EA51565F53A}" type="sibTrans" cxnId="{C8C49974-1B48-49EB-B737-6F561066F6DC}">
      <dgm:prSet/>
      <dgm:spPr/>
      <dgm:t>
        <a:bodyPr/>
        <a:lstStyle/>
        <a:p>
          <a:endParaRPr lang="ru-RU"/>
        </a:p>
      </dgm:t>
    </dgm:pt>
    <dgm:pt modelId="{3FABB045-CC66-4439-8284-4A11A9E32278}">
      <dgm:prSet/>
      <dgm:spPr/>
      <dgm:t>
        <a:bodyPr/>
        <a:lstStyle/>
        <a:p>
          <a:r>
            <a:rPr lang="ru-RU" dirty="0">
              <a:latin typeface="Calibri"/>
              <a:ea typeface="Calibri"/>
              <a:cs typeface="Calibri"/>
              <a:sym typeface="Calibri"/>
            </a:rPr>
            <a:t>Легкость копирования текстовой информации </a:t>
          </a:r>
          <a:endParaRPr lang="ru-RU" dirty="0"/>
        </a:p>
      </dgm:t>
    </dgm:pt>
    <dgm:pt modelId="{EE6F3FE7-9DB7-4B7B-938D-8B5D7AC5CCF8}" type="parTrans" cxnId="{9E499600-A64A-4A3B-AB49-32D2F2BA27E8}">
      <dgm:prSet/>
      <dgm:spPr/>
      <dgm:t>
        <a:bodyPr/>
        <a:lstStyle/>
        <a:p>
          <a:endParaRPr lang="ru-RU"/>
        </a:p>
      </dgm:t>
    </dgm:pt>
    <dgm:pt modelId="{EA5C37C5-8BD6-4377-A1F4-1FFAC0E357B8}" type="sibTrans" cxnId="{9E499600-A64A-4A3B-AB49-32D2F2BA27E8}">
      <dgm:prSet/>
      <dgm:spPr/>
      <dgm:t>
        <a:bodyPr/>
        <a:lstStyle/>
        <a:p>
          <a:endParaRPr lang="ru-RU"/>
        </a:p>
      </dgm:t>
    </dgm:pt>
    <dgm:pt modelId="{57DA7445-D33A-4E9C-B0BA-D368BC485411}" type="pres">
      <dgm:prSet presAssocID="{9602FD00-5FD6-45DA-AE8B-B01BAD84BADE}" presName="linearFlow" presStyleCnt="0">
        <dgm:presLayoutVars>
          <dgm:dir/>
          <dgm:resizeHandles val="exact"/>
        </dgm:presLayoutVars>
      </dgm:prSet>
      <dgm:spPr/>
    </dgm:pt>
    <dgm:pt modelId="{67FC2362-B213-4718-858E-56FEC37D52BD}" type="pres">
      <dgm:prSet presAssocID="{3FABB045-CC66-4439-8284-4A11A9E32278}" presName="composite" presStyleCnt="0"/>
      <dgm:spPr/>
    </dgm:pt>
    <dgm:pt modelId="{5A5715FA-17C7-4E4D-B24C-D7D661406734}" type="pres">
      <dgm:prSet presAssocID="{3FABB045-CC66-4439-8284-4A11A9E32278}" presName="imgShp" presStyleLbl="fgImgPlace1" presStyleIdx="0" presStyleCnt="3"/>
      <dgm:spPr/>
    </dgm:pt>
    <dgm:pt modelId="{E53835A1-2B3A-44E3-847C-E285EB72D4D6}" type="pres">
      <dgm:prSet presAssocID="{3FABB045-CC66-4439-8284-4A11A9E32278}" presName="txShp" presStyleLbl="node1" presStyleIdx="0" presStyleCnt="3">
        <dgm:presLayoutVars>
          <dgm:bulletEnabled val="1"/>
        </dgm:presLayoutVars>
      </dgm:prSet>
      <dgm:spPr/>
    </dgm:pt>
    <dgm:pt modelId="{EA0F5FC9-EF2E-468C-AD90-AE0A488B1854}" type="pres">
      <dgm:prSet presAssocID="{EA5C37C5-8BD6-4377-A1F4-1FFAC0E357B8}" presName="spacing" presStyleCnt="0"/>
      <dgm:spPr/>
    </dgm:pt>
    <dgm:pt modelId="{9BA14FF6-3DEA-4C13-AEF8-2FCE32FB4EE4}" type="pres">
      <dgm:prSet presAssocID="{0021625C-621F-4F4E-A3C3-EC9B9EFF6D97}" presName="composite" presStyleCnt="0"/>
      <dgm:spPr/>
    </dgm:pt>
    <dgm:pt modelId="{08900A0D-872C-4D00-8AD2-60F732AE445E}" type="pres">
      <dgm:prSet presAssocID="{0021625C-621F-4F4E-A3C3-EC9B9EFF6D97}" presName="imgShp" presStyleLbl="fgImgPlace1" presStyleIdx="1" presStyleCnt="3"/>
      <dgm:spPr/>
    </dgm:pt>
    <dgm:pt modelId="{3AC64511-2867-48F1-B64B-FDE816CA1F30}" type="pres">
      <dgm:prSet presAssocID="{0021625C-621F-4F4E-A3C3-EC9B9EFF6D97}" presName="txShp" presStyleLbl="node1" presStyleIdx="1" presStyleCnt="3">
        <dgm:presLayoutVars>
          <dgm:bulletEnabled val="1"/>
        </dgm:presLayoutVars>
      </dgm:prSet>
      <dgm:spPr/>
    </dgm:pt>
    <dgm:pt modelId="{48FD8068-4CE3-4457-BA97-45038EA5C691}" type="pres">
      <dgm:prSet presAssocID="{D4067F44-72DB-4E44-9AA2-AC0FE3484FE2}" presName="spacing" presStyleCnt="0"/>
      <dgm:spPr/>
    </dgm:pt>
    <dgm:pt modelId="{57600790-BD7B-4E5B-9BBB-64AE427F12D6}" type="pres">
      <dgm:prSet presAssocID="{2C793241-7144-4AEF-8F50-3A37CCEF88D8}" presName="composite" presStyleCnt="0"/>
      <dgm:spPr/>
    </dgm:pt>
    <dgm:pt modelId="{032D53AE-D9B7-4AC4-8220-F86E3276E028}" type="pres">
      <dgm:prSet presAssocID="{2C793241-7144-4AEF-8F50-3A37CCEF88D8}" presName="imgShp" presStyleLbl="fgImgPlace1" presStyleIdx="2" presStyleCnt="3"/>
      <dgm:spPr/>
    </dgm:pt>
    <dgm:pt modelId="{CD565334-B708-496C-BA4D-823AA7383A32}" type="pres">
      <dgm:prSet presAssocID="{2C793241-7144-4AEF-8F50-3A37CCEF88D8}" presName="txShp" presStyleLbl="node1" presStyleIdx="2" presStyleCnt="3">
        <dgm:presLayoutVars>
          <dgm:bulletEnabled val="1"/>
        </dgm:presLayoutVars>
      </dgm:prSet>
      <dgm:spPr/>
    </dgm:pt>
  </dgm:ptLst>
  <dgm:cxnLst>
    <dgm:cxn modelId="{9E499600-A64A-4A3B-AB49-32D2F2BA27E8}" srcId="{9602FD00-5FD6-45DA-AE8B-B01BAD84BADE}" destId="{3FABB045-CC66-4439-8284-4A11A9E32278}" srcOrd="0" destOrd="0" parTransId="{EE6F3FE7-9DB7-4B7B-938D-8B5D7AC5CCF8}" sibTransId="{EA5C37C5-8BD6-4377-A1F4-1FFAC0E357B8}"/>
    <dgm:cxn modelId="{C9DF4804-9B22-49DB-9663-A15AB61028B0}" srcId="{9602FD00-5FD6-45DA-AE8B-B01BAD84BADE}" destId="{0021625C-621F-4F4E-A3C3-EC9B9EFF6D97}" srcOrd="1" destOrd="0" parTransId="{A87541CD-5C29-40FE-9A06-2A57CB4C2733}" sibTransId="{D4067F44-72DB-4E44-9AA2-AC0FE3484FE2}"/>
    <dgm:cxn modelId="{2EAA4C0E-BCF8-4301-96FD-DDBADDAAE91E}" type="presOf" srcId="{9602FD00-5FD6-45DA-AE8B-B01BAD84BADE}" destId="{57DA7445-D33A-4E9C-B0BA-D368BC485411}" srcOrd="0" destOrd="0" presId="urn:microsoft.com/office/officeart/2005/8/layout/vList3"/>
    <dgm:cxn modelId="{C8C49974-1B48-49EB-B737-6F561066F6DC}" srcId="{9602FD00-5FD6-45DA-AE8B-B01BAD84BADE}" destId="{2C793241-7144-4AEF-8F50-3A37CCEF88D8}" srcOrd="2" destOrd="0" parTransId="{CD568AFA-2020-4D14-A925-837D83A30EEC}" sibTransId="{44AA72FF-105F-4B01-AF4B-9EA51565F53A}"/>
    <dgm:cxn modelId="{A3B5DDB8-985B-44CE-AED3-1A7A773C398B}" type="presOf" srcId="{2C793241-7144-4AEF-8F50-3A37CCEF88D8}" destId="{CD565334-B708-496C-BA4D-823AA7383A32}" srcOrd="0" destOrd="0" presId="urn:microsoft.com/office/officeart/2005/8/layout/vList3"/>
    <dgm:cxn modelId="{853AADE9-F7C6-41D1-BF44-2455C962C75F}" type="presOf" srcId="{0021625C-621F-4F4E-A3C3-EC9B9EFF6D97}" destId="{3AC64511-2867-48F1-B64B-FDE816CA1F30}" srcOrd="0" destOrd="0" presId="urn:microsoft.com/office/officeart/2005/8/layout/vList3"/>
    <dgm:cxn modelId="{782192EA-8737-48B0-A780-38F736F06C5A}" type="presOf" srcId="{3FABB045-CC66-4439-8284-4A11A9E32278}" destId="{E53835A1-2B3A-44E3-847C-E285EB72D4D6}" srcOrd="0" destOrd="0" presId="urn:microsoft.com/office/officeart/2005/8/layout/vList3"/>
    <dgm:cxn modelId="{B7617BEA-6DA4-4A9D-8806-DD2FBEE991D0}" type="presParOf" srcId="{57DA7445-D33A-4E9C-B0BA-D368BC485411}" destId="{67FC2362-B213-4718-858E-56FEC37D52BD}" srcOrd="0" destOrd="0" presId="urn:microsoft.com/office/officeart/2005/8/layout/vList3"/>
    <dgm:cxn modelId="{511098A3-BD9A-4699-8422-7F6BDD196624}" type="presParOf" srcId="{67FC2362-B213-4718-858E-56FEC37D52BD}" destId="{5A5715FA-17C7-4E4D-B24C-D7D661406734}" srcOrd="0" destOrd="0" presId="urn:microsoft.com/office/officeart/2005/8/layout/vList3"/>
    <dgm:cxn modelId="{2F40023C-2545-4990-82EE-771B40D66245}" type="presParOf" srcId="{67FC2362-B213-4718-858E-56FEC37D52BD}" destId="{E53835A1-2B3A-44E3-847C-E285EB72D4D6}" srcOrd="1" destOrd="0" presId="urn:microsoft.com/office/officeart/2005/8/layout/vList3"/>
    <dgm:cxn modelId="{9CB49271-E4E5-4070-84E5-BA3BAB08F93B}" type="presParOf" srcId="{57DA7445-D33A-4E9C-B0BA-D368BC485411}" destId="{EA0F5FC9-EF2E-468C-AD90-AE0A488B1854}" srcOrd="1" destOrd="0" presId="urn:microsoft.com/office/officeart/2005/8/layout/vList3"/>
    <dgm:cxn modelId="{DA2596F9-F9DE-40FB-9FE8-439BDA9A406C}" type="presParOf" srcId="{57DA7445-D33A-4E9C-B0BA-D368BC485411}" destId="{9BA14FF6-3DEA-4C13-AEF8-2FCE32FB4EE4}" srcOrd="2" destOrd="0" presId="urn:microsoft.com/office/officeart/2005/8/layout/vList3"/>
    <dgm:cxn modelId="{98E51ED5-0FFC-43D6-9D56-642E772E002C}" type="presParOf" srcId="{9BA14FF6-3DEA-4C13-AEF8-2FCE32FB4EE4}" destId="{08900A0D-872C-4D00-8AD2-60F732AE445E}" srcOrd="0" destOrd="0" presId="urn:microsoft.com/office/officeart/2005/8/layout/vList3"/>
    <dgm:cxn modelId="{51D23CA0-82B8-4ABA-B365-E11E399692E5}" type="presParOf" srcId="{9BA14FF6-3DEA-4C13-AEF8-2FCE32FB4EE4}" destId="{3AC64511-2867-48F1-B64B-FDE816CA1F30}" srcOrd="1" destOrd="0" presId="urn:microsoft.com/office/officeart/2005/8/layout/vList3"/>
    <dgm:cxn modelId="{4F1FFD94-2F74-44CF-A550-51976F5D1282}" type="presParOf" srcId="{57DA7445-D33A-4E9C-B0BA-D368BC485411}" destId="{48FD8068-4CE3-4457-BA97-45038EA5C691}" srcOrd="3" destOrd="0" presId="urn:microsoft.com/office/officeart/2005/8/layout/vList3"/>
    <dgm:cxn modelId="{F1195909-ECC1-413B-A812-B8A8FFD3D64C}" type="presParOf" srcId="{57DA7445-D33A-4E9C-B0BA-D368BC485411}" destId="{57600790-BD7B-4E5B-9BBB-64AE427F12D6}" srcOrd="4" destOrd="0" presId="urn:microsoft.com/office/officeart/2005/8/layout/vList3"/>
    <dgm:cxn modelId="{7E9D82F2-21D8-425E-BFF9-D981D81B15BC}" type="presParOf" srcId="{57600790-BD7B-4E5B-9BBB-64AE427F12D6}" destId="{032D53AE-D9B7-4AC4-8220-F86E3276E028}" srcOrd="0" destOrd="0" presId="urn:microsoft.com/office/officeart/2005/8/layout/vList3"/>
    <dgm:cxn modelId="{6EF202E5-AE41-4E52-9B1B-FDEC3F44920F}" type="presParOf" srcId="{57600790-BD7B-4E5B-9BBB-64AE427F12D6}" destId="{CD565334-B708-496C-BA4D-823AA7383A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2FD00-5FD6-45DA-AE8B-B01BAD84BADE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0021625C-621F-4F4E-A3C3-EC9B9EFF6D97}">
      <dgm:prSet phldrT="[Текст]"/>
      <dgm:spPr/>
      <dgm:t>
        <a:bodyPr/>
        <a:lstStyle/>
        <a:p>
          <a:pPr>
            <a:buChar char="•"/>
          </a:pPr>
          <a:r>
            <a:rPr lang="ru-RU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Интервалы</a:t>
          </a:r>
          <a:endParaRPr lang="ru-RU" dirty="0">
            <a:solidFill>
              <a:schemeClr val="bg1"/>
            </a:solidFill>
          </a:endParaRPr>
        </a:p>
      </dgm:t>
    </dgm:pt>
    <dgm:pt modelId="{A87541CD-5C29-40FE-9A06-2A57CB4C2733}" type="parTrans" cxnId="{C9DF4804-9B22-49DB-9663-A15AB61028B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4067F44-72DB-4E44-9AA2-AC0FE3484FE2}" type="sibTrans" cxnId="{C9DF4804-9B22-49DB-9663-A15AB61028B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C793241-7144-4AEF-8F50-3A37CCEF88D8}">
      <dgm:prSet phldrT="[Текст]"/>
      <dgm:spPr/>
      <dgm:t>
        <a:bodyPr/>
        <a:lstStyle/>
        <a:p>
          <a:pPr>
            <a:buChar char="•"/>
          </a:pPr>
          <a:r>
            <a:rPr lang="ru-RU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Отступы и первая строка</a:t>
          </a:r>
          <a:endParaRPr lang="ru-RU" dirty="0">
            <a:solidFill>
              <a:schemeClr val="bg1"/>
            </a:solidFill>
          </a:endParaRPr>
        </a:p>
      </dgm:t>
    </dgm:pt>
    <dgm:pt modelId="{CD568AFA-2020-4D14-A925-837D83A30EEC}" type="parTrans" cxnId="{C8C49974-1B48-49EB-B737-6F561066F6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4AA72FF-105F-4B01-AF4B-9EA51565F53A}" type="sibTrans" cxnId="{C8C49974-1B48-49EB-B737-6F561066F6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FABB045-CC66-4439-8284-4A11A9E32278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Изменение шрифта (цвет, размер и т.д.)</a:t>
          </a:r>
          <a:endParaRPr lang="ru-RU" dirty="0">
            <a:solidFill>
              <a:schemeClr val="bg1"/>
            </a:solidFill>
          </a:endParaRPr>
        </a:p>
      </dgm:t>
    </dgm:pt>
    <dgm:pt modelId="{EE6F3FE7-9DB7-4B7B-938D-8B5D7AC5CCF8}" type="parTrans" cxnId="{9E499600-A64A-4A3B-AB49-32D2F2BA27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A5C37C5-8BD6-4377-A1F4-1FFAC0E357B8}" type="sibTrans" cxnId="{9E499600-A64A-4A3B-AB49-32D2F2BA27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DA7445-D33A-4E9C-B0BA-D368BC485411}" type="pres">
      <dgm:prSet presAssocID="{9602FD00-5FD6-45DA-AE8B-B01BAD84BADE}" presName="linearFlow" presStyleCnt="0">
        <dgm:presLayoutVars>
          <dgm:dir/>
          <dgm:resizeHandles val="exact"/>
        </dgm:presLayoutVars>
      </dgm:prSet>
      <dgm:spPr/>
    </dgm:pt>
    <dgm:pt modelId="{67FC2362-B213-4718-858E-56FEC37D52BD}" type="pres">
      <dgm:prSet presAssocID="{3FABB045-CC66-4439-8284-4A11A9E32278}" presName="composite" presStyleCnt="0"/>
      <dgm:spPr/>
    </dgm:pt>
    <dgm:pt modelId="{5A5715FA-17C7-4E4D-B24C-D7D661406734}" type="pres">
      <dgm:prSet presAssocID="{3FABB045-CC66-4439-8284-4A11A9E32278}" presName="imgShp" presStyleLbl="fgImgPlace1" presStyleIdx="0" presStyleCnt="3"/>
      <dgm:spPr/>
    </dgm:pt>
    <dgm:pt modelId="{E53835A1-2B3A-44E3-847C-E285EB72D4D6}" type="pres">
      <dgm:prSet presAssocID="{3FABB045-CC66-4439-8284-4A11A9E32278}" presName="txShp" presStyleLbl="node1" presStyleIdx="0" presStyleCnt="3">
        <dgm:presLayoutVars>
          <dgm:bulletEnabled val="1"/>
        </dgm:presLayoutVars>
      </dgm:prSet>
      <dgm:spPr/>
    </dgm:pt>
    <dgm:pt modelId="{EA0F5FC9-EF2E-468C-AD90-AE0A488B1854}" type="pres">
      <dgm:prSet presAssocID="{EA5C37C5-8BD6-4377-A1F4-1FFAC0E357B8}" presName="spacing" presStyleCnt="0"/>
      <dgm:spPr/>
    </dgm:pt>
    <dgm:pt modelId="{9BA14FF6-3DEA-4C13-AEF8-2FCE32FB4EE4}" type="pres">
      <dgm:prSet presAssocID="{0021625C-621F-4F4E-A3C3-EC9B9EFF6D97}" presName="composite" presStyleCnt="0"/>
      <dgm:spPr/>
    </dgm:pt>
    <dgm:pt modelId="{08900A0D-872C-4D00-8AD2-60F732AE445E}" type="pres">
      <dgm:prSet presAssocID="{0021625C-621F-4F4E-A3C3-EC9B9EFF6D97}" presName="imgShp" presStyleLbl="fgImgPlace1" presStyleIdx="1" presStyleCnt="3"/>
      <dgm:spPr/>
    </dgm:pt>
    <dgm:pt modelId="{3AC64511-2867-48F1-B64B-FDE816CA1F30}" type="pres">
      <dgm:prSet presAssocID="{0021625C-621F-4F4E-A3C3-EC9B9EFF6D97}" presName="txShp" presStyleLbl="node1" presStyleIdx="1" presStyleCnt="3">
        <dgm:presLayoutVars>
          <dgm:bulletEnabled val="1"/>
        </dgm:presLayoutVars>
      </dgm:prSet>
      <dgm:spPr/>
    </dgm:pt>
    <dgm:pt modelId="{48FD8068-4CE3-4457-BA97-45038EA5C691}" type="pres">
      <dgm:prSet presAssocID="{D4067F44-72DB-4E44-9AA2-AC0FE3484FE2}" presName="spacing" presStyleCnt="0"/>
      <dgm:spPr/>
    </dgm:pt>
    <dgm:pt modelId="{57600790-BD7B-4E5B-9BBB-64AE427F12D6}" type="pres">
      <dgm:prSet presAssocID="{2C793241-7144-4AEF-8F50-3A37CCEF88D8}" presName="composite" presStyleCnt="0"/>
      <dgm:spPr/>
    </dgm:pt>
    <dgm:pt modelId="{032D53AE-D9B7-4AC4-8220-F86E3276E028}" type="pres">
      <dgm:prSet presAssocID="{2C793241-7144-4AEF-8F50-3A37CCEF88D8}" presName="imgShp" presStyleLbl="fgImgPlace1" presStyleIdx="2" presStyleCnt="3"/>
      <dgm:spPr/>
    </dgm:pt>
    <dgm:pt modelId="{CD565334-B708-496C-BA4D-823AA7383A32}" type="pres">
      <dgm:prSet presAssocID="{2C793241-7144-4AEF-8F50-3A37CCEF88D8}" presName="txShp" presStyleLbl="node1" presStyleIdx="2" presStyleCnt="3">
        <dgm:presLayoutVars>
          <dgm:bulletEnabled val="1"/>
        </dgm:presLayoutVars>
      </dgm:prSet>
      <dgm:spPr/>
    </dgm:pt>
  </dgm:ptLst>
  <dgm:cxnLst>
    <dgm:cxn modelId="{9E499600-A64A-4A3B-AB49-32D2F2BA27E8}" srcId="{9602FD00-5FD6-45DA-AE8B-B01BAD84BADE}" destId="{3FABB045-CC66-4439-8284-4A11A9E32278}" srcOrd="0" destOrd="0" parTransId="{EE6F3FE7-9DB7-4B7B-938D-8B5D7AC5CCF8}" sibTransId="{EA5C37C5-8BD6-4377-A1F4-1FFAC0E357B8}"/>
    <dgm:cxn modelId="{C9DF4804-9B22-49DB-9663-A15AB61028B0}" srcId="{9602FD00-5FD6-45DA-AE8B-B01BAD84BADE}" destId="{0021625C-621F-4F4E-A3C3-EC9B9EFF6D97}" srcOrd="1" destOrd="0" parTransId="{A87541CD-5C29-40FE-9A06-2A57CB4C2733}" sibTransId="{D4067F44-72DB-4E44-9AA2-AC0FE3484FE2}"/>
    <dgm:cxn modelId="{2EAA4C0E-BCF8-4301-96FD-DDBADDAAE91E}" type="presOf" srcId="{9602FD00-5FD6-45DA-AE8B-B01BAD84BADE}" destId="{57DA7445-D33A-4E9C-B0BA-D368BC485411}" srcOrd="0" destOrd="0" presId="urn:microsoft.com/office/officeart/2005/8/layout/vList3"/>
    <dgm:cxn modelId="{C8C49974-1B48-49EB-B737-6F561066F6DC}" srcId="{9602FD00-5FD6-45DA-AE8B-B01BAD84BADE}" destId="{2C793241-7144-4AEF-8F50-3A37CCEF88D8}" srcOrd="2" destOrd="0" parTransId="{CD568AFA-2020-4D14-A925-837D83A30EEC}" sibTransId="{44AA72FF-105F-4B01-AF4B-9EA51565F53A}"/>
    <dgm:cxn modelId="{A3B5DDB8-985B-44CE-AED3-1A7A773C398B}" type="presOf" srcId="{2C793241-7144-4AEF-8F50-3A37CCEF88D8}" destId="{CD565334-B708-496C-BA4D-823AA7383A32}" srcOrd="0" destOrd="0" presId="urn:microsoft.com/office/officeart/2005/8/layout/vList3"/>
    <dgm:cxn modelId="{853AADE9-F7C6-41D1-BF44-2455C962C75F}" type="presOf" srcId="{0021625C-621F-4F4E-A3C3-EC9B9EFF6D97}" destId="{3AC64511-2867-48F1-B64B-FDE816CA1F30}" srcOrd="0" destOrd="0" presId="urn:microsoft.com/office/officeart/2005/8/layout/vList3"/>
    <dgm:cxn modelId="{782192EA-8737-48B0-A780-38F736F06C5A}" type="presOf" srcId="{3FABB045-CC66-4439-8284-4A11A9E32278}" destId="{E53835A1-2B3A-44E3-847C-E285EB72D4D6}" srcOrd="0" destOrd="0" presId="urn:microsoft.com/office/officeart/2005/8/layout/vList3"/>
    <dgm:cxn modelId="{B7617BEA-6DA4-4A9D-8806-DD2FBEE991D0}" type="presParOf" srcId="{57DA7445-D33A-4E9C-B0BA-D368BC485411}" destId="{67FC2362-B213-4718-858E-56FEC37D52BD}" srcOrd="0" destOrd="0" presId="urn:microsoft.com/office/officeart/2005/8/layout/vList3"/>
    <dgm:cxn modelId="{511098A3-BD9A-4699-8422-7F6BDD196624}" type="presParOf" srcId="{67FC2362-B213-4718-858E-56FEC37D52BD}" destId="{5A5715FA-17C7-4E4D-B24C-D7D661406734}" srcOrd="0" destOrd="0" presId="urn:microsoft.com/office/officeart/2005/8/layout/vList3"/>
    <dgm:cxn modelId="{2F40023C-2545-4990-82EE-771B40D66245}" type="presParOf" srcId="{67FC2362-B213-4718-858E-56FEC37D52BD}" destId="{E53835A1-2B3A-44E3-847C-E285EB72D4D6}" srcOrd="1" destOrd="0" presId="urn:microsoft.com/office/officeart/2005/8/layout/vList3"/>
    <dgm:cxn modelId="{9CB49271-E4E5-4070-84E5-BA3BAB08F93B}" type="presParOf" srcId="{57DA7445-D33A-4E9C-B0BA-D368BC485411}" destId="{EA0F5FC9-EF2E-468C-AD90-AE0A488B1854}" srcOrd="1" destOrd="0" presId="urn:microsoft.com/office/officeart/2005/8/layout/vList3"/>
    <dgm:cxn modelId="{DA2596F9-F9DE-40FB-9FE8-439BDA9A406C}" type="presParOf" srcId="{57DA7445-D33A-4E9C-B0BA-D368BC485411}" destId="{9BA14FF6-3DEA-4C13-AEF8-2FCE32FB4EE4}" srcOrd="2" destOrd="0" presId="urn:microsoft.com/office/officeart/2005/8/layout/vList3"/>
    <dgm:cxn modelId="{98E51ED5-0FFC-43D6-9D56-642E772E002C}" type="presParOf" srcId="{9BA14FF6-3DEA-4C13-AEF8-2FCE32FB4EE4}" destId="{08900A0D-872C-4D00-8AD2-60F732AE445E}" srcOrd="0" destOrd="0" presId="urn:microsoft.com/office/officeart/2005/8/layout/vList3"/>
    <dgm:cxn modelId="{51D23CA0-82B8-4ABA-B365-E11E399692E5}" type="presParOf" srcId="{9BA14FF6-3DEA-4C13-AEF8-2FCE32FB4EE4}" destId="{3AC64511-2867-48F1-B64B-FDE816CA1F30}" srcOrd="1" destOrd="0" presId="urn:microsoft.com/office/officeart/2005/8/layout/vList3"/>
    <dgm:cxn modelId="{4F1FFD94-2F74-44CF-A550-51976F5D1282}" type="presParOf" srcId="{57DA7445-D33A-4E9C-B0BA-D368BC485411}" destId="{48FD8068-4CE3-4457-BA97-45038EA5C691}" srcOrd="3" destOrd="0" presId="urn:microsoft.com/office/officeart/2005/8/layout/vList3"/>
    <dgm:cxn modelId="{F1195909-ECC1-413B-A812-B8A8FFD3D64C}" type="presParOf" srcId="{57DA7445-D33A-4E9C-B0BA-D368BC485411}" destId="{57600790-BD7B-4E5B-9BBB-64AE427F12D6}" srcOrd="4" destOrd="0" presId="urn:microsoft.com/office/officeart/2005/8/layout/vList3"/>
    <dgm:cxn modelId="{7E9D82F2-21D8-425E-BFF9-D981D81B15BC}" type="presParOf" srcId="{57600790-BD7B-4E5B-9BBB-64AE427F12D6}" destId="{032D53AE-D9B7-4AC4-8220-F86E3276E028}" srcOrd="0" destOrd="0" presId="urn:microsoft.com/office/officeart/2005/8/layout/vList3"/>
    <dgm:cxn modelId="{6EF202E5-AE41-4E52-9B1B-FDEC3F44920F}" type="presParOf" srcId="{57600790-BD7B-4E5B-9BBB-64AE427F12D6}" destId="{CD565334-B708-496C-BA4D-823AA7383A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35A1-2B3A-44E3-847C-E285EB72D4D6}">
      <dsp:nvSpPr>
        <dsp:cNvPr id="0" name=""/>
        <dsp:cNvSpPr/>
      </dsp:nvSpPr>
      <dsp:spPr>
        <a:xfrm rot="10800000">
          <a:off x="1573500" y="66"/>
          <a:ext cx="5405120" cy="84824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5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Calibri"/>
              <a:ea typeface="Calibri"/>
              <a:cs typeface="Calibri"/>
              <a:sym typeface="Calibri"/>
            </a:rPr>
            <a:t>Легкость копирования текстовой информации </a:t>
          </a:r>
          <a:endParaRPr lang="ru-RU" sz="2300" kern="1200" dirty="0"/>
        </a:p>
      </dsp:txBody>
      <dsp:txXfrm rot="10800000">
        <a:off x="1785560" y="66"/>
        <a:ext cx="5193060" cy="848240"/>
      </dsp:txXfrm>
    </dsp:sp>
    <dsp:sp modelId="{5A5715FA-17C7-4E4D-B24C-D7D661406734}">
      <dsp:nvSpPr>
        <dsp:cNvPr id="0" name=""/>
        <dsp:cNvSpPr/>
      </dsp:nvSpPr>
      <dsp:spPr>
        <a:xfrm>
          <a:off x="1149379" y="66"/>
          <a:ext cx="848240" cy="84824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4511-2867-48F1-B64B-FDE816CA1F30}">
      <dsp:nvSpPr>
        <dsp:cNvPr id="0" name=""/>
        <dsp:cNvSpPr/>
      </dsp:nvSpPr>
      <dsp:spPr>
        <a:xfrm rot="10800000">
          <a:off x="1573500" y="1083070"/>
          <a:ext cx="5405120" cy="848240"/>
        </a:xfrm>
        <a:prstGeom prst="homePlat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5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latin typeface="Calibri"/>
              <a:ea typeface="Calibri"/>
              <a:cs typeface="Calibri"/>
              <a:sym typeface="Calibri"/>
            </a:rPr>
            <a:t>Удобство редактирования, набора текста</a:t>
          </a:r>
          <a:endParaRPr lang="ru-RU" sz="2300" kern="1200" dirty="0"/>
        </a:p>
      </dsp:txBody>
      <dsp:txXfrm rot="10800000">
        <a:off x="1785560" y="1083070"/>
        <a:ext cx="5193060" cy="848240"/>
      </dsp:txXfrm>
    </dsp:sp>
    <dsp:sp modelId="{08900A0D-872C-4D00-8AD2-60F732AE445E}">
      <dsp:nvSpPr>
        <dsp:cNvPr id="0" name=""/>
        <dsp:cNvSpPr/>
      </dsp:nvSpPr>
      <dsp:spPr>
        <a:xfrm>
          <a:off x="1149379" y="1083070"/>
          <a:ext cx="848240" cy="848240"/>
        </a:xfrm>
        <a:prstGeom prst="ellipse">
          <a:avLst/>
        </a:prstGeom>
        <a:solidFill>
          <a:schemeClr val="accent3">
            <a:tint val="50000"/>
            <a:hueOff val="3406210"/>
            <a:satOff val="-23845"/>
            <a:lumOff val="-14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65334-B708-496C-BA4D-823AA7383A32}">
      <dsp:nvSpPr>
        <dsp:cNvPr id="0" name=""/>
        <dsp:cNvSpPr/>
      </dsp:nvSpPr>
      <dsp:spPr>
        <a:xfrm rot="10800000">
          <a:off x="1573500" y="2166073"/>
          <a:ext cx="5405120" cy="848240"/>
        </a:xfrm>
        <a:prstGeom prst="homePlat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5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latin typeface="Calibri"/>
              <a:ea typeface="Calibri"/>
              <a:cs typeface="Calibri"/>
              <a:sym typeface="Calibri"/>
            </a:rPr>
            <a:t>Компактное размещение</a:t>
          </a:r>
          <a:endParaRPr lang="ru-RU" sz="2300" kern="1200" dirty="0"/>
        </a:p>
      </dsp:txBody>
      <dsp:txXfrm rot="10800000">
        <a:off x="1785560" y="2166073"/>
        <a:ext cx="5193060" cy="848240"/>
      </dsp:txXfrm>
    </dsp:sp>
    <dsp:sp modelId="{032D53AE-D9B7-4AC4-8220-F86E3276E028}">
      <dsp:nvSpPr>
        <dsp:cNvPr id="0" name=""/>
        <dsp:cNvSpPr/>
      </dsp:nvSpPr>
      <dsp:spPr>
        <a:xfrm>
          <a:off x="1149379" y="2166073"/>
          <a:ext cx="848240" cy="848240"/>
        </a:xfrm>
        <a:prstGeom prst="ellipse">
          <a:avLst/>
        </a:prstGeom>
        <a:solidFill>
          <a:schemeClr val="accent3">
            <a:tint val="50000"/>
            <a:hueOff val="6812420"/>
            <a:satOff val="-47691"/>
            <a:lumOff val="-28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35A1-2B3A-44E3-847C-E285EB72D4D6}">
      <dsp:nvSpPr>
        <dsp:cNvPr id="0" name=""/>
        <dsp:cNvSpPr/>
      </dsp:nvSpPr>
      <dsp:spPr>
        <a:xfrm rot="10800000">
          <a:off x="1573500" y="66"/>
          <a:ext cx="5405120" cy="84824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5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Изменение шрифта (цвет, размер и т.д.)</a:t>
          </a:r>
          <a:endParaRPr lang="ru-RU" sz="2300" kern="1200" dirty="0">
            <a:solidFill>
              <a:schemeClr val="bg1"/>
            </a:solidFill>
          </a:endParaRPr>
        </a:p>
      </dsp:txBody>
      <dsp:txXfrm rot="10800000">
        <a:off x="1785560" y="66"/>
        <a:ext cx="5193060" cy="848240"/>
      </dsp:txXfrm>
    </dsp:sp>
    <dsp:sp modelId="{5A5715FA-17C7-4E4D-B24C-D7D661406734}">
      <dsp:nvSpPr>
        <dsp:cNvPr id="0" name=""/>
        <dsp:cNvSpPr/>
      </dsp:nvSpPr>
      <dsp:spPr>
        <a:xfrm>
          <a:off x="1149379" y="66"/>
          <a:ext cx="848240" cy="84824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4511-2867-48F1-B64B-FDE816CA1F30}">
      <dsp:nvSpPr>
        <dsp:cNvPr id="0" name=""/>
        <dsp:cNvSpPr/>
      </dsp:nvSpPr>
      <dsp:spPr>
        <a:xfrm rot="10800000">
          <a:off x="1573500" y="1083070"/>
          <a:ext cx="5405120" cy="848240"/>
        </a:xfrm>
        <a:prstGeom prst="homePlat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5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Интервалы</a:t>
          </a:r>
          <a:endParaRPr lang="ru-RU" sz="2300" kern="1200" dirty="0">
            <a:solidFill>
              <a:schemeClr val="bg1"/>
            </a:solidFill>
          </a:endParaRPr>
        </a:p>
      </dsp:txBody>
      <dsp:txXfrm rot="10800000">
        <a:off x="1785560" y="1083070"/>
        <a:ext cx="5193060" cy="848240"/>
      </dsp:txXfrm>
    </dsp:sp>
    <dsp:sp modelId="{08900A0D-872C-4D00-8AD2-60F732AE445E}">
      <dsp:nvSpPr>
        <dsp:cNvPr id="0" name=""/>
        <dsp:cNvSpPr/>
      </dsp:nvSpPr>
      <dsp:spPr>
        <a:xfrm>
          <a:off x="1149379" y="1083070"/>
          <a:ext cx="848240" cy="848240"/>
        </a:xfrm>
        <a:prstGeom prst="ellipse">
          <a:avLst/>
        </a:prstGeom>
        <a:solidFill>
          <a:schemeClr val="accent3">
            <a:tint val="50000"/>
            <a:hueOff val="3406210"/>
            <a:satOff val="-23845"/>
            <a:lumOff val="-14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65334-B708-496C-BA4D-823AA7383A32}">
      <dsp:nvSpPr>
        <dsp:cNvPr id="0" name=""/>
        <dsp:cNvSpPr/>
      </dsp:nvSpPr>
      <dsp:spPr>
        <a:xfrm rot="10800000">
          <a:off x="1573500" y="2166073"/>
          <a:ext cx="5405120" cy="848240"/>
        </a:xfrm>
        <a:prstGeom prst="homePlat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05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Отступы и первая строка</a:t>
          </a:r>
          <a:endParaRPr lang="ru-RU" sz="2300" kern="1200" dirty="0">
            <a:solidFill>
              <a:schemeClr val="bg1"/>
            </a:solidFill>
          </a:endParaRPr>
        </a:p>
      </dsp:txBody>
      <dsp:txXfrm rot="10800000">
        <a:off x="1785560" y="2166073"/>
        <a:ext cx="5193060" cy="848240"/>
      </dsp:txXfrm>
    </dsp:sp>
    <dsp:sp modelId="{032D53AE-D9B7-4AC4-8220-F86E3276E028}">
      <dsp:nvSpPr>
        <dsp:cNvPr id="0" name=""/>
        <dsp:cNvSpPr/>
      </dsp:nvSpPr>
      <dsp:spPr>
        <a:xfrm>
          <a:off x="1149379" y="2166073"/>
          <a:ext cx="848240" cy="848240"/>
        </a:xfrm>
        <a:prstGeom prst="ellipse">
          <a:avLst/>
        </a:prstGeom>
        <a:solidFill>
          <a:schemeClr val="accent3">
            <a:tint val="50000"/>
            <a:hueOff val="6812420"/>
            <a:satOff val="-47691"/>
            <a:lumOff val="-28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56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540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073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8001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360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76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658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6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3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9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7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8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2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571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65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650240" y="1447800"/>
            <a:ext cx="10078720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ts val="8000"/>
            </a:pPr>
            <a:r>
              <a:rPr lang="ru-RU" dirty="0"/>
              <a:t>Текстовый процессор </a:t>
            </a:r>
            <a:r>
              <a:rPr lang="en-US" dirty="0"/>
              <a:t>MS Word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331A8-4BC8-4809-B5E6-5E9AA91B0E43}"/>
              </a:ext>
            </a:extLst>
          </p:cNvPr>
          <p:cNvSpPr txBox="1"/>
          <p:nvPr/>
        </p:nvSpPr>
        <p:spPr>
          <a:xfrm>
            <a:off x="7335520" y="5618480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Преподаватель информатики</a:t>
            </a:r>
          </a:p>
          <a:p>
            <a:r>
              <a:rPr lang="ru-RU" dirty="0"/>
              <a:t>Кимерина И.С.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1"/>
          <p:cNvGrpSpPr/>
          <p:nvPr/>
        </p:nvGrpSpPr>
        <p:grpSpPr>
          <a:xfrm>
            <a:off x="1097281" y="1866900"/>
            <a:ext cx="10058399" cy="1346199"/>
            <a:chOff x="0" y="0"/>
            <a:chExt cx="10058399" cy="1346199"/>
          </a:xfrm>
          <a:solidFill>
            <a:schemeClr val="accent3"/>
          </a:solidFill>
        </p:grpSpPr>
        <p:sp>
          <p:nvSpPr>
            <p:cNvPr id="186" name="Google Shape;186;p21"/>
            <p:cNvSpPr/>
            <p:nvPr/>
          </p:nvSpPr>
          <p:spPr>
            <a:xfrm>
              <a:off x="0" y="0"/>
              <a:ext cx="10058399" cy="1346199"/>
            </a:xfrm>
            <a:prstGeom prst="roundRect">
              <a:avLst>
                <a:gd name="adj" fmla="val 10000"/>
              </a:avLst>
            </a:prstGeom>
            <a:grpFill/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 txBox="1"/>
            <p:nvPr/>
          </p:nvSpPr>
          <p:spPr>
            <a:xfrm>
              <a:off x="39429" y="39429"/>
              <a:ext cx="9979541" cy="12673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213350" tIns="213350" rIns="213350" bIns="21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Редакторы исходных текстов программ </a:t>
              </a:r>
              <a:endParaRPr sz="5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21"/>
          <p:cNvSpPr/>
          <p:nvPr/>
        </p:nvSpPr>
        <p:spPr>
          <a:xfrm>
            <a:off x="2425700" y="3403600"/>
            <a:ext cx="558800" cy="44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8305800" y="3403600"/>
            <a:ext cx="558800" cy="44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647" y="4038601"/>
            <a:ext cx="1840905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1493485" y="5715000"/>
            <a:ext cx="24232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Pascal ABC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8700" y="4294327"/>
            <a:ext cx="6934200" cy="11649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601941-230F-4026-AA6D-A90FD544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2"/>
          <p:cNvGrpSpPr/>
          <p:nvPr/>
        </p:nvGrpSpPr>
        <p:grpSpPr>
          <a:xfrm>
            <a:off x="1066800" y="1981344"/>
            <a:ext cx="10058399" cy="1346199"/>
            <a:chOff x="0" y="0"/>
            <a:chExt cx="10058399" cy="1346199"/>
          </a:xfrm>
          <a:solidFill>
            <a:schemeClr val="accent3"/>
          </a:solidFill>
        </p:grpSpPr>
        <p:sp>
          <p:nvSpPr>
            <p:cNvPr id="199" name="Google Shape;199;p22"/>
            <p:cNvSpPr/>
            <p:nvPr/>
          </p:nvSpPr>
          <p:spPr>
            <a:xfrm>
              <a:off x="0" y="0"/>
              <a:ext cx="10058399" cy="1346199"/>
            </a:xfrm>
            <a:prstGeom prst="roundRect">
              <a:avLst>
                <a:gd name="adj" fmla="val 10000"/>
              </a:avLst>
            </a:prstGeom>
            <a:grpFill/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2"/>
            <p:cNvSpPr txBox="1"/>
            <p:nvPr/>
          </p:nvSpPr>
          <p:spPr>
            <a:xfrm>
              <a:off x="39429" y="39429"/>
              <a:ext cx="9979541" cy="12673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213350" tIns="213350" rIns="213350" bIns="21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Издательские системы</a:t>
              </a:r>
              <a:endParaRPr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22"/>
          <p:cNvSpPr/>
          <p:nvPr/>
        </p:nvSpPr>
        <p:spPr>
          <a:xfrm>
            <a:off x="2425700" y="3403600"/>
            <a:ext cx="558800" cy="44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8305800" y="3403600"/>
            <a:ext cx="558800" cy="44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4038601"/>
            <a:ext cx="1689099" cy="168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1384300" y="5638801"/>
            <a:ext cx="28103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Adobe InDesign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2100" y="4038601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7438379" y="5536914"/>
            <a:ext cx="22936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QuarkXpress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D892FA2-6E15-4014-AAC9-E15CE756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 dirty="0"/>
              <a:t>Процессор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Word</a:t>
            </a:r>
            <a:endParaRPr dirty="0"/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0560" y="1869896"/>
            <a:ext cx="5764059" cy="443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879" y="392908"/>
            <a:ext cx="1166369" cy="1238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3"/>
          <p:cNvGrpSpPr/>
          <p:nvPr/>
        </p:nvGrpSpPr>
        <p:grpSpPr>
          <a:xfrm>
            <a:off x="981899" y="2565401"/>
            <a:ext cx="10599419" cy="3632200"/>
            <a:chOff x="965200" y="2565400"/>
            <a:chExt cx="10599419" cy="3632200"/>
          </a:xfrm>
        </p:grpSpPr>
        <p:grpSp>
          <p:nvGrpSpPr>
            <p:cNvPr id="215" name="Google Shape;215;p23"/>
            <p:cNvGrpSpPr/>
            <p:nvPr/>
          </p:nvGrpSpPr>
          <p:grpSpPr>
            <a:xfrm>
              <a:off x="5800560" y="2565400"/>
              <a:ext cx="5764059" cy="3632200"/>
              <a:chOff x="5800560" y="2565400"/>
              <a:chExt cx="5764059" cy="3632200"/>
            </a:xfrm>
          </p:grpSpPr>
          <p:cxnSp>
            <p:nvCxnSpPr>
              <p:cNvPr id="216" name="Google Shape;216;p23"/>
              <p:cNvCxnSpPr/>
              <p:nvPr/>
            </p:nvCxnSpPr>
            <p:spPr>
              <a:xfrm rot="10800000" flipH="1">
                <a:off x="5800560" y="2565400"/>
                <a:ext cx="5764059" cy="25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" name="Google Shape;217;p23"/>
              <p:cNvCxnSpPr/>
              <p:nvPr/>
            </p:nvCxnSpPr>
            <p:spPr>
              <a:xfrm>
                <a:off x="5800560" y="2578100"/>
                <a:ext cx="0" cy="36068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" name="Google Shape;218;p23"/>
              <p:cNvCxnSpPr/>
              <p:nvPr/>
            </p:nvCxnSpPr>
            <p:spPr>
              <a:xfrm>
                <a:off x="5800560" y="6172200"/>
                <a:ext cx="5764059" cy="25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23"/>
              <p:cNvCxnSpPr/>
              <p:nvPr/>
            </p:nvCxnSpPr>
            <p:spPr>
              <a:xfrm>
                <a:off x="11564619" y="2565400"/>
                <a:ext cx="0" cy="36195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20" name="Google Shape;220;p23"/>
            <p:cNvSpPr txBox="1"/>
            <p:nvPr/>
          </p:nvSpPr>
          <p:spPr>
            <a:xfrm>
              <a:off x="965200" y="3524934"/>
              <a:ext cx="34949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Рабочая область</a:t>
              </a:r>
              <a:endParaRPr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4704928" y="3584574"/>
              <a:ext cx="850900" cy="5270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23"/>
          <p:cNvGrpSpPr/>
          <p:nvPr/>
        </p:nvGrpSpPr>
        <p:grpSpPr>
          <a:xfrm>
            <a:off x="379211" y="1869897"/>
            <a:ext cx="11185408" cy="720904"/>
            <a:chOff x="379211" y="1869896"/>
            <a:chExt cx="11185408" cy="720904"/>
          </a:xfrm>
        </p:grpSpPr>
        <p:sp>
          <p:nvSpPr>
            <p:cNvPr id="223" name="Google Shape;223;p23"/>
            <p:cNvSpPr txBox="1"/>
            <p:nvPr/>
          </p:nvSpPr>
          <p:spPr>
            <a:xfrm>
              <a:off x="379211" y="1952105"/>
              <a:ext cx="408092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Панель инструментов</a:t>
              </a:r>
              <a:endPara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4655125" y="2009830"/>
              <a:ext cx="850900" cy="5270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 w="1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5" name="Google Shape;225;p23"/>
            <p:cNvGrpSpPr/>
            <p:nvPr/>
          </p:nvGrpSpPr>
          <p:grpSpPr>
            <a:xfrm>
              <a:off x="5800559" y="1869896"/>
              <a:ext cx="5764060" cy="720904"/>
              <a:chOff x="5800559" y="1869896"/>
              <a:chExt cx="5764060" cy="720904"/>
            </a:xfrm>
          </p:grpSpPr>
          <p:cxnSp>
            <p:nvCxnSpPr>
              <p:cNvPr id="226" name="Google Shape;226;p23"/>
              <p:cNvCxnSpPr/>
              <p:nvPr/>
            </p:nvCxnSpPr>
            <p:spPr>
              <a:xfrm>
                <a:off x="5800559" y="1869896"/>
                <a:ext cx="0" cy="72090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" name="Google Shape;227;p23"/>
              <p:cNvCxnSpPr/>
              <p:nvPr/>
            </p:nvCxnSpPr>
            <p:spPr>
              <a:xfrm>
                <a:off x="5800560" y="1869896"/>
                <a:ext cx="5764059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23"/>
              <p:cNvCxnSpPr/>
              <p:nvPr/>
            </p:nvCxnSpPr>
            <p:spPr>
              <a:xfrm>
                <a:off x="11564619" y="1869896"/>
                <a:ext cx="0" cy="69550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" name="Google Shape;229;p23"/>
              <p:cNvCxnSpPr/>
              <p:nvPr/>
            </p:nvCxnSpPr>
            <p:spPr>
              <a:xfrm rot="10800000" flipH="1">
                <a:off x="5800559" y="2578100"/>
                <a:ext cx="5764060" cy="12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30" name="Google Shape;230;p23"/>
          <p:cNvGrpSpPr/>
          <p:nvPr/>
        </p:nvGrpSpPr>
        <p:grpSpPr>
          <a:xfrm>
            <a:off x="965200" y="5758951"/>
            <a:ext cx="10599419" cy="663620"/>
            <a:chOff x="965200" y="5758951"/>
            <a:chExt cx="10599419" cy="663620"/>
          </a:xfrm>
        </p:grpSpPr>
        <p:sp>
          <p:nvSpPr>
            <p:cNvPr id="231" name="Google Shape;231;p23"/>
            <p:cNvSpPr/>
            <p:nvPr/>
          </p:nvSpPr>
          <p:spPr>
            <a:xfrm>
              <a:off x="4844271" y="5972628"/>
              <a:ext cx="708057" cy="4499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58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2" name="Google Shape;232;p23"/>
            <p:cNvCxnSpPr/>
            <p:nvPr/>
          </p:nvCxnSpPr>
          <p:spPr>
            <a:xfrm>
              <a:off x="5800559" y="6305520"/>
              <a:ext cx="5764060" cy="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3" name="Google Shape;233;p23"/>
            <p:cNvSpPr txBox="1"/>
            <p:nvPr/>
          </p:nvSpPr>
          <p:spPr>
            <a:xfrm>
              <a:off x="965200" y="5758951"/>
              <a:ext cx="36855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Строка состояния</a:t>
              </a:r>
              <a:endParaRPr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78719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 dirty="0"/>
              <a:t>Редактирование и форматирование</a:t>
            </a:r>
            <a:endParaRPr dirty="0"/>
          </a:p>
        </p:txBody>
      </p:sp>
      <p:grpSp>
        <p:nvGrpSpPr>
          <p:cNvPr id="239" name="Google Shape;239;p24"/>
          <p:cNvGrpSpPr/>
          <p:nvPr/>
        </p:nvGrpSpPr>
        <p:grpSpPr>
          <a:xfrm>
            <a:off x="646111" y="2389569"/>
            <a:ext cx="10442446" cy="2615184"/>
            <a:chOff x="0" y="0"/>
            <a:chExt cx="10058398" cy="2615184"/>
          </a:xfrm>
        </p:grpSpPr>
        <p:sp>
          <p:nvSpPr>
            <p:cNvPr id="241" name="Google Shape;241;p24"/>
            <p:cNvSpPr txBox="1"/>
            <p:nvPr/>
          </p:nvSpPr>
          <p:spPr>
            <a:xfrm>
              <a:off x="1" y="1408175"/>
              <a:ext cx="2816352" cy="120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75" tIns="23475" rIns="23475" bIns="2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Определение</a:t>
              </a:r>
              <a:endParaRPr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 rot="5400000">
              <a:off x="3721607" y="-3721607"/>
              <a:ext cx="2615184" cy="1005839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4"/>
            <p:cNvSpPr txBox="1"/>
            <p:nvPr/>
          </p:nvSpPr>
          <p:spPr>
            <a:xfrm>
              <a:off x="626314" y="127663"/>
              <a:ext cx="9304423" cy="2359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0300" rIns="20300" bIns="2030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Char char="•"/>
              </a:pPr>
              <a:r>
                <a:rPr lang="ru-RU" sz="3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Редактирование</a:t>
              </a:r>
              <a:r>
                <a:rPr lang="ru-RU" sz="3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 – преобразование, изменяющее </a:t>
              </a:r>
              <a:r>
                <a:rPr lang="ru-RU" sz="3200" b="0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содержание текста</a:t>
              </a:r>
              <a:r>
                <a:rPr lang="ru-RU" sz="3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Char char="•"/>
              </a:pPr>
              <a:r>
                <a:rPr lang="ru-RU" sz="3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Форматирование</a:t>
              </a:r>
              <a:r>
                <a:rPr lang="ru-RU" sz="3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преобразование, изменяющее </a:t>
              </a:r>
              <a:r>
                <a:rPr lang="ru-RU" sz="3200" b="0" i="0" u="sng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оформление текста</a:t>
              </a:r>
              <a:r>
                <a:rPr lang="ru-RU" sz="3200" b="0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ru-RU" sz="3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Редактирование текста</a:t>
            </a:r>
            <a:endParaRPr/>
          </a:p>
        </p:txBody>
      </p:sp>
      <p:pic>
        <p:nvPicPr>
          <p:cNvPr id="249" name="Google Shape;24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1513" y="2307771"/>
            <a:ext cx="2057827" cy="29189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4955" y="2307771"/>
            <a:ext cx="2058925" cy="29189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1" name="Google Shape;251;p25"/>
          <p:cNvSpPr/>
          <p:nvPr/>
        </p:nvSpPr>
        <p:spPr>
          <a:xfrm>
            <a:off x="3844923" y="3556000"/>
            <a:ext cx="1104449" cy="63863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1513" y="5449335"/>
            <a:ext cx="2734659" cy="6956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3" name="Google Shape;25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4955" y="5371335"/>
            <a:ext cx="1614603" cy="8516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4" name="Google Shape;254;p25"/>
          <p:cNvSpPr txBox="1"/>
          <p:nvPr/>
        </p:nvSpPr>
        <p:spPr>
          <a:xfrm>
            <a:off x="7459463" y="2307771"/>
            <a:ext cx="398115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Ввод и исправление текста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Удаление и перенос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и замена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Орфографический контроль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Форматирование текста</a:t>
            </a:r>
            <a:endParaRPr/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E0C0D13B-2482-4586-A3BA-AEB618AD1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672893"/>
              </p:ext>
            </p:extLst>
          </p:nvPr>
        </p:nvGraphicFramePr>
        <p:xfrm>
          <a:off x="1410208" y="2033107"/>
          <a:ext cx="8128000" cy="301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Форматирование текста/Шрифт</a:t>
            </a:r>
            <a:endParaRPr/>
          </a:p>
        </p:txBody>
      </p:sp>
      <p:pic>
        <p:nvPicPr>
          <p:cNvPr id="276" name="Google Shape;276;p2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8667" y="1805588"/>
            <a:ext cx="9535626" cy="1648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27"/>
          <p:cNvCxnSpPr/>
          <p:nvPr/>
        </p:nvCxnSpPr>
        <p:spPr>
          <a:xfrm>
            <a:off x="4064000" y="2264229"/>
            <a:ext cx="0" cy="110308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p27"/>
          <p:cNvCxnSpPr/>
          <p:nvPr/>
        </p:nvCxnSpPr>
        <p:spPr>
          <a:xfrm>
            <a:off x="4064000" y="2278743"/>
            <a:ext cx="367211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27"/>
          <p:cNvCxnSpPr/>
          <p:nvPr/>
        </p:nvCxnSpPr>
        <p:spPr>
          <a:xfrm>
            <a:off x="7750629" y="2264229"/>
            <a:ext cx="0" cy="110308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27"/>
          <p:cNvCxnSpPr/>
          <p:nvPr/>
        </p:nvCxnSpPr>
        <p:spPr>
          <a:xfrm rot="10800000">
            <a:off x="4064000" y="3367314"/>
            <a:ext cx="367211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27"/>
          <p:cNvSpPr txBox="1"/>
          <p:nvPr/>
        </p:nvSpPr>
        <p:spPr>
          <a:xfrm>
            <a:off x="2156178" y="4189027"/>
            <a:ext cx="74877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Calibri"/>
                <a:ea typeface="Calibri"/>
                <a:cs typeface="Calibri"/>
                <a:sym typeface="Calibri"/>
              </a:rPr>
              <a:t>Панель редактирования шрифта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/>
          <p:nvPr/>
        </p:nvSpPr>
        <p:spPr>
          <a:xfrm rot="-5400000">
            <a:off x="5597597" y="3484953"/>
            <a:ext cx="604919" cy="5779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Название шрифта</a:t>
            </a:r>
            <a:endParaRPr/>
          </a:p>
        </p:txBody>
      </p:sp>
      <p:pic>
        <p:nvPicPr>
          <p:cNvPr id="288" name="Google Shape;28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2123795"/>
            <a:ext cx="2191056" cy="752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9" name="Google Shape;28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80" y="3371126"/>
            <a:ext cx="2543530" cy="996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0" name="Google Shape;29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280" y="5041167"/>
            <a:ext cx="3057952" cy="752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1" name="Google Shape;291;p28"/>
          <p:cNvSpPr txBox="1"/>
          <p:nvPr/>
        </p:nvSpPr>
        <p:spPr>
          <a:xfrm>
            <a:off x="3640809" y="2156523"/>
            <a:ext cx="35786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3200" b="1" dirty="0" err="1">
                <a:latin typeface="Calibri"/>
                <a:ea typeface="Calibri"/>
                <a:cs typeface="Calibri"/>
                <a:sym typeface="Calibri"/>
              </a:rPr>
              <a:t>Times</a:t>
            </a:r>
            <a:r>
              <a:rPr lang="ru-RU" sz="3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dirty="0" err="1"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ru-RU" sz="3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dirty="0" err="1">
                <a:latin typeface="Calibri"/>
                <a:ea typeface="Calibri"/>
                <a:cs typeface="Calibri"/>
                <a:sym typeface="Calibri"/>
              </a:rPr>
              <a:t>Roman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3975837" y="3577032"/>
            <a:ext cx="29085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latin typeface="Calibri"/>
                <a:ea typeface="Calibri"/>
                <a:cs typeface="Calibri"/>
                <a:sym typeface="Calibri"/>
              </a:rPr>
              <a:t>- Blackadder ITC</a:t>
            </a:r>
            <a:endParaRPr/>
          </a:p>
        </p:txBody>
      </p:sp>
      <p:sp>
        <p:nvSpPr>
          <p:cNvPr id="293" name="Google Shape;293;p28"/>
          <p:cNvSpPr/>
          <p:nvPr/>
        </p:nvSpPr>
        <p:spPr>
          <a:xfrm>
            <a:off x="4348503" y="5125069"/>
            <a:ext cx="25358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latin typeface="Calibri"/>
                <a:ea typeface="Calibri"/>
                <a:cs typeface="Calibri"/>
                <a:sym typeface="Calibri"/>
              </a:rPr>
              <a:t>- Courier New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4390" y="3078025"/>
            <a:ext cx="4968625" cy="16682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295" name="Google Shape;295;p28"/>
          <p:cNvGrpSpPr/>
          <p:nvPr/>
        </p:nvGrpSpPr>
        <p:grpSpPr>
          <a:xfrm>
            <a:off x="6965950" y="3193142"/>
            <a:ext cx="1626507" cy="522515"/>
            <a:chOff x="6965950" y="3193142"/>
            <a:chExt cx="1626507" cy="522515"/>
          </a:xfrm>
        </p:grpSpPr>
        <p:cxnSp>
          <p:nvCxnSpPr>
            <p:cNvPr id="296" name="Google Shape;296;p28"/>
            <p:cNvCxnSpPr/>
            <p:nvPr/>
          </p:nvCxnSpPr>
          <p:spPr>
            <a:xfrm>
              <a:off x="6965950" y="3715657"/>
              <a:ext cx="162650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7" name="Google Shape;297;p28"/>
            <p:cNvCxnSpPr/>
            <p:nvPr/>
          </p:nvCxnSpPr>
          <p:spPr>
            <a:xfrm rot="10800000">
              <a:off x="8592457" y="3193143"/>
              <a:ext cx="0" cy="522514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8" name="Google Shape;298;p28"/>
            <p:cNvCxnSpPr/>
            <p:nvPr/>
          </p:nvCxnSpPr>
          <p:spPr>
            <a:xfrm rot="10800000">
              <a:off x="6965950" y="3193143"/>
              <a:ext cx="1626507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" name="Google Shape;299;p28"/>
            <p:cNvCxnSpPr/>
            <p:nvPr/>
          </p:nvCxnSpPr>
          <p:spPr>
            <a:xfrm>
              <a:off x="6965950" y="3193142"/>
              <a:ext cx="0" cy="522515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Начертание шрифта</a:t>
            </a:r>
            <a:endParaRPr/>
          </a:p>
        </p:txBody>
      </p:sp>
      <p:pic>
        <p:nvPicPr>
          <p:cNvPr id="305" name="Google Shape;3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2051449"/>
            <a:ext cx="2762636" cy="7811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6" name="Google Shape;30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80" y="3365231"/>
            <a:ext cx="2934109" cy="8668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7" name="Google Shape;30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280" y="4764751"/>
            <a:ext cx="3029373" cy="8859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8" name="Google Shape;308;p29"/>
          <p:cNvSpPr txBox="1"/>
          <p:nvPr/>
        </p:nvSpPr>
        <p:spPr>
          <a:xfrm>
            <a:off x="4279053" y="2149640"/>
            <a:ext cx="18998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Calibri"/>
                <a:ea typeface="Calibri"/>
                <a:cs typeface="Calibri"/>
                <a:sym typeface="Calibri"/>
              </a:rPr>
              <a:t>- жирный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9"/>
          <p:cNvSpPr txBox="1"/>
          <p:nvPr/>
        </p:nvSpPr>
        <p:spPr>
          <a:xfrm>
            <a:off x="4279053" y="3532488"/>
            <a:ext cx="16241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Calibri"/>
                <a:ea typeface="Calibri"/>
                <a:cs typeface="Calibri"/>
                <a:sym typeface="Calibri"/>
              </a:rPr>
              <a:t>- курсив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9"/>
          <p:cNvSpPr txBox="1"/>
          <p:nvPr/>
        </p:nvSpPr>
        <p:spPr>
          <a:xfrm>
            <a:off x="4279053" y="4915337"/>
            <a:ext cx="29993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Calibri"/>
                <a:ea typeface="Calibri"/>
                <a:cs typeface="Calibri"/>
                <a:sym typeface="Calibri"/>
              </a:rPr>
              <a:t>- подчеркнутый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603" y="2535434"/>
            <a:ext cx="5067333" cy="1701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29"/>
          <p:cNvGrpSpPr/>
          <p:nvPr/>
        </p:nvGrpSpPr>
        <p:grpSpPr>
          <a:xfrm>
            <a:off x="6894286" y="3207657"/>
            <a:ext cx="1233714" cy="457923"/>
            <a:chOff x="6894286" y="3207657"/>
            <a:chExt cx="1233714" cy="457923"/>
          </a:xfrm>
        </p:grpSpPr>
        <p:cxnSp>
          <p:nvCxnSpPr>
            <p:cNvPr id="313" name="Google Shape;313;p29"/>
            <p:cNvCxnSpPr/>
            <p:nvPr/>
          </p:nvCxnSpPr>
          <p:spPr>
            <a:xfrm>
              <a:off x="6894286" y="3207657"/>
              <a:ext cx="0" cy="45792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4" name="Google Shape;314;p29"/>
            <p:cNvCxnSpPr/>
            <p:nvPr/>
          </p:nvCxnSpPr>
          <p:spPr>
            <a:xfrm>
              <a:off x="6894286" y="3207657"/>
              <a:ext cx="1233714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5" name="Google Shape;315;p29"/>
            <p:cNvCxnSpPr/>
            <p:nvPr/>
          </p:nvCxnSpPr>
          <p:spPr>
            <a:xfrm>
              <a:off x="8128000" y="3207657"/>
              <a:ext cx="0" cy="457923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" name="Google Shape;316;p29"/>
            <p:cNvCxnSpPr/>
            <p:nvPr/>
          </p:nvCxnSpPr>
          <p:spPr>
            <a:xfrm>
              <a:off x="6894286" y="3665580"/>
              <a:ext cx="1233714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Размер шрифта</a:t>
            </a:r>
            <a:endParaRPr/>
          </a:p>
        </p:txBody>
      </p:sp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9700" y="2733596"/>
            <a:ext cx="4609737" cy="1666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30"/>
          <p:cNvGrpSpPr/>
          <p:nvPr/>
        </p:nvGrpSpPr>
        <p:grpSpPr>
          <a:xfrm>
            <a:off x="8023860" y="2827020"/>
            <a:ext cx="1097280" cy="586740"/>
            <a:chOff x="7795260" y="2827020"/>
            <a:chExt cx="1097280" cy="586740"/>
          </a:xfrm>
        </p:grpSpPr>
        <p:cxnSp>
          <p:nvCxnSpPr>
            <p:cNvPr id="324" name="Google Shape;324;p30"/>
            <p:cNvCxnSpPr/>
            <p:nvPr/>
          </p:nvCxnSpPr>
          <p:spPr>
            <a:xfrm>
              <a:off x="7802880" y="2842260"/>
              <a:ext cx="108966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5" name="Google Shape;325;p30"/>
            <p:cNvCxnSpPr/>
            <p:nvPr/>
          </p:nvCxnSpPr>
          <p:spPr>
            <a:xfrm>
              <a:off x="7795260" y="2827020"/>
              <a:ext cx="0" cy="571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6" name="Google Shape;326;p30"/>
            <p:cNvCxnSpPr/>
            <p:nvPr/>
          </p:nvCxnSpPr>
          <p:spPr>
            <a:xfrm>
              <a:off x="7802880" y="3413760"/>
              <a:ext cx="108966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30"/>
            <p:cNvCxnSpPr/>
            <p:nvPr/>
          </p:nvCxnSpPr>
          <p:spPr>
            <a:xfrm rot="10800000">
              <a:off x="8892540" y="2842260"/>
              <a:ext cx="0" cy="55626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8" name="Google Shape;328;p30"/>
          <p:cNvSpPr txBox="1"/>
          <p:nvPr/>
        </p:nvSpPr>
        <p:spPr>
          <a:xfrm>
            <a:off x="6500699" y="4621718"/>
            <a:ext cx="47836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latin typeface="Calibri"/>
                <a:ea typeface="Calibri"/>
                <a:cs typeface="Calibri"/>
                <a:sym typeface="Calibri"/>
              </a:rPr>
              <a:t>1 пт = 1/72 дюйма = 0,367 мм</a:t>
            </a:r>
            <a:endParaRPr/>
          </a:p>
        </p:txBody>
      </p:sp>
      <p:pic>
        <p:nvPicPr>
          <p:cNvPr id="329" name="Google Shape;32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224" y="2733596"/>
            <a:ext cx="4741078" cy="166656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0"/>
          <p:cNvSpPr txBox="1"/>
          <p:nvPr/>
        </p:nvSpPr>
        <p:spPr>
          <a:xfrm>
            <a:off x="5208357" y="2733596"/>
            <a:ext cx="12923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Calibri"/>
                <a:ea typeface="Calibri"/>
                <a:cs typeface="Calibri"/>
                <a:sym typeface="Calibri"/>
              </a:rPr>
              <a:t>- 11 </a:t>
            </a:r>
            <a:r>
              <a:rPr lang="ru-RU" sz="3200" b="1" dirty="0" err="1">
                <a:latin typeface="Calibri"/>
                <a:ea typeface="Calibri"/>
                <a:cs typeface="Calibri"/>
                <a:sym typeface="Calibri"/>
              </a:rPr>
              <a:t>пт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>
            <a:off x="5208358" y="3413760"/>
            <a:ext cx="12923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Calibri"/>
                <a:ea typeface="Calibri"/>
                <a:cs typeface="Calibri"/>
                <a:sym typeface="Calibri"/>
              </a:rPr>
              <a:t>- 24 </a:t>
            </a:r>
            <a:r>
              <a:rPr lang="ru-RU" sz="3200" b="1" dirty="0" err="1">
                <a:latin typeface="Calibri"/>
                <a:ea typeface="Calibri"/>
                <a:cs typeface="Calibri"/>
                <a:sym typeface="Calibri"/>
              </a:rPr>
              <a:t>пт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Что такое текст?</a:t>
            </a:r>
            <a:endParaRPr/>
          </a:p>
        </p:txBody>
      </p:sp>
      <p:grpSp>
        <p:nvGrpSpPr>
          <p:cNvPr id="107" name="Google Shape;107;p14"/>
          <p:cNvGrpSpPr/>
          <p:nvPr/>
        </p:nvGrpSpPr>
        <p:grpSpPr>
          <a:xfrm>
            <a:off x="969616" y="1845735"/>
            <a:ext cx="10186063" cy="2615184"/>
            <a:chOff x="-127664" y="1"/>
            <a:chExt cx="10186063" cy="2615184"/>
          </a:xfrm>
        </p:grpSpPr>
        <p:sp>
          <p:nvSpPr>
            <p:cNvPr id="109" name="Google Shape;109;p14"/>
            <p:cNvSpPr txBox="1"/>
            <p:nvPr/>
          </p:nvSpPr>
          <p:spPr>
            <a:xfrm>
              <a:off x="1" y="1408175"/>
              <a:ext cx="2816352" cy="120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75" tIns="23475" rIns="23475" bIns="2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Определение</a:t>
              </a:r>
              <a:endParaRPr sz="3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 rot="5400000">
              <a:off x="3721607" y="-3721607"/>
              <a:ext cx="2615184" cy="10058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-127664" y="127663"/>
              <a:ext cx="10058400" cy="2359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20950" rIns="20950" bIns="209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Char char="•"/>
              </a:pPr>
              <a:r>
                <a:rPr lang="ru-RU" sz="33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r>
                <a:rPr lang="ru-RU" sz="33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— последовательность предложений, слов, знаков, построенная согласно правилам данного языка, данной знаковой системы и образующая сообщение</a:t>
              </a:r>
              <a:r>
                <a:rPr lang="ru-RU" sz="33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ru-RU" sz="33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Изменение цвета шрифта</a:t>
            </a:r>
            <a:endParaRPr/>
          </a:p>
        </p:txBody>
      </p:sp>
      <p:pic>
        <p:nvPicPr>
          <p:cNvPr id="337" name="Google Shape;337;p3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2428943"/>
            <a:ext cx="4944165" cy="227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943" y="2764034"/>
            <a:ext cx="4609737" cy="15477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31"/>
          <p:cNvCxnSpPr/>
          <p:nvPr/>
        </p:nvCxnSpPr>
        <p:spPr>
          <a:xfrm>
            <a:off x="9201150" y="3390900"/>
            <a:ext cx="0" cy="508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" name="Google Shape;340;p31"/>
          <p:cNvCxnSpPr/>
          <p:nvPr/>
        </p:nvCxnSpPr>
        <p:spPr>
          <a:xfrm>
            <a:off x="9188450" y="3917950"/>
            <a:ext cx="17843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" name="Google Shape;341;p31"/>
          <p:cNvCxnSpPr/>
          <p:nvPr/>
        </p:nvCxnSpPr>
        <p:spPr>
          <a:xfrm rot="10800000">
            <a:off x="10972800" y="3390900"/>
            <a:ext cx="0" cy="508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" name="Google Shape;342;p31"/>
          <p:cNvCxnSpPr/>
          <p:nvPr/>
        </p:nvCxnSpPr>
        <p:spPr>
          <a:xfrm rot="10800000">
            <a:off x="9188450" y="3390900"/>
            <a:ext cx="17843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Подчеркивание</a:t>
            </a:r>
            <a:endParaRPr/>
          </a:p>
        </p:txBody>
      </p:sp>
      <p:pic>
        <p:nvPicPr>
          <p:cNvPr id="348" name="Google Shape;348;p3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8644" y="2449376"/>
            <a:ext cx="4095955" cy="271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480" y="1978660"/>
            <a:ext cx="3002813" cy="4180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32"/>
          <p:cNvCxnSpPr/>
          <p:nvPr/>
        </p:nvCxnSpPr>
        <p:spPr>
          <a:xfrm>
            <a:off x="6565900" y="2349500"/>
            <a:ext cx="0" cy="3810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" name="Google Shape;351;p32"/>
          <p:cNvCxnSpPr/>
          <p:nvPr/>
        </p:nvCxnSpPr>
        <p:spPr>
          <a:xfrm>
            <a:off x="6540500" y="6159500"/>
            <a:ext cx="258879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" name="Google Shape;352;p32"/>
          <p:cNvCxnSpPr/>
          <p:nvPr/>
        </p:nvCxnSpPr>
        <p:spPr>
          <a:xfrm rot="10800000">
            <a:off x="9129293" y="2628900"/>
            <a:ext cx="0" cy="353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p32"/>
          <p:cNvCxnSpPr/>
          <p:nvPr/>
        </p:nvCxnSpPr>
        <p:spPr>
          <a:xfrm rot="10800000">
            <a:off x="7086600" y="2641600"/>
            <a:ext cx="204269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p32"/>
          <p:cNvCxnSpPr/>
          <p:nvPr/>
        </p:nvCxnSpPr>
        <p:spPr>
          <a:xfrm rot="10800000">
            <a:off x="7086600" y="2349500"/>
            <a:ext cx="0" cy="29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" name="Google Shape;355;p32"/>
          <p:cNvCxnSpPr/>
          <p:nvPr/>
        </p:nvCxnSpPr>
        <p:spPr>
          <a:xfrm>
            <a:off x="6565900" y="2349500"/>
            <a:ext cx="520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Эффекты начертания</a:t>
            </a:r>
            <a:endParaRPr/>
          </a:p>
        </p:txBody>
      </p:sp>
      <p:pic>
        <p:nvPicPr>
          <p:cNvPr id="361" name="Google Shape;361;p3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0083" y="2697477"/>
            <a:ext cx="4844602" cy="15917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62" name="Google Shape;36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9143" y="2697477"/>
            <a:ext cx="4609737" cy="15477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33"/>
          <p:cNvCxnSpPr/>
          <p:nvPr/>
        </p:nvCxnSpPr>
        <p:spPr>
          <a:xfrm>
            <a:off x="8185150" y="3378200"/>
            <a:ext cx="0" cy="381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4" name="Google Shape;364;p33"/>
          <p:cNvCxnSpPr/>
          <p:nvPr/>
        </p:nvCxnSpPr>
        <p:spPr>
          <a:xfrm>
            <a:off x="8185150" y="3768725"/>
            <a:ext cx="11271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p33"/>
          <p:cNvCxnSpPr/>
          <p:nvPr/>
        </p:nvCxnSpPr>
        <p:spPr>
          <a:xfrm>
            <a:off x="8185150" y="3378200"/>
            <a:ext cx="11271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6" name="Google Shape;366;p33"/>
          <p:cNvCxnSpPr/>
          <p:nvPr/>
        </p:nvCxnSpPr>
        <p:spPr>
          <a:xfrm>
            <a:off x="9312275" y="3378200"/>
            <a:ext cx="0" cy="3905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Форматирование текста/Абзац</a:t>
            </a:r>
            <a:endParaRPr/>
          </a:p>
        </p:txBody>
      </p:sp>
      <p:pic>
        <p:nvPicPr>
          <p:cNvPr id="372" name="Google Shape;3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2203450"/>
            <a:ext cx="2814320" cy="38606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34"/>
          <p:cNvCxnSpPr/>
          <p:nvPr/>
        </p:nvCxnSpPr>
        <p:spPr>
          <a:xfrm>
            <a:off x="1495425" y="2536825"/>
            <a:ext cx="0" cy="37782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4" name="Google Shape;374;p34"/>
          <p:cNvCxnSpPr/>
          <p:nvPr/>
        </p:nvCxnSpPr>
        <p:spPr>
          <a:xfrm>
            <a:off x="1489075" y="2924175"/>
            <a:ext cx="218757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5" name="Google Shape;375;p34"/>
          <p:cNvCxnSpPr/>
          <p:nvPr/>
        </p:nvCxnSpPr>
        <p:spPr>
          <a:xfrm rot="10800000">
            <a:off x="3686175" y="2536826"/>
            <a:ext cx="0" cy="38734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6" name="Google Shape;376;p34"/>
          <p:cNvCxnSpPr/>
          <p:nvPr/>
        </p:nvCxnSpPr>
        <p:spPr>
          <a:xfrm>
            <a:off x="1495425" y="2536825"/>
            <a:ext cx="219075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77" name="Google Shape;377;p34"/>
          <p:cNvGrpSpPr/>
          <p:nvPr/>
        </p:nvGrpSpPr>
        <p:grpSpPr>
          <a:xfrm>
            <a:off x="1484312" y="3971925"/>
            <a:ext cx="2197100" cy="387350"/>
            <a:chOff x="1641475" y="2689225"/>
            <a:chExt cx="2197100" cy="387350"/>
          </a:xfrm>
        </p:grpSpPr>
        <p:cxnSp>
          <p:nvCxnSpPr>
            <p:cNvPr id="378" name="Google Shape;378;p34"/>
            <p:cNvCxnSpPr/>
            <p:nvPr/>
          </p:nvCxnSpPr>
          <p:spPr>
            <a:xfrm>
              <a:off x="1647825" y="2689225"/>
              <a:ext cx="0" cy="377825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9" name="Google Shape;379;p34"/>
            <p:cNvCxnSpPr/>
            <p:nvPr/>
          </p:nvCxnSpPr>
          <p:spPr>
            <a:xfrm>
              <a:off x="1641475" y="3076575"/>
              <a:ext cx="2187575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0" name="Google Shape;380;p34"/>
            <p:cNvCxnSpPr/>
            <p:nvPr/>
          </p:nvCxnSpPr>
          <p:spPr>
            <a:xfrm rot="10800000">
              <a:off x="3838575" y="2689226"/>
              <a:ext cx="0" cy="387349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1" name="Google Shape;381;p34"/>
            <p:cNvCxnSpPr/>
            <p:nvPr/>
          </p:nvCxnSpPr>
          <p:spPr>
            <a:xfrm>
              <a:off x="1647825" y="2689225"/>
              <a:ext cx="219075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82" name="Google Shape;382;p34"/>
          <p:cNvGrpSpPr/>
          <p:nvPr/>
        </p:nvGrpSpPr>
        <p:grpSpPr>
          <a:xfrm>
            <a:off x="4298633" y="2203450"/>
            <a:ext cx="6857045" cy="2509396"/>
            <a:chOff x="1" y="0"/>
            <a:chExt cx="6857045" cy="2509396"/>
          </a:xfrm>
        </p:grpSpPr>
        <p:sp>
          <p:nvSpPr>
            <p:cNvPr id="384" name="Google Shape;384;p34"/>
            <p:cNvSpPr txBox="1"/>
            <p:nvPr/>
          </p:nvSpPr>
          <p:spPr>
            <a:xfrm>
              <a:off x="1" y="1351213"/>
              <a:ext cx="2702425" cy="1158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Определение</a:t>
              </a:r>
              <a:endParaRPr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4"/>
            <p:cNvSpPr/>
            <p:nvPr/>
          </p:nvSpPr>
          <p:spPr>
            <a:xfrm rot="5400000">
              <a:off x="2269361" y="-2078289"/>
              <a:ext cx="2509395" cy="66659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 txBox="1"/>
            <p:nvPr/>
          </p:nvSpPr>
          <p:spPr>
            <a:xfrm>
              <a:off x="511112" y="122498"/>
              <a:ext cx="6223436" cy="2264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19675" rIns="19675" bIns="19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Char char="•"/>
              </a:pPr>
              <a:r>
                <a:rPr lang="ru-RU" sz="3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Абзац – это текст, ввод которого начат с новой строки и закончен нажатием клавиши </a:t>
              </a:r>
              <a:r>
                <a:rPr lang="ru-RU" sz="3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Enter</a:t>
              </a:r>
              <a:r>
                <a:rPr lang="ru-RU" sz="3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>
            <a:spLocks noGrp="1"/>
          </p:cNvSpPr>
          <p:nvPr>
            <p:ph type="title"/>
          </p:nvPr>
        </p:nvSpPr>
        <p:spPr>
          <a:xfrm>
            <a:off x="710119" y="6867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 dirty="0"/>
              <a:t>Меню «Абзац»</a:t>
            </a:r>
            <a:endParaRPr dirty="0"/>
          </a:p>
        </p:txBody>
      </p:sp>
      <p:pic>
        <p:nvPicPr>
          <p:cNvPr id="392" name="Google Shape;392;p3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1833563"/>
            <a:ext cx="3982599" cy="441186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5"/>
          <p:cNvSpPr txBox="1"/>
          <p:nvPr/>
        </p:nvSpPr>
        <p:spPr>
          <a:xfrm>
            <a:off x="5651500" y="2794000"/>
            <a:ext cx="560544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По нажатию правой кнопки мыши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можно вызвать меню «Абзац»,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в котором есть дополнительные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настройки абзаца</a:t>
            </a: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Выравнивание абзаца</a:t>
            </a:r>
            <a:endParaRPr/>
          </a:p>
        </p:txBody>
      </p:sp>
      <p:pic>
        <p:nvPicPr>
          <p:cNvPr id="399" name="Google Shape;399;p3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57861" y="1863567"/>
            <a:ext cx="3748239" cy="152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80" y="1863567"/>
            <a:ext cx="5307339" cy="127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280" y="3582194"/>
            <a:ext cx="5257800" cy="1204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36"/>
          <p:cNvGrpSpPr/>
          <p:nvPr/>
        </p:nvGrpSpPr>
        <p:grpSpPr>
          <a:xfrm>
            <a:off x="7016750" y="2411333"/>
            <a:ext cx="1530350" cy="584200"/>
            <a:chOff x="7054850" y="3390900"/>
            <a:chExt cx="1530350" cy="584200"/>
          </a:xfrm>
        </p:grpSpPr>
        <p:cxnSp>
          <p:nvCxnSpPr>
            <p:cNvPr id="403" name="Google Shape;403;p36"/>
            <p:cNvCxnSpPr/>
            <p:nvPr/>
          </p:nvCxnSpPr>
          <p:spPr>
            <a:xfrm>
              <a:off x="7054850" y="3390900"/>
              <a:ext cx="0" cy="56515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4" name="Google Shape;404;p36"/>
            <p:cNvCxnSpPr/>
            <p:nvPr/>
          </p:nvCxnSpPr>
          <p:spPr>
            <a:xfrm>
              <a:off x="7061200" y="3975100"/>
              <a:ext cx="14986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5" name="Google Shape;405;p36"/>
            <p:cNvCxnSpPr/>
            <p:nvPr/>
          </p:nvCxnSpPr>
          <p:spPr>
            <a:xfrm rot="10800000">
              <a:off x="8585200" y="3390900"/>
              <a:ext cx="0" cy="56515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6" name="Google Shape;406;p36"/>
            <p:cNvCxnSpPr/>
            <p:nvPr/>
          </p:nvCxnSpPr>
          <p:spPr>
            <a:xfrm>
              <a:off x="7061200" y="3390900"/>
              <a:ext cx="15240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07" name="Google Shape;407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5241" y="3653636"/>
            <a:ext cx="5039428" cy="17415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Отступ</a:t>
            </a:r>
            <a:endParaRPr/>
          </a:p>
        </p:txBody>
      </p:sp>
      <p:pic>
        <p:nvPicPr>
          <p:cNvPr id="413" name="Google Shape;41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2577839"/>
            <a:ext cx="5748020" cy="22577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14" name="Google Shape;41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3100" y="3144654"/>
            <a:ext cx="4496427" cy="11241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"/>
          <p:cNvSpPr txBox="1">
            <a:spLocks noGrp="1"/>
          </p:cNvSpPr>
          <p:nvPr>
            <p:ph type="title"/>
          </p:nvPr>
        </p:nvSpPr>
        <p:spPr>
          <a:xfrm>
            <a:off x="710119" y="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 dirty="0"/>
              <a:t>Интервал</a:t>
            </a:r>
            <a:endParaRPr dirty="0"/>
          </a:p>
        </p:txBody>
      </p:sp>
      <p:pic>
        <p:nvPicPr>
          <p:cNvPr id="420" name="Google Shape;420;p3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1897063"/>
            <a:ext cx="6686235" cy="40227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1" name="Google Shape;42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6897" y="3063799"/>
            <a:ext cx="4525006" cy="10860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Текстовый файл</a:t>
            </a:r>
            <a:endParaRPr/>
          </a:p>
        </p:txBody>
      </p:sp>
      <p:grpSp>
        <p:nvGrpSpPr>
          <p:cNvPr id="117" name="Google Shape;117;p15"/>
          <p:cNvGrpSpPr/>
          <p:nvPr/>
        </p:nvGrpSpPr>
        <p:grpSpPr>
          <a:xfrm>
            <a:off x="1097279" y="1845735"/>
            <a:ext cx="10058400" cy="2615184"/>
            <a:chOff x="-1" y="1"/>
            <a:chExt cx="10058400" cy="2615184"/>
          </a:xfrm>
        </p:grpSpPr>
        <p:sp>
          <p:nvSpPr>
            <p:cNvPr id="119" name="Google Shape;119;p15"/>
            <p:cNvSpPr txBox="1"/>
            <p:nvPr/>
          </p:nvSpPr>
          <p:spPr>
            <a:xfrm>
              <a:off x="1" y="1408175"/>
              <a:ext cx="2816352" cy="120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75" tIns="23475" rIns="23475" bIns="2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Определение</a:t>
              </a:r>
              <a:endParaRPr sz="3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 rot="5400000">
              <a:off x="3721607" y="-3721607"/>
              <a:ext cx="2615184" cy="100584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0" y="127663"/>
              <a:ext cx="9930736" cy="2359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19675" rIns="19675" bIns="196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Char char="•"/>
              </a:pPr>
              <a:r>
                <a:rPr lang="ru-RU" sz="3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Текстовые файлы</a:t>
              </a:r>
              <a:r>
                <a:rPr lang="ru-RU" sz="3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— это файлы, компонентами которых являются строки символов неопределенной длины. Вся информация представлена символами кодовой таблицы.</a:t>
              </a:r>
              <a:endParaRPr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/>
              <a:t>Таблица кодов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7666893" y="2166425"/>
            <a:ext cx="358726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Символы текста хранятся в памяти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компьютера  в виде специальных кодов</a:t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" y="1737360"/>
            <a:ext cx="6316394" cy="457967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ru-RU" dirty="0"/>
              <a:t>Что такое Текстовый процессор?</a:t>
            </a:r>
            <a:endParaRPr dirty="0"/>
          </a:p>
        </p:txBody>
      </p:sp>
      <p:grpSp>
        <p:nvGrpSpPr>
          <p:cNvPr id="134" name="Google Shape;134;p17"/>
          <p:cNvGrpSpPr/>
          <p:nvPr/>
        </p:nvGrpSpPr>
        <p:grpSpPr>
          <a:xfrm>
            <a:off x="1036321" y="1845735"/>
            <a:ext cx="10119357" cy="2615184"/>
            <a:chOff x="-60959" y="1"/>
            <a:chExt cx="10119357" cy="2615184"/>
          </a:xfrm>
        </p:grpSpPr>
        <p:sp>
          <p:nvSpPr>
            <p:cNvPr id="136" name="Google Shape;136;p17"/>
            <p:cNvSpPr txBox="1"/>
            <p:nvPr/>
          </p:nvSpPr>
          <p:spPr>
            <a:xfrm>
              <a:off x="1" y="1408175"/>
              <a:ext cx="2816352" cy="120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75" tIns="23475" rIns="23475" bIns="2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Определение</a:t>
              </a:r>
              <a:endParaRPr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 rot="5400000">
              <a:off x="3754959" y="-3688255"/>
              <a:ext cx="2615184" cy="99916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 txBox="1"/>
            <p:nvPr/>
          </p:nvSpPr>
          <p:spPr>
            <a:xfrm>
              <a:off x="-60959" y="127663"/>
              <a:ext cx="9991695" cy="2359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20950" rIns="20950" bIns="20950" anchor="ctr" anchorCtr="0">
              <a:noAutofit/>
            </a:bodyPr>
            <a:lstStyle/>
            <a:p>
              <a:pPr marL="285750" lvl="1" indent="-285750">
                <a:lnSpc>
                  <a:spcPct val="90000"/>
                </a:lnSpc>
                <a:buClr>
                  <a:schemeClr val="dk1"/>
                </a:buClr>
                <a:buSzPts val="3300"/>
                <a:buFont typeface="Calibri"/>
                <a:buChar char="•"/>
              </a:pPr>
              <a:r>
                <a:rPr lang="ru-RU" sz="3300" dirty="0">
                  <a:solidFill>
                    <a:schemeClr val="dk1"/>
                  </a:solidFill>
                  <a:latin typeface="Calibri"/>
                  <a:cs typeface="Calibri"/>
                </a:rPr>
                <a:t>Текстовый процессор- компьютерная программа, используемая для написания и модификации документов, компоновки макета текста и предварительного просмотра документов в том виде, в котором они будут напечатаны.</a:t>
              </a:r>
              <a:endParaRPr sz="33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ru-RU" dirty="0"/>
              <a:t>Что такое Текстовый редактор?</a:t>
            </a:r>
            <a:endParaRPr dirty="0"/>
          </a:p>
        </p:txBody>
      </p:sp>
      <p:grpSp>
        <p:nvGrpSpPr>
          <p:cNvPr id="134" name="Google Shape;134;p17"/>
          <p:cNvGrpSpPr/>
          <p:nvPr/>
        </p:nvGrpSpPr>
        <p:grpSpPr>
          <a:xfrm>
            <a:off x="1097281" y="1845735"/>
            <a:ext cx="10168334" cy="2615184"/>
            <a:chOff x="1" y="1"/>
            <a:chExt cx="10168334" cy="2615184"/>
          </a:xfrm>
        </p:grpSpPr>
        <p:sp>
          <p:nvSpPr>
            <p:cNvPr id="136" name="Google Shape;136;p17"/>
            <p:cNvSpPr txBox="1"/>
            <p:nvPr/>
          </p:nvSpPr>
          <p:spPr>
            <a:xfrm>
              <a:off x="1" y="1408175"/>
              <a:ext cx="2816352" cy="1207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75" tIns="23475" rIns="23475" bIns="2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Определение</a:t>
              </a:r>
              <a:endParaRPr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 rot="5400000">
              <a:off x="3754959" y="-3688255"/>
              <a:ext cx="2615184" cy="9991695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 txBox="1"/>
            <p:nvPr/>
          </p:nvSpPr>
          <p:spPr>
            <a:xfrm>
              <a:off x="176640" y="20383"/>
              <a:ext cx="9991695" cy="2359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20950" rIns="20950" bIns="20950" anchor="ctr" anchorCtr="0">
              <a:noAutofit/>
            </a:bodyPr>
            <a:lstStyle/>
            <a:p>
              <a:pPr marL="285750" lvl="1" indent="-285750">
                <a:lnSpc>
                  <a:spcPct val="90000"/>
                </a:lnSpc>
                <a:buClr>
                  <a:schemeClr val="dk1"/>
                </a:buClr>
                <a:buSzPts val="3300"/>
                <a:buFont typeface="Calibri"/>
                <a:buChar char="•"/>
              </a:pPr>
              <a:r>
                <a:rPr lang="ru-RU" sz="3300" dirty="0" err="1">
                  <a:solidFill>
                    <a:schemeClr val="dk1"/>
                  </a:solidFill>
                  <a:latin typeface="Calibri"/>
                  <a:cs typeface="Calibri"/>
                </a:rPr>
                <a:t>Те́кстовый</a:t>
              </a:r>
              <a:r>
                <a:rPr lang="ru-RU" sz="3300" dirty="0">
                  <a:solidFill>
                    <a:schemeClr val="dk1"/>
                  </a:solidFill>
                  <a:latin typeface="Calibri"/>
                  <a:cs typeface="Calibri"/>
                </a:rPr>
                <a:t> </a:t>
              </a:r>
              <a:r>
                <a:rPr lang="ru-RU" sz="3300" dirty="0" err="1">
                  <a:solidFill>
                    <a:schemeClr val="dk1"/>
                  </a:solidFill>
                  <a:latin typeface="Calibri"/>
                  <a:cs typeface="Calibri"/>
                </a:rPr>
                <a:t>реда́ктор</a:t>
              </a:r>
              <a:r>
                <a:rPr lang="ru-RU" sz="3300" dirty="0">
                  <a:solidFill>
                    <a:schemeClr val="dk1"/>
                  </a:solidFill>
                  <a:latin typeface="Calibri"/>
                  <a:cs typeface="Calibri"/>
                </a:rPr>
                <a:t> — самостоятельная компьютерная программа или компонент программного комплекса, предназначенная для создания и изменения текстовых данных в общем и текстовых файлов, в частности.</a:t>
              </a:r>
              <a:endParaRPr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95471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 dirty="0"/>
              <a:t>Зачем нужны текстовые редакторы?</a:t>
            </a:r>
            <a:endParaRPr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2375310-CC18-4761-80F0-107D12469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450423"/>
              </p:ext>
            </p:extLst>
          </p:nvPr>
        </p:nvGraphicFramePr>
        <p:xfrm>
          <a:off x="1410208" y="2033107"/>
          <a:ext cx="8128000" cy="301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ru-RU" dirty="0"/>
              <a:t>Какие текстовые процессоры бывают?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1097280" y="1879601"/>
            <a:ext cx="10058399" cy="1346199"/>
            <a:chOff x="0" y="0"/>
            <a:chExt cx="10058399" cy="1346199"/>
          </a:xfrm>
          <a:solidFill>
            <a:schemeClr val="accent3"/>
          </a:solidFill>
        </p:grpSpPr>
        <p:sp>
          <p:nvSpPr>
            <p:cNvPr id="161" name="Google Shape;161;p19"/>
            <p:cNvSpPr/>
            <p:nvPr/>
          </p:nvSpPr>
          <p:spPr>
            <a:xfrm>
              <a:off x="0" y="0"/>
              <a:ext cx="10058399" cy="1346199"/>
            </a:xfrm>
            <a:prstGeom prst="roundRect">
              <a:avLst>
                <a:gd name="adj" fmla="val 10000"/>
              </a:avLst>
            </a:prstGeom>
            <a:grpFill/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39429" y="39429"/>
              <a:ext cx="9979541" cy="12673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217150" tIns="217150" rIns="217150" bIns="21715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5700" dirty="0">
                  <a:solidFill>
                    <a:schemeClr val="lt1"/>
                  </a:solidFill>
                  <a:latin typeface="Calibri"/>
                  <a:cs typeface="Calibri"/>
                </a:rPr>
                <a:t>Текстовые процессоры </a:t>
              </a:r>
              <a:r>
                <a:rPr lang="ru-RU" sz="5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общего назначения</a:t>
              </a:r>
              <a:endParaRPr sz="5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9747" y="4064000"/>
            <a:ext cx="2031353" cy="19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0275" y="4299394"/>
            <a:ext cx="49720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2514600" y="3429000"/>
            <a:ext cx="635000" cy="508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8496300" y="3429000"/>
            <a:ext cx="635000" cy="508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0"/>
          <p:cNvGrpSpPr/>
          <p:nvPr/>
        </p:nvGrpSpPr>
        <p:grpSpPr>
          <a:xfrm>
            <a:off x="1097281" y="1866900"/>
            <a:ext cx="10058399" cy="1346199"/>
            <a:chOff x="0" y="0"/>
            <a:chExt cx="10058399" cy="1346199"/>
          </a:xfrm>
          <a:solidFill>
            <a:schemeClr val="accent3"/>
          </a:solidFill>
        </p:grpSpPr>
        <p:sp>
          <p:nvSpPr>
            <p:cNvPr id="173" name="Google Shape;173;p20"/>
            <p:cNvSpPr/>
            <p:nvPr/>
          </p:nvSpPr>
          <p:spPr>
            <a:xfrm>
              <a:off x="0" y="0"/>
              <a:ext cx="10058399" cy="1346199"/>
            </a:xfrm>
            <a:prstGeom prst="roundRect">
              <a:avLst>
                <a:gd name="adj" fmla="val 10000"/>
              </a:avLst>
            </a:prstGeom>
            <a:grpFill/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 txBox="1"/>
            <p:nvPr/>
          </p:nvSpPr>
          <p:spPr>
            <a:xfrm>
              <a:off x="39429" y="39429"/>
              <a:ext cx="9979541" cy="12673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213350" tIns="213350" rIns="213350" bIns="21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Редакторы научных текстов</a:t>
              </a:r>
              <a:endParaRPr sz="5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6480" y="3981450"/>
            <a:ext cx="5130800" cy="213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0610" y="3981450"/>
            <a:ext cx="1733490" cy="173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1639627" y="5714940"/>
            <a:ext cx="24040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Type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2425700" y="3403600"/>
            <a:ext cx="558800" cy="44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8305800" y="3403600"/>
            <a:ext cx="558800" cy="44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58AD424-45A9-4E97-B4BD-1C019827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285</Words>
  <Application>Microsoft Office PowerPoint</Application>
  <PresentationFormat>Широкоэкранный</PresentationFormat>
  <Paragraphs>76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Ион</vt:lpstr>
      <vt:lpstr>Текстовый процессор MS Word</vt:lpstr>
      <vt:lpstr>Что такое текст?</vt:lpstr>
      <vt:lpstr>Текстовый файл</vt:lpstr>
      <vt:lpstr>Таблица кодов</vt:lpstr>
      <vt:lpstr>Что такое Текстовый процессор?</vt:lpstr>
      <vt:lpstr>Что такое Текстовый редактор?</vt:lpstr>
      <vt:lpstr>Зачем нужны текстовые редакторы?</vt:lpstr>
      <vt:lpstr>Какие текстовые процессоры бывают?</vt:lpstr>
      <vt:lpstr>Презентация PowerPoint</vt:lpstr>
      <vt:lpstr>Презентация PowerPoint</vt:lpstr>
      <vt:lpstr>Презентация PowerPoint</vt:lpstr>
      <vt:lpstr>Процессор Microsoft Word</vt:lpstr>
      <vt:lpstr>Редактирование и форматирование</vt:lpstr>
      <vt:lpstr>Редактирование текста</vt:lpstr>
      <vt:lpstr>Форматирование текста</vt:lpstr>
      <vt:lpstr>Форматирование текста/Шрифт</vt:lpstr>
      <vt:lpstr>Название шрифта</vt:lpstr>
      <vt:lpstr>Начертание шрифта</vt:lpstr>
      <vt:lpstr>Размер шрифта</vt:lpstr>
      <vt:lpstr>Изменение цвета шрифта</vt:lpstr>
      <vt:lpstr>Подчеркивание</vt:lpstr>
      <vt:lpstr>Эффекты начертания</vt:lpstr>
      <vt:lpstr>Форматирование текста/Абзац</vt:lpstr>
      <vt:lpstr>Меню «Абзац»</vt:lpstr>
      <vt:lpstr>Выравнивание абзаца</vt:lpstr>
      <vt:lpstr>Отступ</vt:lpstr>
      <vt:lpstr>Интервал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Текстовые редакторы</dc:title>
  <cp:lastModifiedBy>Кимерина Ирина Сергеевна</cp:lastModifiedBy>
  <cp:revision>7</cp:revision>
  <dcterms:modified xsi:type="dcterms:W3CDTF">2023-03-04T09:10:21Z</dcterms:modified>
</cp:coreProperties>
</file>