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57" r:id="rId4"/>
    <p:sldId id="259" r:id="rId5"/>
    <p:sldId id="258" r:id="rId6"/>
    <p:sldId id="260" r:id="rId7"/>
    <p:sldId id="268" r:id="rId8"/>
    <p:sldId id="261" r:id="rId9"/>
    <p:sldId id="277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72" r:id="rId18"/>
    <p:sldId id="275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996952"/>
            <a:ext cx="6858000" cy="1066800"/>
          </a:xfrm>
        </p:spPr>
        <p:txBody>
          <a:bodyPr>
            <a:noAutofit/>
          </a:bodyPr>
          <a:lstStyle/>
          <a:p>
            <a:r>
              <a:rPr lang="ru-RU" sz="6600" dirty="0" smtClean="0"/>
              <a:t>Легкие бетоны</a:t>
            </a:r>
            <a:endParaRPr lang="ru-RU" sz="6600" dirty="0"/>
          </a:p>
        </p:txBody>
      </p:sp>
      <p:pic>
        <p:nvPicPr>
          <p:cNvPr id="26626" name="Picture 2" descr="http://prom-beton.ru/wp-content/uploads/2015/05/Iskusstvennye-napolniteli-dlya-ljogkikh-beto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121858"/>
            <a:ext cx="4211960" cy="2736142"/>
          </a:xfrm>
          <a:prstGeom prst="rect">
            <a:avLst/>
          </a:prstGeom>
          <a:noFill/>
        </p:spPr>
      </p:pic>
      <p:pic>
        <p:nvPicPr>
          <p:cNvPr id="26628" name="Picture 4" descr="http://ic.pics.livejournal.com/kostya_tushmalo/82098991/1074/1074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gazobeton.org/sites/default/files/sites/all/uploads/gazo_peno_beton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085483" cy="4285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Существует много разновидностей ячеистых бетонов. 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зависимости от способа образования пористой структуры ячеистые бетоны делят на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газо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и пенобетоны.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По виду применяемого вяжущего различают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газо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и пенобетоны на портландцементе,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газо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и пеносиликаты на воздушной извести,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газо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пеношлакобетоны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на шлаковых вяжущих с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активизаторами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твердения,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газо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и пеногипсы на гипсовых вяжущих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Ячеистые бетоны по виду кремнеземистого компонента подразделяют на две группы: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газосиликаты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пенобетоны и другие, получаемые с применением молотого песка, 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газозолосиликаты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газозолобетоны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пенозолобетоны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др., получаемые с применением золы-уноса ТЭС взамен песка.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s://russianpapa.s3.amazonaws.com/photos/Posting/90097/167640/hd/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42" y="3781549"/>
            <a:ext cx="3657558" cy="3076451"/>
          </a:xfrm>
          <a:prstGeom prst="rect">
            <a:avLst/>
          </a:prstGeom>
          <a:noFill/>
        </p:spPr>
      </p:pic>
      <p:pic>
        <p:nvPicPr>
          <p:cNvPr id="47107" name="Picture 3" descr="C:\Users\emeljanova\Desktop\iDLX402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100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условиям твердения ячеистые бетоны бывают автоклавного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безавтоклавного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твердения.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C:\Users\emeljanova\Desktop\shema-proizvodstva-penobeton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085" y="2492896"/>
            <a:ext cx="925816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163859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назначению ячеистый бетон разделяют на следующие виды: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теплоизоляционные, плотностью в воздушно-сухом состоянии менее 500 кг/м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(для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тзготовления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теплоизоляционных и акустических плит, скорлуп и других изделий);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конструкционно-теплоизоляционные, плотностью 500-900 кг/м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прочностью 5-7,5 МПа (для ограждающих конструкций зданий);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конструкционные, плотностью 900-1200кг/м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(для изготовления несущих и одновременно теплоизоляционных строительных конструкций, панелей междуэтажных перекрытий и др.).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Применение ячеистых бетонов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для монолитного домостроения. В подготовленную опалубку прямо на стройплощадке заливается конструкционный газобетон. После снятия опалубки получаем монолитные стены будущего здания. При соответствующем качестве опалубки не требуются даже штукатурные работы;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изготовления штучных строительных изделий строительных блоков для строительства и утепления стен, возведения внутренних перегородок;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утепления стен зданий. Например ведется кладка из кирпича и в ней выкладываются внутренние полости — «шахты», в которые заливают ячеистый бетон;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утепления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кровли;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заливки тепло- и звукоизоляционных полов;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теплоизоляции трубопроводов.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Плюсы и минусы легкого  бетона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8964488" cy="6093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Плюсы легкого бетона: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Повышенная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теплоизоляция. Теплоизоляционные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качества в легком бетоне присутствуют благодаря его пористости, занимающей около 40% от всей массы материала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Маленький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вес. Применяя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легкий бетон, не нужно дополнительно укреплять фундаментную основу, можно обойтись без специальных подъемных устройств. Легкие бетоны не имеют сложности в перевозке, погрузке.</a:t>
            </a:r>
          </a:p>
          <a:p>
            <a:endParaRPr lang="ru-RU" dirty="0" smtClean="0"/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звукоизоляция. Благодаря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заполнителям, обеспечивающим пористую структуру бетону, дома из такого материала ограждены от посторонних шумов с улицы.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06896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Универсальность. Подобные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смеси подходят как для возведения «коробки» здания, межкомнатных стен, так и для утепления постройки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Минусы легкого  бетона: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Снижается уровень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прочности. Маленькая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степень прочности у подобного бетона потому, что внутрь добавляются примеси, слабо устойчивые перед механическими нагрузками, процессами, несущими разрушительный характер</a:t>
            </a:r>
          </a:p>
          <a:p>
            <a:pPr algn="just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Бетоны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Получить представление о назначении, составе и области применения легких бетонов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Задача: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Изучить состав, виды и область применения легких бетонов</a:t>
            </a:r>
            <a:endParaRPr lang="ru-RU" sz="3600" dirty="0"/>
          </a:p>
        </p:txBody>
      </p:sp>
      <p:pic>
        <p:nvPicPr>
          <p:cNvPr id="2050" name="Picture 2" descr="C:\Users\emeljanova\Desktop\legkij-b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933056"/>
            <a:ext cx="6438901" cy="2295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Плохая устойчивость к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влаге. Воздушные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ячейки внутри блоков имеют свойство интенсивно впитывать в себя воду. Чем выше процент пористости, тем больше коэффициент впитывания влаги. Поэтому по окончании строительного процесса фасад здания желательно отделать водоотталкивающей штукатуркой либо другим средством, защищающим конструкцию от воды.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Легкие бетоны, отличающиеся высокой пористостью (до 45 %) и сравнительно небольшой средней плотностью (до 1800 кг/м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широко используют для изготовления несущих и ограждающих сборных бетонных и железобетонных конструкций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               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Применение их вместо кирпича и тяжелого бетона дает возможность повысить теплозащитные качества ограждений, что в свою очередь позволяет уменьшить толщину и массу стен зданий, сократить транспортные расходы.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Легкие бетоны на пористых заполнителях имеют разновидности, которые отличаются видом применяемого крупного заполнителя, структурой самого бетона и его назначением.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olkobeton.ru/wp-content/uploads/2015/03/sxem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131"/>
            <a:ext cx="8920861" cy="6661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 структуре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рассматриваемые бетоны разделяют на следующие основные виды:</a:t>
            </a:r>
          </a:p>
          <a:p>
            <a:pPr lvl="0"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обыкновенные легкие бетоны, изготовляемые из вяжущего вещества, воды, мелкого и крупного заполнителей при полном заполнении раствором пустот между зернами крупного заполнителя;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stroychik.ru/wp-content/uploads/2016/01/legkie-betoni-8-768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0461"/>
            <a:ext cx="5148064" cy="3217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0"/>
            <a:ext cx="8748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- крупнопористые 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беспесчаные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легкие бетоны, в которых зерна крупного заполнителя покрыты тонким слоем цементного теста, а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межзерновые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пустоты остаются свободными;</a:t>
            </a:r>
          </a:p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поризованные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легкие бетоны на основе вяжущего вещества 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порообразователя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domekonom.su/wp-content/uploads/2012/09/stena-monolitnaja-kp-scheben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15125"/>
            <a:ext cx="4032448" cy="2842876"/>
          </a:xfrm>
          <a:prstGeom prst="rect">
            <a:avLst/>
          </a:prstGeom>
          <a:noFill/>
        </p:spPr>
      </p:pic>
      <p:pic>
        <p:nvPicPr>
          <p:cNvPr id="44036" name="Picture 4" descr="https://nicstroy.ru/images/stories/stroit-materialui/yac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1" y="3969061"/>
            <a:ext cx="3851920" cy="288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vplb.ru/images/laptop/tech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1" y="692695"/>
            <a:ext cx="9335634" cy="5609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864096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 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Ячеистый бетон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искусственный каменный материал, состоящий из затвердевшего вяжущего вещества с равномерно распределенными в нем замкнутыми порами в виде ячеек диаметром не более 1-2 мм, заполненных воздухом или газом. 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Ячеистые бетоны получают в результате твердения предварительно вспученной смеси минерального вяжущего, тонко дисперсного кремнеземистого компонента,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порообразователя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воды.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объеме ячеистого бетона до 85 % пор, они равномерно распределены в его теле и разделены одна от другой тонкими и прочными перегородками из цементного камня или иного вяжущего вещества.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emeljanova\Desktop\spectvi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852936"/>
            <a:ext cx="6067425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68</TotalTime>
  <Words>651</Words>
  <Application>Microsoft Office PowerPoint</Application>
  <PresentationFormat>Экран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Начальная</vt:lpstr>
      <vt:lpstr>Легкие бетоны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Применение ячеистых бетонов</vt:lpstr>
      <vt:lpstr>Слайд 16</vt:lpstr>
      <vt:lpstr>Плюсы и минусы легкого  бетона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Легкие бетоны</dc:title>
  <dc:creator>Емельянова А.О.</dc:creator>
  <cp:lastModifiedBy>emeljanova</cp:lastModifiedBy>
  <cp:revision>28</cp:revision>
  <dcterms:created xsi:type="dcterms:W3CDTF">2017-11-16T10:32:30Z</dcterms:created>
  <dcterms:modified xsi:type="dcterms:W3CDTF">2023-03-03T11:21:18Z</dcterms:modified>
</cp:coreProperties>
</file>