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0" r:id="rId4"/>
    <p:sldId id="272" r:id="rId5"/>
    <p:sldId id="273" r:id="rId6"/>
    <p:sldId id="257" r:id="rId7"/>
    <p:sldId id="274" r:id="rId8"/>
    <p:sldId id="268" r:id="rId9"/>
    <p:sldId id="275" r:id="rId10"/>
    <p:sldId id="277" r:id="rId11"/>
    <p:sldId id="278" r:id="rId12"/>
    <p:sldId id="279" r:id="rId13"/>
    <p:sldId id="280" r:id="rId14"/>
    <p:sldId id="281" r:id="rId15"/>
    <p:sldId id="283" r:id="rId16"/>
    <p:sldId id="285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3DD1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160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4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4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29.wmf"/><Relationship Id="rId5" Type="http://schemas.openxmlformats.org/officeDocument/2006/relationships/image" Target="../media/image45.wmf"/><Relationship Id="rId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562A-3E79-4B61-8A0D-440475D858BF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5A4-879A-4F27-83E4-9F4DB70F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562A-3E79-4B61-8A0D-440475D858BF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5A4-879A-4F27-83E4-9F4DB70F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562A-3E79-4B61-8A0D-440475D858BF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5A4-879A-4F27-83E4-9F4DB70F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zaikina\Downloads\school-background1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6531DE-D7FB-4DCC-AE95-AADC3DA9295F}"/>
              </a:ext>
            </a:extLst>
          </p:cNvPr>
          <p:cNvSpPr/>
          <p:nvPr userDrawn="1"/>
        </p:nvSpPr>
        <p:spPr>
          <a:xfrm>
            <a:off x="1331640" y="188640"/>
            <a:ext cx="7956847" cy="92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kern="0" dirty="0">
                <a:ln w="5080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</a:t>
            </a:r>
            <a:br>
              <a:rPr lang="ru-RU" b="1" i="1" kern="0" dirty="0">
                <a:ln w="5080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kern="0" dirty="0">
                <a:ln w="5080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«Новороссийский колледж строительства и экономики»</a:t>
            </a:r>
          </a:p>
        </p:txBody>
      </p:sp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B45D7354-FB2F-435A-9B4C-E5C0F62A8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1600" y="6040403"/>
            <a:ext cx="4656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Заикина Яна Александровна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zaikina\Downloads\school-background1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B4D43-F783-4E09-8208-6AA351DBC29B}" type="datetimeFigureOut">
              <a:rPr lang="ru-RU" smtClean="0"/>
              <a:pPr>
                <a:defRPr/>
              </a:pPr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	</a:t>
            </a:r>
            <a:fld id="{F8E3F0E9-0FC2-4DDE-87CF-3BA6A04EA4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8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562A-3E79-4B61-8A0D-440475D858BF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5A4-879A-4F27-83E4-9F4DB70F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562A-3E79-4B61-8A0D-440475D858BF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5A4-879A-4F27-83E4-9F4DB70F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562A-3E79-4B61-8A0D-440475D858BF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5A4-879A-4F27-83E4-9F4DB70F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562A-3E79-4B61-8A0D-440475D858BF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5A4-879A-4F27-83E4-9F4DB70F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562A-3E79-4B61-8A0D-440475D858BF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5A4-879A-4F27-83E4-9F4DB70F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562A-3E79-4B61-8A0D-440475D858BF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5A4-879A-4F27-83E4-9F4DB70F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562A-3E79-4B61-8A0D-440475D858BF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5A4-879A-4F27-83E4-9F4DB70F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562A-3E79-4B61-8A0D-440475D858BF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35A4-879A-4F27-83E4-9F4DB70FEE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3562A-3E79-4B61-8A0D-440475D858BF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435A4-879A-4F27-83E4-9F4DB70FEE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1.bin"/><Relationship Id="rId18" Type="http://schemas.openxmlformats.org/officeDocument/2006/relationships/oleObject" Target="../embeddings/oleObject43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2.wmf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4.wmf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1.wmf"/><Relationship Id="rId19" Type="http://schemas.openxmlformats.org/officeDocument/2006/relationships/image" Target="../media/image45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4.png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5.wmf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5.bin"/><Relationship Id="rId15" Type="http://schemas.openxmlformats.org/officeDocument/2006/relationships/image" Target="../media/image53.png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62.png"/><Relationship Id="rId3" Type="http://schemas.openxmlformats.org/officeDocument/2006/relationships/image" Target="../media/image60.png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5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64.png"/><Relationship Id="rId10" Type="http://schemas.openxmlformats.org/officeDocument/2006/relationships/image" Target="../media/image58.w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6.png"/><Relationship Id="rId7" Type="http://schemas.openxmlformats.org/officeDocument/2006/relationships/image" Target="../media/image29.wmf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7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72.png"/><Relationship Id="rId5" Type="http://schemas.openxmlformats.org/officeDocument/2006/relationships/image" Target="../media/image68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5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23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5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9.wmf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6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7624" y="1972089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5500" b="1" i="1" dirty="0">
                <a:solidFill>
                  <a:srgbClr val="C63DD1"/>
                </a:solidFill>
              </a:rPr>
              <a:t>Дифференциальные </a:t>
            </a:r>
            <a:br>
              <a:rPr lang="ru-RU" sz="5500" b="1" i="1" dirty="0">
                <a:solidFill>
                  <a:srgbClr val="C63DD1"/>
                </a:solidFill>
              </a:rPr>
            </a:br>
            <a:r>
              <a:rPr lang="ru-RU" sz="5500" b="1" i="1" dirty="0">
                <a:solidFill>
                  <a:srgbClr val="C63DD1"/>
                </a:solidFill>
              </a:rPr>
              <a:t>уравнения</a:t>
            </a:r>
            <a:r>
              <a:rPr lang="en-US" sz="5500" b="1" i="1" dirty="0">
                <a:solidFill>
                  <a:srgbClr val="C63DD1"/>
                </a:solidFill>
              </a:rPr>
              <a:t> </a:t>
            </a:r>
            <a:r>
              <a:rPr lang="ru-RU" sz="5500" b="1" i="1" dirty="0">
                <a:solidFill>
                  <a:srgbClr val="C63DD1"/>
                </a:solidFill>
              </a:rPr>
              <a:t>первого порядка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4294967295"/>
          </p:nvPr>
        </p:nvSpPr>
        <p:spPr>
          <a:xfrm>
            <a:off x="2123728" y="4797152"/>
            <a:ext cx="6400800" cy="101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i="1" spc="200" dirty="0">
                <a:solidFill>
                  <a:schemeClr val="accent6">
                    <a:lumMod val="75000"/>
                  </a:schemeClr>
                </a:solidFill>
              </a:rPr>
              <a:t>Линейные дифференциальные уравнения первого порядка.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AFBB98-7D1C-4A66-BCA2-13F9CCD32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" y="3062232"/>
            <a:ext cx="2131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1B15E6C-313F-40E4-8248-E505EB4AB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" y="3033657"/>
            <a:ext cx="2131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958D3060-5C85-45B7-AD79-F03C8C3F4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" y="3033657"/>
            <a:ext cx="2131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18DF96FC-08A8-43EE-B7D9-9EA53866E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" y="2952694"/>
            <a:ext cx="2131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A8CBD272-B41F-4878-A627-4250FCE35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86" y="332656"/>
            <a:ext cx="32611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Решить уравнение </a:t>
            </a:r>
          </a:p>
        </p:txBody>
      </p:sp>
      <p:graphicFrame>
        <p:nvGraphicFramePr>
          <p:cNvPr id="20" name="Object 22">
            <a:extLst>
              <a:ext uri="{FF2B5EF4-FFF2-40B4-BE49-F238E27FC236}">
                <a16:creationId xmlns:a16="http://schemas.microsoft.com/office/drawing/2014/main" id="{7E0ACD04-06EB-4630-8AE1-0745EAAA5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540725"/>
              </p:ext>
            </p:extLst>
          </p:nvPr>
        </p:nvGraphicFramePr>
        <p:xfrm>
          <a:off x="4219465" y="176307"/>
          <a:ext cx="2008719" cy="680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Формула" r:id="rId3" imgW="761669" imgH="393529" progId="Equation.3">
                  <p:embed/>
                </p:oleObj>
              </mc:Choice>
              <mc:Fallback>
                <p:oleObj name="Формула" r:id="rId3" imgW="761669" imgH="393529" progId="Equation.3">
                  <p:embed/>
                  <p:pic>
                    <p:nvPicPr>
                      <p:cNvPr id="107542" name="Object 22">
                        <a:extLst>
                          <a:ext uri="{FF2B5EF4-FFF2-40B4-BE49-F238E27FC236}">
                            <a16:creationId xmlns:a16="http://schemas.microsoft.com/office/drawing/2014/main" id="{95456EEE-7511-43F9-9D4A-3ED6E2B075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465" y="176307"/>
                        <a:ext cx="2008719" cy="680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3">
            <a:extLst>
              <a:ext uri="{FF2B5EF4-FFF2-40B4-BE49-F238E27FC236}">
                <a16:creationId xmlns:a16="http://schemas.microsoft.com/office/drawing/2014/main" id="{7D519BAC-839C-4D4A-87A8-BADE8CE5C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345123"/>
              </p:ext>
            </p:extLst>
          </p:nvPr>
        </p:nvGraphicFramePr>
        <p:xfrm>
          <a:off x="3233802" y="750205"/>
          <a:ext cx="2326016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Формула" r:id="rId5" imgW="1282700" imgH="393700" progId="Equation.3">
                  <p:embed/>
                </p:oleObj>
              </mc:Choice>
              <mc:Fallback>
                <p:oleObj name="Формула" r:id="rId5" imgW="1282700" imgH="393700" progId="Equation.3">
                  <p:embed/>
                  <p:pic>
                    <p:nvPicPr>
                      <p:cNvPr id="107543" name="Object 23">
                        <a:extLst>
                          <a:ext uri="{FF2B5EF4-FFF2-40B4-BE49-F238E27FC236}">
                            <a16:creationId xmlns:a16="http://schemas.microsoft.com/office/drawing/2014/main" id="{497C1EB1-72E6-4FE1-8FF3-49F3D619A1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802" y="750205"/>
                        <a:ext cx="2326016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4">
            <a:extLst>
              <a:ext uri="{FF2B5EF4-FFF2-40B4-BE49-F238E27FC236}">
                <a16:creationId xmlns:a16="http://schemas.microsoft.com/office/drawing/2014/main" id="{51BAFB05-9528-4C31-B29F-12C687D55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29" y="856737"/>
            <a:ext cx="18278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6A9AF155-E299-44E7-82C7-9117920B6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323" y="1442405"/>
            <a:ext cx="174005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Положим </a:t>
            </a:r>
          </a:p>
        </p:txBody>
      </p:sp>
      <p:graphicFrame>
        <p:nvGraphicFramePr>
          <p:cNvPr id="24" name="Object 26">
            <a:extLst>
              <a:ext uri="{FF2B5EF4-FFF2-40B4-BE49-F238E27FC236}">
                <a16:creationId xmlns:a16="http://schemas.microsoft.com/office/drawing/2014/main" id="{304CFBDD-359B-4897-933B-D798ACBCC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17736"/>
              </p:ext>
            </p:extLst>
          </p:nvPr>
        </p:nvGraphicFramePr>
        <p:xfrm>
          <a:off x="2718347" y="1437201"/>
          <a:ext cx="1231044" cy="37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Формула" r:id="rId7" imgW="469696" imgH="165028" progId="Equation.3">
                  <p:embed/>
                </p:oleObj>
              </mc:Choice>
              <mc:Fallback>
                <p:oleObj name="Формула" r:id="rId7" imgW="469696" imgH="165028" progId="Equation.3">
                  <p:embed/>
                  <p:pic>
                    <p:nvPicPr>
                      <p:cNvPr id="107546" name="Object 26">
                        <a:extLst>
                          <a:ext uri="{FF2B5EF4-FFF2-40B4-BE49-F238E27FC236}">
                            <a16:creationId xmlns:a16="http://schemas.microsoft.com/office/drawing/2014/main" id="{3B1FA7FA-4CDE-4F83-8794-1570F0225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8347" y="1437201"/>
                        <a:ext cx="1231044" cy="371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7">
            <a:extLst>
              <a:ext uri="{FF2B5EF4-FFF2-40B4-BE49-F238E27FC236}">
                <a16:creationId xmlns:a16="http://schemas.microsoft.com/office/drawing/2014/main" id="{F0004766-1967-44F9-A859-610FCD74D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29" y="1881713"/>
            <a:ext cx="105111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</a:t>
            </a: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638D5B56-7895-4F14-9153-18A885E8F9C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50921" y="3106796"/>
            <a:ext cx="105494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9">
            <a:extLst>
              <a:ext uri="{FF2B5EF4-FFF2-40B4-BE49-F238E27FC236}">
                <a16:creationId xmlns:a16="http://schemas.microsoft.com/office/drawing/2014/main" id="{03C5B067-7469-4CCD-95AB-B3037A945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098291"/>
              </p:ext>
            </p:extLst>
          </p:nvPr>
        </p:nvGraphicFramePr>
        <p:xfrm>
          <a:off x="2751975" y="1935291"/>
          <a:ext cx="1820025" cy="378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Формула" r:id="rId9" imgW="837836" imgH="203112" progId="Equation.3">
                  <p:embed/>
                </p:oleObj>
              </mc:Choice>
              <mc:Fallback>
                <p:oleObj name="Формула" r:id="rId9" imgW="837836" imgH="203112" progId="Equation.3">
                  <p:embed/>
                  <p:pic>
                    <p:nvPicPr>
                      <p:cNvPr id="107549" name="Object 29">
                        <a:extLst>
                          <a:ext uri="{FF2B5EF4-FFF2-40B4-BE49-F238E27FC236}">
                            <a16:creationId xmlns:a16="http://schemas.microsoft.com/office/drawing/2014/main" id="{F167BFA0-F4B2-45E6-B53F-E858EF917D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975" y="1935291"/>
                        <a:ext cx="1820025" cy="378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1">
            <a:extLst>
              <a:ext uri="{FF2B5EF4-FFF2-40B4-BE49-F238E27FC236}">
                <a16:creationId xmlns:a16="http://schemas.microsoft.com/office/drawing/2014/main" id="{BB8ECBD1-5909-4FCC-865B-E74CA1E90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647" y="3411275"/>
            <a:ext cx="2131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16E3EB38-A56C-4CE0-83AC-E53F40A56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86" y="2381043"/>
            <a:ext cx="13495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Получим </a:t>
            </a:r>
          </a:p>
        </p:txBody>
      </p:sp>
      <p:graphicFrame>
        <p:nvGraphicFramePr>
          <p:cNvPr id="34" name="Object 5">
            <a:extLst>
              <a:ext uri="{FF2B5EF4-FFF2-40B4-BE49-F238E27FC236}">
                <a16:creationId xmlns:a16="http://schemas.microsoft.com/office/drawing/2014/main" id="{60094CC0-C82F-4ACF-BC2C-B7BCE746E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578495"/>
              </p:ext>
            </p:extLst>
          </p:nvPr>
        </p:nvGraphicFramePr>
        <p:xfrm>
          <a:off x="2661365" y="2200988"/>
          <a:ext cx="2471402" cy="79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Формула" r:id="rId11" imgW="1205977" imgH="393529" progId="Equation.3">
                  <p:embed/>
                </p:oleObj>
              </mc:Choice>
              <mc:Fallback>
                <p:oleObj name="Формула" r:id="rId11" imgW="1205977" imgH="393529" progId="Equation.3">
                  <p:embed/>
                  <p:pic>
                    <p:nvPicPr>
                      <p:cNvPr id="49157" name="Object 5">
                        <a:extLst>
                          <a:ext uri="{FF2B5EF4-FFF2-40B4-BE49-F238E27FC236}">
                            <a16:creationId xmlns:a16="http://schemas.microsoft.com/office/drawing/2014/main" id="{1CFAB59B-C875-4AFD-9F50-9013917573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365" y="2200988"/>
                        <a:ext cx="2471402" cy="797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>
            <a:extLst>
              <a:ext uri="{FF2B5EF4-FFF2-40B4-BE49-F238E27FC236}">
                <a16:creationId xmlns:a16="http://schemas.microsoft.com/office/drawing/2014/main" id="{55071BD8-678B-4774-8F90-44E6E11A7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171310"/>
              </p:ext>
            </p:extLst>
          </p:nvPr>
        </p:nvGraphicFramePr>
        <p:xfrm>
          <a:off x="2141662" y="2865932"/>
          <a:ext cx="2472445" cy="83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Формула" r:id="rId13" imgW="1269449" imgH="431613" progId="Equation.3">
                  <p:embed/>
                </p:oleObj>
              </mc:Choice>
              <mc:Fallback>
                <p:oleObj name="Формула" r:id="rId13" imgW="1269449" imgH="431613" progId="Equation.3">
                  <p:embed/>
                  <p:pic>
                    <p:nvPicPr>
                      <p:cNvPr id="49159" name="Object 7">
                        <a:extLst>
                          <a:ext uri="{FF2B5EF4-FFF2-40B4-BE49-F238E27FC236}">
                            <a16:creationId xmlns:a16="http://schemas.microsoft.com/office/drawing/2014/main" id="{6E2CCDD7-9E6A-4E66-BBD5-79FF55AA69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662" y="2865932"/>
                        <a:ext cx="2472445" cy="832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9">
            <a:extLst>
              <a:ext uri="{FF2B5EF4-FFF2-40B4-BE49-F238E27FC236}">
                <a16:creationId xmlns:a16="http://schemas.microsoft.com/office/drawing/2014/main" id="{7BCC8EFE-4C9D-477C-BCE0-2335A083A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559" y="2331908"/>
            <a:ext cx="11271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</p:txBody>
      </p:sp>
      <p:graphicFrame>
        <p:nvGraphicFramePr>
          <p:cNvPr id="37" name="Object 12">
            <a:extLst>
              <a:ext uri="{FF2B5EF4-FFF2-40B4-BE49-F238E27FC236}">
                <a16:creationId xmlns:a16="http://schemas.microsoft.com/office/drawing/2014/main" id="{49D402A2-FAE2-4F91-AFAE-2DC61F9BE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597400"/>
              </p:ext>
            </p:extLst>
          </p:nvPr>
        </p:nvGraphicFramePr>
        <p:xfrm>
          <a:off x="2204692" y="3610822"/>
          <a:ext cx="1531772" cy="807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Формула" r:id="rId15" imgW="736280" imgH="393529" progId="Equation.3">
                  <p:embed/>
                </p:oleObj>
              </mc:Choice>
              <mc:Fallback>
                <p:oleObj name="Формула" r:id="rId15" imgW="736280" imgH="393529" progId="Equation.3">
                  <p:embed/>
                  <p:pic>
                    <p:nvPicPr>
                      <p:cNvPr id="49164" name="Object 12">
                        <a:extLst>
                          <a:ext uri="{FF2B5EF4-FFF2-40B4-BE49-F238E27FC236}">
                            <a16:creationId xmlns:a16="http://schemas.microsoft.com/office/drawing/2014/main" id="{FA99BB5C-9652-4C30-B971-EB83EC4E97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692" y="3610822"/>
                        <a:ext cx="1531772" cy="807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15">
            <a:extLst>
              <a:ext uri="{FF2B5EF4-FFF2-40B4-BE49-F238E27FC236}">
                <a16:creationId xmlns:a16="http://schemas.microsoft.com/office/drawing/2014/main" id="{BC24A97E-0E3D-425B-B7DB-5900D9EDC2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5877" y="3152543"/>
            <a:ext cx="1047" cy="3262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E8C99180-B33D-46A0-85FE-8C403D2E5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463" y="3201497"/>
            <a:ext cx="365970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Выразить производную функции через дифференциалы</a:t>
            </a: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63BC1139-A4B5-4C1B-BC40-2A44E2702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823" y="5150514"/>
            <a:ext cx="32725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переменные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Object 19">
                <a:extLst>
                  <a:ext uri="{FF2B5EF4-FFF2-40B4-BE49-F238E27FC236}">
                    <a16:creationId xmlns:a16="http://schemas.microsoft.com/office/drawing/2014/main" id="{9021076F-A9E6-40AD-B792-46891EB709EA}"/>
                  </a:ext>
                </a:extLst>
              </p:cNvPr>
              <p:cNvSpPr txBox="1"/>
              <p:nvPr/>
            </p:nvSpPr>
            <p:spPr bwMode="auto">
              <a:xfrm>
                <a:off x="2198751" y="4439265"/>
                <a:ext cx="1292081" cy="8586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2" name="Object 19">
                <a:extLst>
                  <a:ext uri="{FF2B5EF4-FFF2-40B4-BE49-F238E27FC236}">
                    <a16:creationId xmlns:a16="http://schemas.microsoft.com/office/drawing/2014/main" id="{9021076F-A9E6-40AD-B792-46891EB70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751" y="4439265"/>
                <a:ext cx="1292081" cy="85868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50">
            <a:extLst>
              <a:ext uri="{FF2B5EF4-FFF2-40B4-BE49-F238E27FC236}">
                <a16:creationId xmlns:a16="http://schemas.microsoft.com/office/drawing/2014/main" id="{B4DCF3FB-9792-4DC6-AC6C-32986C571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047" y="8357525"/>
            <a:ext cx="9941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Имеем</a:t>
            </a:r>
          </a:p>
        </p:txBody>
      </p:sp>
      <p:graphicFrame>
        <p:nvGraphicFramePr>
          <p:cNvPr id="51" name="Object 51">
            <a:extLst>
              <a:ext uri="{FF2B5EF4-FFF2-40B4-BE49-F238E27FC236}">
                <a16:creationId xmlns:a16="http://schemas.microsoft.com/office/drawing/2014/main" id="{CD89104D-2983-4249-958F-66FB77E8D5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133334"/>
              </p:ext>
            </p:extLst>
          </p:nvPr>
        </p:nvGraphicFramePr>
        <p:xfrm>
          <a:off x="2718347" y="8428962"/>
          <a:ext cx="11525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Формула" r:id="rId18" imgW="545626" imgH="203024" progId="Equation.3">
                  <p:embed/>
                </p:oleObj>
              </mc:Choice>
              <mc:Fallback>
                <p:oleObj name="Формула" r:id="rId18" imgW="545626" imgH="203024" progId="Equation.3">
                  <p:embed/>
                  <p:pic>
                    <p:nvPicPr>
                      <p:cNvPr id="49203" name="Object 51">
                        <a:extLst>
                          <a:ext uri="{FF2B5EF4-FFF2-40B4-BE49-F238E27FC236}">
                            <a16:creationId xmlns:a16="http://schemas.microsoft.com/office/drawing/2014/main" id="{F767BCDB-0C34-4D21-9DF1-559E8BAA0C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8347" y="8428962"/>
                        <a:ext cx="11525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2" name="Object 12">
                <a:extLst>
                  <a:ext uri="{FF2B5EF4-FFF2-40B4-BE49-F238E27FC236}">
                    <a16:creationId xmlns:a16="http://schemas.microsoft.com/office/drawing/2014/main" id="{860EA1AD-74FE-4204-B47B-595EE025C87A}"/>
                  </a:ext>
                </a:extLst>
              </p:cNvPr>
              <p:cNvSpPr txBox="1"/>
              <p:nvPr/>
            </p:nvSpPr>
            <p:spPr bwMode="auto">
              <a:xfrm>
                <a:off x="2120689" y="5341694"/>
                <a:ext cx="1750183" cy="868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2" name="Object 12">
                <a:extLst>
                  <a:ext uri="{FF2B5EF4-FFF2-40B4-BE49-F238E27FC236}">
                    <a16:creationId xmlns:a16="http://schemas.microsoft.com/office/drawing/2014/main" id="{860EA1AD-74FE-4204-B47B-595EE025C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0689" y="5341694"/>
                <a:ext cx="1750183" cy="86888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5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5" grpId="0"/>
      <p:bldP spid="33" grpId="0"/>
      <p:bldP spid="36" grpId="0"/>
      <p:bldP spid="39" grpId="0"/>
      <p:bldP spid="40" grpId="0"/>
      <p:bldP spid="42" grpId="0"/>
      <p:bldP spid="50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5">
            <a:extLst>
              <a:ext uri="{FF2B5EF4-FFF2-40B4-BE49-F238E27FC236}">
                <a16:creationId xmlns:a16="http://schemas.microsoft.com/office/drawing/2014/main" id="{90A89403-3365-4E04-9281-F9BB1C942A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040" y="277885"/>
            <a:ext cx="0" cy="12068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4B2E30F2-D300-4EBC-B496-F51A3F3C7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277885"/>
            <a:ext cx="204594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</a:t>
            </a:r>
          </a:p>
        </p:txBody>
      </p:sp>
      <p:graphicFrame>
        <p:nvGraphicFramePr>
          <p:cNvPr id="4" name="Object 21">
            <a:extLst>
              <a:ext uri="{FF2B5EF4-FFF2-40B4-BE49-F238E27FC236}">
                <a16:creationId xmlns:a16="http://schemas.microsoft.com/office/drawing/2014/main" id="{86D4F49C-F68B-426F-949E-5BA3F3E49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773589"/>
              </p:ext>
            </p:extLst>
          </p:nvPr>
        </p:nvGraphicFramePr>
        <p:xfrm>
          <a:off x="2421881" y="130613"/>
          <a:ext cx="1270670" cy="74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Формула" r:id="rId3" imgW="672808" imgH="393529" progId="Equation.3">
                  <p:embed/>
                </p:oleObj>
              </mc:Choice>
              <mc:Fallback>
                <p:oleObj name="Формула" r:id="rId3" imgW="672808" imgH="393529" progId="Equation.3">
                  <p:embed/>
                  <p:pic>
                    <p:nvPicPr>
                      <p:cNvPr id="43" name="Object 21">
                        <a:extLst>
                          <a:ext uri="{FF2B5EF4-FFF2-40B4-BE49-F238E27FC236}">
                            <a16:creationId xmlns:a16="http://schemas.microsoft.com/office/drawing/2014/main" id="{46513164-2129-4127-8C83-BD1D3ADD43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881" y="130613"/>
                        <a:ext cx="1270670" cy="74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3">
            <a:extLst>
              <a:ext uri="{FF2B5EF4-FFF2-40B4-BE49-F238E27FC236}">
                <a16:creationId xmlns:a16="http://schemas.microsoft.com/office/drawing/2014/main" id="{74A19CAE-7371-4129-9206-D57A8ADA1D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531885"/>
              </p:ext>
            </p:extLst>
          </p:nvPr>
        </p:nvGraphicFramePr>
        <p:xfrm>
          <a:off x="2356749" y="978913"/>
          <a:ext cx="1573126" cy="742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Формула" r:id="rId5" imgW="825500" imgH="393700" progId="Equation.3">
                  <p:embed/>
                </p:oleObj>
              </mc:Choice>
              <mc:Fallback>
                <p:oleObj name="Формула" r:id="rId5" imgW="825500" imgH="393700" progId="Equation.3">
                  <p:embed/>
                  <p:pic>
                    <p:nvPicPr>
                      <p:cNvPr id="44" name="Object 23">
                        <a:extLst>
                          <a:ext uri="{FF2B5EF4-FFF2-40B4-BE49-F238E27FC236}">
                            <a16:creationId xmlns:a16="http://schemas.microsoft.com/office/drawing/2014/main" id="{A94939CE-F99E-4271-B27D-57478A9ED4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749" y="978913"/>
                        <a:ext cx="1573126" cy="742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5">
            <a:extLst>
              <a:ext uri="{FF2B5EF4-FFF2-40B4-BE49-F238E27FC236}">
                <a16:creationId xmlns:a16="http://schemas.microsoft.com/office/drawing/2014/main" id="{48121ED5-1932-4E3B-99A4-4B24A1FF70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12844"/>
              </p:ext>
            </p:extLst>
          </p:nvPr>
        </p:nvGraphicFramePr>
        <p:xfrm>
          <a:off x="2360709" y="1915906"/>
          <a:ext cx="14160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Формула" r:id="rId7" imgW="748975" imgH="203112" progId="Equation.3">
                  <p:embed/>
                </p:oleObj>
              </mc:Choice>
              <mc:Fallback>
                <p:oleObj name="Формула" r:id="rId7" imgW="748975" imgH="203112" progId="Equation.3">
                  <p:embed/>
                  <p:pic>
                    <p:nvPicPr>
                      <p:cNvPr id="45" name="Object 25">
                        <a:extLst>
                          <a:ext uri="{FF2B5EF4-FFF2-40B4-BE49-F238E27FC236}">
                            <a16:creationId xmlns:a16="http://schemas.microsoft.com/office/drawing/2014/main" id="{A7583B50-B3FC-415F-9EF6-F3253A587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709" y="1915906"/>
                        <a:ext cx="14160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7">
            <a:extLst>
              <a:ext uri="{FF2B5EF4-FFF2-40B4-BE49-F238E27FC236}">
                <a16:creationId xmlns:a16="http://schemas.microsoft.com/office/drawing/2014/main" id="{4E1AF784-C6B7-49DE-9E44-BE1E92F9D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1835140"/>
            <a:ext cx="468051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С=0, ввиду произвольности в выборе </a:t>
            </a:r>
          </a:p>
        </p:txBody>
      </p:sp>
      <p:graphicFrame>
        <p:nvGraphicFramePr>
          <p:cNvPr id="8" name="Object 30">
            <a:extLst>
              <a:ext uri="{FF2B5EF4-FFF2-40B4-BE49-F238E27FC236}">
                <a16:creationId xmlns:a16="http://schemas.microsoft.com/office/drawing/2014/main" id="{57B433C2-6E63-4215-AEED-80682B412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429115"/>
              </p:ext>
            </p:extLst>
          </p:nvPr>
        </p:nvGraphicFramePr>
        <p:xfrm>
          <a:off x="2551091" y="2346038"/>
          <a:ext cx="8953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Формула" r:id="rId9" imgW="431613" imgH="203112" progId="Equation.3">
                  <p:embed/>
                </p:oleObj>
              </mc:Choice>
              <mc:Fallback>
                <p:oleObj name="Формула" r:id="rId9" imgW="431613" imgH="203112" progId="Equation.3">
                  <p:embed/>
                  <p:pic>
                    <p:nvPicPr>
                      <p:cNvPr id="48" name="Object 30">
                        <a:extLst>
                          <a:ext uri="{FF2B5EF4-FFF2-40B4-BE49-F238E27FC236}">
                            <a16:creationId xmlns:a16="http://schemas.microsoft.com/office/drawing/2014/main" id="{C0F6C68F-B3F6-4975-9689-443F3EEE4B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091" y="2346038"/>
                        <a:ext cx="8953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0">
            <a:extLst>
              <a:ext uri="{FF2B5EF4-FFF2-40B4-BE49-F238E27FC236}">
                <a16:creationId xmlns:a16="http://schemas.microsoft.com/office/drawing/2014/main" id="{22A303F5-D3BA-4156-A4D7-AD98D251D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2839273"/>
            <a:ext cx="9941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Имеем</a:t>
            </a:r>
          </a:p>
        </p:txBody>
      </p:sp>
      <p:graphicFrame>
        <p:nvGraphicFramePr>
          <p:cNvPr id="11" name="Object 51">
            <a:extLst>
              <a:ext uri="{FF2B5EF4-FFF2-40B4-BE49-F238E27FC236}">
                <a16:creationId xmlns:a16="http://schemas.microsoft.com/office/drawing/2014/main" id="{B8E072DE-89B2-479D-BDBC-17A46EE15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56237"/>
              </p:ext>
            </p:extLst>
          </p:nvPr>
        </p:nvGraphicFramePr>
        <p:xfrm>
          <a:off x="2540419" y="2757200"/>
          <a:ext cx="11525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Формула" r:id="rId11" imgW="545626" imgH="203024" progId="Equation.3">
                  <p:embed/>
                </p:oleObj>
              </mc:Choice>
              <mc:Fallback>
                <p:oleObj name="Формула" r:id="rId11" imgW="545626" imgH="203024" progId="Equation.3">
                  <p:embed/>
                  <p:pic>
                    <p:nvPicPr>
                      <p:cNvPr id="51" name="Object 51">
                        <a:extLst>
                          <a:ext uri="{FF2B5EF4-FFF2-40B4-BE49-F238E27FC236}">
                            <a16:creationId xmlns:a16="http://schemas.microsoft.com/office/drawing/2014/main" id="{CD89104D-2983-4249-958F-66FB77E8D5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419" y="2757200"/>
                        <a:ext cx="11525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8">
            <a:extLst>
              <a:ext uri="{FF2B5EF4-FFF2-40B4-BE49-F238E27FC236}">
                <a16:creationId xmlns:a16="http://schemas.microsoft.com/office/drawing/2014/main" id="{19F60FAC-4B04-4277-8696-97527EEDA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011053"/>
              </p:ext>
            </p:extLst>
          </p:nvPr>
        </p:nvGraphicFramePr>
        <p:xfrm>
          <a:off x="8777385" y="1915906"/>
          <a:ext cx="23018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Формула" r:id="rId13" imgW="114201" imgH="139579" progId="Equation.3">
                  <p:embed/>
                </p:oleObj>
              </mc:Choice>
              <mc:Fallback>
                <p:oleObj name="Формула" r:id="rId13" imgW="114201" imgH="139579" progId="Equation.3">
                  <p:embed/>
                  <p:pic>
                    <p:nvPicPr>
                      <p:cNvPr id="49180" name="Object 28">
                        <a:extLst>
                          <a:ext uri="{FF2B5EF4-FFF2-40B4-BE49-F238E27FC236}">
                            <a16:creationId xmlns:a16="http://schemas.microsoft.com/office/drawing/2014/main" id="{19C095A6-7021-4714-8B14-031BF8D922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7385" y="1915906"/>
                        <a:ext cx="230187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>
            <a:extLst>
              <a:ext uri="{FF2B5EF4-FFF2-40B4-BE49-F238E27FC236}">
                <a16:creationId xmlns:a16="http://schemas.microsoft.com/office/drawing/2014/main" id="{82B3F5EA-01B4-4122-B822-243F30955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1" y="63838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4B9E3F72-5E90-4EF0-A95B-252D2E12EC21}"/>
                  </a:ext>
                </a:extLst>
              </p:cNvPr>
              <p:cNvSpPr txBox="1"/>
              <p:nvPr/>
            </p:nvSpPr>
            <p:spPr bwMode="auto">
              <a:xfrm>
                <a:off x="2445615" y="3270161"/>
                <a:ext cx="1000811" cy="7371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4B9E3F72-5E90-4EF0-A95B-252D2E12E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5615" y="3270161"/>
                <a:ext cx="1000811" cy="7371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9">
            <a:extLst>
              <a:ext uri="{FF2B5EF4-FFF2-40B4-BE49-F238E27FC236}">
                <a16:creationId xmlns:a16="http://schemas.microsoft.com/office/drawing/2014/main" id="{22ECE5DD-D657-4D87-9E39-06D1B514F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4979" y="3410434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071E921E-DAD8-4C88-980E-EFE457340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004" y="3338997"/>
            <a:ext cx="3960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Выразить производную функции через дифференциалы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F4134E0-85C4-49F8-82A4-A1A59CBFE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004" y="4131159"/>
            <a:ext cx="278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Разделить переменные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D25A449-2371-4160-8E31-83767EFA4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1" y="63838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19" name="Object 12">
            <a:extLst>
              <a:ext uri="{FF2B5EF4-FFF2-40B4-BE49-F238E27FC236}">
                <a16:creationId xmlns:a16="http://schemas.microsoft.com/office/drawing/2014/main" id="{B1D1766B-F308-4C31-B5F7-77D34F119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577527"/>
              </p:ext>
            </p:extLst>
          </p:nvPr>
        </p:nvGraphicFramePr>
        <p:xfrm>
          <a:off x="2445751" y="4599910"/>
          <a:ext cx="1295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Формула" r:id="rId16" imgW="710891" imgH="393529" progId="Equation.3">
                  <p:embed/>
                </p:oleObj>
              </mc:Choice>
              <mc:Fallback>
                <p:oleObj name="Формула" r:id="rId16" imgW="710891" imgH="393529" progId="Equation.3">
                  <p:embed/>
                  <p:pic>
                    <p:nvPicPr>
                      <p:cNvPr id="51212" name="Object 12">
                        <a:extLst>
                          <a:ext uri="{FF2B5EF4-FFF2-40B4-BE49-F238E27FC236}">
                            <a16:creationId xmlns:a16="http://schemas.microsoft.com/office/drawing/2014/main" id="{AB7F0247-B200-424E-B3F4-B1B9073937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751" y="4599910"/>
                        <a:ext cx="12954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6">
            <a:extLst>
              <a:ext uri="{FF2B5EF4-FFF2-40B4-BE49-F238E27FC236}">
                <a16:creationId xmlns:a16="http://schemas.microsoft.com/office/drawing/2014/main" id="{C68D0555-BB2E-4477-9778-31530C748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1" y="63838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54D12FA4-C112-4453-826E-CDCC406D8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1" y="63838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8A3ECBA0-248E-4416-8C0E-003C15CAE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1" y="63647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10EE9E64-ECB2-4A05-B850-E3E6529F4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1" y="63647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bject 51">
                <a:extLst>
                  <a:ext uri="{FF2B5EF4-FFF2-40B4-BE49-F238E27FC236}">
                    <a16:creationId xmlns:a16="http://schemas.microsoft.com/office/drawing/2014/main" id="{30C20A6F-9A40-4D0E-A19D-1BA87D9C9C91}"/>
                  </a:ext>
                </a:extLst>
              </p:cNvPr>
              <p:cNvSpPr txBox="1"/>
              <p:nvPr/>
            </p:nvSpPr>
            <p:spPr bwMode="auto">
              <a:xfrm>
                <a:off x="2287301" y="3852846"/>
                <a:ext cx="1416043" cy="712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3" name="Object 51">
                <a:extLst>
                  <a:ext uri="{FF2B5EF4-FFF2-40B4-BE49-F238E27FC236}">
                    <a16:creationId xmlns:a16="http://schemas.microsoft.com/office/drawing/2014/main" id="{30C20A6F-9A40-4D0E-A19D-1BA87D9C9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7301" y="3852846"/>
                <a:ext cx="1416043" cy="7124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8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4" grpId="0"/>
      <p:bldP spid="16" grpId="0"/>
      <p:bldP spid="17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CDFB496A-9C89-4E27-9687-36B1B62A1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969" y="178286"/>
            <a:ext cx="220226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/>
              <a:t>Интегрировать </a:t>
            </a:r>
          </a:p>
        </p:txBody>
      </p:sp>
      <p:graphicFrame>
        <p:nvGraphicFramePr>
          <p:cNvPr id="3" name="Object 15">
            <a:extLst>
              <a:ext uri="{FF2B5EF4-FFF2-40B4-BE49-F238E27FC236}">
                <a16:creationId xmlns:a16="http://schemas.microsoft.com/office/drawing/2014/main" id="{4E574D11-F495-4251-BDC6-8DC2ABF07C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703394"/>
              </p:ext>
            </p:extLst>
          </p:nvPr>
        </p:nvGraphicFramePr>
        <p:xfrm>
          <a:off x="2614512" y="136781"/>
          <a:ext cx="1501840" cy="81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Формула" r:id="rId3" imgW="723586" imgH="393529" progId="Equation.3">
                  <p:embed/>
                </p:oleObj>
              </mc:Choice>
              <mc:Fallback>
                <p:oleObj name="Формула" r:id="rId3" imgW="723586" imgH="393529" progId="Equation.3">
                  <p:embed/>
                  <p:pic>
                    <p:nvPicPr>
                      <p:cNvPr id="22" name="Object 15">
                        <a:extLst>
                          <a:ext uri="{FF2B5EF4-FFF2-40B4-BE49-F238E27FC236}">
                            <a16:creationId xmlns:a16="http://schemas.microsoft.com/office/drawing/2014/main" id="{2FD2B248-D130-426C-A764-E0B2A36AAB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512" y="136781"/>
                        <a:ext cx="1501840" cy="810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7">
            <a:extLst>
              <a:ext uri="{FF2B5EF4-FFF2-40B4-BE49-F238E27FC236}">
                <a16:creationId xmlns:a16="http://schemas.microsoft.com/office/drawing/2014/main" id="{03752AEF-3877-4182-A826-ED8B0D28A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952116"/>
              </p:ext>
            </p:extLst>
          </p:nvPr>
        </p:nvGraphicFramePr>
        <p:xfrm>
          <a:off x="2476561" y="1019498"/>
          <a:ext cx="1850522" cy="94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Формула" r:id="rId5" imgW="761669" imgH="393529" progId="Equation.3">
                  <p:embed/>
                </p:oleObj>
              </mc:Choice>
              <mc:Fallback>
                <p:oleObj name="Формула" r:id="rId5" imgW="761669" imgH="393529" progId="Equation.3">
                  <p:embed/>
                  <p:pic>
                    <p:nvPicPr>
                      <p:cNvPr id="24" name="Object 17">
                        <a:extLst>
                          <a:ext uri="{FF2B5EF4-FFF2-40B4-BE49-F238E27FC236}">
                            <a16:creationId xmlns:a16="http://schemas.microsoft.com/office/drawing/2014/main" id="{51364A4C-C985-4377-9471-BA8E188978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61" y="1019498"/>
                        <a:ext cx="1850522" cy="944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9">
            <a:extLst>
              <a:ext uri="{FF2B5EF4-FFF2-40B4-BE49-F238E27FC236}">
                <a16:creationId xmlns:a16="http://schemas.microsoft.com/office/drawing/2014/main" id="{1BCC8A15-E5B7-4079-AC8E-559743961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1016667"/>
            <a:ext cx="38164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/>
              <a:t>постоянную </a:t>
            </a:r>
            <a:r>
              <a:rPr lang="ru-RU" altLang="ru-RU" sz="2200" i="1" dirty="0"/>
              <a:t>С</a:t>
            </a:r>
            <a:r>
              <a:rPr lang="ru-RU" altLang="ru-RU" sz="2200" dirty="0"/>
              <a:t> писать обязательно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F9172B3C-B472-48FC-B384-26DE1FE5E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726" y="2206154"/>
            <a:ext cx="34631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/>
              <a:t>Окончательно получим</a:t>
            </a:r>
          </a:p>
        </p:txBody>
      </p:sp>
      <p:graphicFrame>
        <p:nvGraphicFramePr>
          <p:cNvPr id="7" name="Object 21">
            <a:extLst>
              <a:ext uri="{FF2B5EF4-FFF2-40B4-BE49-F238E27FC236}">
                <a16:creationId xmlns:a16="http://schemas.microsoft.com/office/drawing/2014/main" id="{CE194BAF-7452-49EB-9048-D07F24CA69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378013"/>
              </p:ext>
            </p:extLst>
          </p:nvPr>
        </p:nvGraphicFramePr>
        <p:xfrm>
          <a:off x="2086832" y="2556369"/>
          <a:ext cx="2708337" cy="945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Формула" r:id="rId7" imgW="1231366" imgH="431613" progId="Equation.3">
                  <p:embed/>
                </p:oleObj>
              </mc:Choice>
              <mc:Fallback>
                <p:oleObj name="Формула" r:id="rId7" imgW="1231366" imgH="431613" progId="Equation.3">
                  <p:embed/>
                  <p:pic>
                    <p:nvPicPr>
                      <p:cNvPr id="28" name="Object 21">
                        <a:extLst>
                          <a:ext uri="{FF2B5EF4-FFF2-40B4-BE49-F238E27FC236}">
                            <a16:creationId xmlns:a16="http://schemas.microsoft.com/office/drawing/2014/main" id="{421D1351-E420-4FCB-8C07-2D8BFE4188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832" y="2556369"/>
                        <a:ext cx="2708337" cy="945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3">
            <a:extLst>
              <a:ext uri="{FF2B5EF4-FFF2-40B4-BE49-F238E27FC236}">
                <a16:creationId xmlns:a16="http://schemas.microsoft.com/office/drawing/2014/main" id="{7A22BDD0-45DA-487A-96B2-0C051ADC1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001" y="2853854"/>
            <a:ext cx="26627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/>
              <a:t>(общее решение)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6D3683DF-C18B-4E79-8FF9-DB8E5C250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001" y="123355"/>
            <a:ext cx="0" cy="1840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25803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extLst>
              <a:ext uri="{FF2B5EF4-FFF2-40B4-BE49-F238E27FC236}">
                <a16:creationId xmlns:a16="http://schemas.microsoft.com/office/drawing/2014/main" id="{4AAD64D8-3F08-40AA-938B-D90AA1A27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86" y="332656"/>
            <a:ext cx="32611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Решить уравнение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ct 3">
                <a:extLst>
                  <a:ext uri="{FF2B5EF4-FFF2-40B4-BE49-F238E27FC236}">
                    <a16:creationId xmlns:a16="http://schemas.microsoft.com/office/drawing/2014/main" id="{F4AC03B4-634C-48D1-BA64-F01A03B8841C}"/>
                  </a:ext>
                </a:extLst>
              </p:cNvPr>
              <p:cNvSpPr txBox="1"/>
              <p:nvPr/>
            </p:nvSpPr>
            <p:spPr bwMode="auto">
              <a:xfrm>
                <a:off x="4567186" y="134893"/>
                <a:ext cx="1920875" cy="6286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ru-RU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2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ru-RU" sz="2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2600" b="1" dirty="0"/>
              </a:p>
            </p:txBody>
          </p:sp>
        </mc:Choice>
        <mc:Fallback>
          <p:sp>
            <p:nvSpPr>
              <p:cNvPr id="12" name="Object 3">
                <a:extLst>
                  <a:ext uri="{FF2B5EF4-FFF2-40B4-BE49-F238E27FC236}">
                    <a16:creationId xmlns:a16="http://schemas.microsoft.com/office/drawing/2014/main" id="{F4AC03B4-634C-48D1-BA64-F01A03B88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7186" y="134893"/>
                <a:ext cx="1920875" cy="628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23">
                <a:extLst>
                  <a:ext uri="{FF2B5EF4-FFF2-40B4-BE49-F238E27FC236}">
                    <a16:creationId xmlns:a16="http://schemas.microsoft.com/office/drawing/2014/main" id="{7BBE2D61-A0AD-4E02-86BC-F9E9385F0BF6}"/>
                  </a:ext>
                </a:extLst>
              </p:cNvPr>
              <p:cNvSpPr txBox="1"/>
              <p:nvPr/>
            </p:nvSpPr>
            <p:spPr bwMode="auto">
              <a:xfrm>
                <a:off x="3233802" y="750205"/>
                <a:ext cx="2706350" cy="6111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у</m:t>
                      </m:r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13" name="Object 23">
                <a:extLst>
                  <a:ext uri="{FF2B5EF4-FFF2-40B4-BE49-F238E27FC236}">
                    <a16:creationId xmlns:a16="http://schemas.microsoft.com/office/drawing/2014/main" id="{7BBE2D61-A0AD-4E02-86BC-F9E9385F0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3802" y="750205"/>
                <a:ext cx="2706350" cy="611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4">
            <a:extLst>
              <a:ext uri="{FF2B5EF4-FFF2-40B4-BE49-F238E27FC236}">
                <a16:creationId xmlns:a16="http://schemas.microsoft.com/office/drawing/2014/main" id="{96727198-2FFC-4D6A-A48A-54555DFA4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29" y="856737"/>
            <a:ext cx="18278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0CFCB16C-C039-48AD-9B02-1750822A2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323" y="1442405"/>
            <a:ext cx="174005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Положим </a:t>
            </a:r>
          </a:p>
        </p:txBody>
      </p:sp>
      <p:graphicFrame>
        <p:nvGraphicFramePr>
          <p:cNvPr id="21" name="Object 26">
            <a:extLst>
              <a:ext uri="{FF2B5EF4-FFF2-40B4-BE49-F238E27FC236}">
                <a16:creationId xmlns:a16="http://schemas.microsoft.com/office/drawing/2014/main" id="{DD83C091-D086-4528-AEC8-F1254BD911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067051"/>
              </p:ext>
            </p:extLst>
          </p:nvPr>
        </p:nvGraphicFramePr>
        <p:xfrm>
          <a:off x="2718347" y="1437201"/>
          <a:ext cx="1231044" cy="371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Формула" r:id="rId5" imgW="469696" imgH="165028" progId="Equation.3">
                  <p:embed/>
                </p:oleObj>
              </mc:Choice>
              <mc:Fallback>
                <p:oleObj name="Формула" r:id="rId5" imgW="469696" imgH="165028" progId="Equation.3">
                  <p:embed/>
                  <p:pic>
                    <p:nvPicPr>
                      <p:cNvPr id="24" name="Object 26">
                        <a:extLst>
                          <a:ext uri="{FF2B5EF4-FFF2-40B4-BE49-F238E27FC236}">
                            <a16:creationId xmlns:a16="http://schemas.microsoft.com/office/drawing/2014/main" id="{304CFBDD-359B-4897-933B-D798ACBCCD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8347" y="1437201"/>
                        <a:ext cx="1231044" cy="371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7">
            <a:extLst>
              <a:ext uri="{FF2B5EF4-FFF2-40B4-BE49-F238E27FC236}">
                <a16:creationId xmlns:a16="http://schemas.microsoft.com/office/drawing/2014/main" id="{12F8036D-D5B7-4661-9B60-5A6CCE73A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29" y="1881713"/>
            <a:ext cx="105111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</a:t>
            </a:r>
          </a:p>
        </p:txBody>
      </p:sp>
      <p:graphicFrame>
        <p:nvGraphicFramePr>
          <p:cNvPr id="23" name="Object 29">
            <a:extLst>
              <a:ext uri="{FF2B5EF4-FFF2-40B4-BE49-F238E27FC236}">
                <a16:creationId xmlns:a16="http://schemas.microsoft.com/office/drawing/2014/main" id="{13F5CF55-4C7E-449B-864A-0AA0BBB8E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92878"/>
              </p:ext>
            </p:extLst>
          </p:nvPr>
        </p:nvGraphicFramePr>
        <p:xfrm>
          <a:off x="2751975" y="1935291"/>
          <a:ext cx="1820025" cy="378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Формула" r:id="rId7" imgW="837836" imgH="203112" progId="Equation.3">
                  <p:embed/>
                </p:oleObj>
              </mc:Choice>
              <mc:Fallback>
                <p:oleObj name="Формула" r:id="rId7" imgW="837836" imgH="203112" progId="Equation.3">
                  <p:embed/>
                  <p:pic>
                    <p:nvPicPr>
                      <p:cNvPr id="27" name="Object 29">
                        <a:extLst>
                          <a:ext uri="{FF2B5EF4-FFF2-40B4-BE49-F238E27FC236}">
                            <a16:creationId xmlns:a16="http://schemas.microsoft.com/office/drawing/2014/main" id="{03C5B067-7469-4CCD-95AB-B3037A945C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975" y="1935291"/>
                        <a:ext cx="1820025" cy="378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4">
            <a:extLst>
              <a:ext uri="{FF2B5EF4-FFF2-40B4-BE49-F238E27FC236}">
                <a16:creationId xmlns:a16="http://schemas.microsoft.com/office/drawing/2014/main" id="{93DC0F72-7E3D-49FC-A7B9-D9136E40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86" y="2381043"/>
            <a:ext cx="13495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Получим </a:t>
            </a:r>
          </a:p>
        </p:txBody>
      </p:sp>
      <p:graphicFrame>
        <p:nvGraphicFramePr>
          <p:cNvPr id="25" name="Object 11">
            <a:extLst>
              <a:ext uri="{FF2B5EF4-FFF2-40B4-BE49-F238E27FC236}">
                <a16:creationId xmlns:a16="http://schemas.microsoft.com/office/drawing/2014/main" id="{D1CEA73D-48AC-4AD1-9B64-E8125C3363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906467"/>
              </p:ext>
            </p:extLst>
          </p:nvPr>
        </p:nvGraphicFramePr>
        <p:xfrm>
          <a:off x="2718347" y="2332505"/>
          <a:ext cx="2665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Формула" r:id="rId9" imgW="1130040" imgH="203040" progId="Equation.3">
                  <p:embed/>
                </p:oleObj>
              </mc:Choice>
              <mc:Fallback>
                <p:oleObj name="Формула" r:id="rId9" imgW="1130040" imgH="203040" progId="Equation.3">
                  <p:embed/>
                  <p:pic>
                    <p:nvPicPr>
                      <p:cNvPr id="286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8347" y="2332505"/>
                        <a:ext cx="2665413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9">
            <a:extLst>
              <a:ext uri="{FF2B5EF4-FFF2-40B4-BE49-F238E27FC236}">
                <a16:creationId xmlns:a16="http://schemas.microsoft.com/office/drawing/2014/main" id="{9BDFF2B1-CED7-4EE3-A68E-6E450BC1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760" y="2346496"/>
            <a:ext cx="11271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</p:txBody>
      </p:sp>
      <p:graphicFrame>
        <p:nvGraphicFramePr>
          <p:cNvPr id="27" name="Object 12">
            <a:extLst>
              <a:ext uri="{FF2B5EF4-FFF2-40B4-BE49-F238E27FC236}">
                <a16:creationId xmlns:a16="http://schemas.microsoft.com/office/drawing/2014/main" id="{293F43C7-6673-498C-9723-9645D7C55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221092"/>
              </p:ext>
            </p:extLst>
          </p:nvPr>
        </p:nvGraphicFramePr>
        <p:xfrm>
          <a:off x="2563141" y="2837850"/>
          <a:ext cx="27559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Формула" r:id="rId11" imgW="1168200" imgH="228600" progId="Equation.3">
                  <p:embed/>
                </p:oleObj>
              </mc:Choice>
              <mc:Fallback>
                <p:oleObj name="Формула" r:id="rId11" imgW="1168200" imgH="228600" progId="Equation.3">
                  <p:embed/>
                  <p:pic>
                    <p:nvPicPr>
                      <p:cNvPr id="286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141" y="2837850"/>
                        <a:ext cx="27559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bject 12">
                <a:extLst>
                  <a:ext uri="{FF2B5EF4-FFF2-40B4-BE49-F238E27FC236}">
                    <a16:creationId xmlns:a16="http://schemas.microsoft.com/office/drawing/2014/main" id="{8AD8A82A-A61A-4F9B-A1D0-89BE64F94F4B}"/>
                  </a:ext>
                </a:extLst>
              </p:cNvPr>
              <p:cNvSpPr txBox="1"/>
              <p:nvPr/>
            </p:nvSpPr>
            <p:spPr bwMode="auto">
              <a:xfrm>
                <a:off x="2409318" y="3351586"/>
                <a:ext cx="1740057" cy="807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8" name="Object 12">
                <a:extLst>
                  <a:ext uri="{FF2B5EF4-FFF2-40B4-BE49-F238E27FC236}">
                    <a16:creationId xmlns:a16="http://schemas.microsoft.com/office/drawing/2014/main" id="{8AD8A82A-A61A-4F9B-A1D0-89BE64F94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9318" y="3351586"/>
                <a:ext cx="1740057" cy="8078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ine 15">
            <a:extLst>
              <a:ext uri="{FF2B5EF4-FFF2-40B4-BE49-F238E27FC236}">
                <a16:creationId xmlns:a16="http://schemas.microsoft.com/office/drawing/2014/main" id="{72A6DB95-417F-4C79-B261-C4182E8CFD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5877" y="3152543"/>
            <a:ext cx="1047" cy="3262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7A493D70-99DB-4C65-A6AA-7BB1C3B5A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463" y="3201497"/>
            <a:ext cx="365970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Выразить производную функции через дифференциалы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2926AFAE-B968-42DB-BE9C-10F216354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178" y="4576032"/>
            <a:ext cx="32725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переменные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Object 19">
                <a:extLst>
                  <a:ext uri="{FF2B5EF4-FFF2-40B4-BE49-F238E27FC236}">
                    <a16:creationId xmlns:a16="http://schemas.microsoft.com/office/drawing/2014/main" id="{96A4B254-72E0-407F-9F99-59B53111B728}"/>
                  </a:ext>
                </a:extLst>
              </p:cNvPr>
              <p:cNvSpPr txBox="1"/>
              <p:nvPr/>
            </p:nvSpPr>
            <p:spPr bwMode="auto">
              <a:xfrm>
                <a:off x="2337893" y="3822018"/>
                <a:ext cx="1292081" cy="8586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32" name="Object 19">
                <a:extLst>
                  <a:ext uri="{FF2B5EF4-FFF2-40B4-BE49-F238E27FC236}">
                    <a16:creationId xmlns:a16="http://schemas.microsoft.com/office/drawing/2014/main" id="{96A4B254-72E0-407F-9F99-59B53111B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7893" y="3822018"/>
                <a:ext cx="1292081" cy="8586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bject 12">
                <a:extLst>
                  <a:ext uri="{FF2B5EF4-FFF2-40B4-BE49-F238E27FC236}">
                    <a16:creationId xmlns:a16="http://schemas.microsoft.com/office/drawing/2014/main" id="{68662688-E7D0-4D40-B002-E34649FD3957}"/>
                  </a:ext>
                </a:extLst>
              </p:cNvPr>
              <p:cNvSpPr txBox="1"/>
              <p:nvPr/>
            </p:nvSpPr>
            <p:spPr bwMode="auto">
              <a:xfrm>
                <a:off x="2179092" y="4556897"/>
                <a:ext cx="1750183" cy="7694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3" name="Object 12">
                <a:extLst>
                  <a:ext uri="{FF2B5EF4-FFF2-40B4-BE49-F238E27FC236}">
                    <a16:creationId xmlns:a16="http://schemas.microsoft.com/office/drawing/2014/main" id="{68662688-E7D0-4D40-B002-E34649FD3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9092" y="4556897"/>
                <a:ext cx="1750183" cy="7694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18">
            <a:extLst>
              <a:ext uri="{FF2B5EF4-FFF2-40B4-BE49-F238E27FC236}">
                <a16:creationId xmlns:a16="http://schemas.microsoft.com/office/drawing/2014/main" id="{7BF3219D-1390-4AD3-BB9B-7F210E320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527" y="5468884"/>
            <a:ext cx="204594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bject 21">
                <a:extLst>
                  <a:ext uri="{FF2B5EF4-FFF2-40B4-BE49-F238E27FC236}">
                    <a16:creationId xmlns:a16="http://schemas.microsoft.com/office/drawing/2014/main" id="{59E76637-5834-4E9C-9C36-A87AD53D7704}"/>
                  </a:ext>
                </a:extLst>
              </p:cNvPr>
              <p:cNvSpPr txBox="1"/>
              <p:nvPr/>
            </p:nvSpPr>
            <p:spPr bwMode="auto">
              <a:xfrm>
                <a:off x="2359304" y="5321612"/>
                <a:ext cx="1270670" cy="742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7" name="Object 21">
                <a:extLst>
                  <a:ext uri="{FF2B5EF4-FFF2-40B4-BE49-F238E27FC236}">
                    <a16:creationId xmlns:a16="http://schemas.microsoft.com/office/drawing/2014/main" id="{59E76637-5834-4E9C-9C36-A87AD53D7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9304" y="5321612"/>
                <a:ext cx="1270670" cy="7423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48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20" grpId="0"/>
      <p:bldP spid="22" grpId="0"/>
      <p:bldP spid="24" grpId="0"/>
      <p:bldP spid="26" grpId="0"/>
      <p:bldP spid="30" grpId="0"/>
      <p:bldP spid="31" grpId="0"/>
      <p:bldP spid="32" grpId="0"/>
      <p:bldP spid="33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23">
                <a:extLst>
                  <a:ext uri="{FF2B5EF4-FFF2-40B4-BE49-F238E27FC236}">
                    <a16:creationId xmlns:a16="http://schemas.microsoft.com/office/drawing/2014/main" id="{8DBAC972-008B-4877-924B-1C6DA7C85D75}"/>
                  </a:ext>
                </a:extLst>
              </p:cNvPr>
              <p:cNvSpPr txBox="1"/>
              <p:nvPr/>
            </p:nvSpPr>
            <p:spPr bwMode="auto">
              <a:xfrm>
                <a:off x="2330118" y="332656"/>
                <a:ext cx="1737826" cy="773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5" name="Object 23">
                <a:extLst>
                  <a:ext uri="{FF2B5EF4-FFF2-40B4-BE49-F238E27FC236}">
                    <a16:creationId xmlns:a16="http://schemas.microsoft.com/office/drawing/2014/main" id="{8DBAC972-008B-4877-924B-1C6DA7C85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0118" y="332656"/>
                <a:ext cx="1737826" cy="773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25">
                <a:extLst>
                  <a:ext uri="{FF2B5EF4-FFF2-40B4-BE49-F238E27FC236}">
                    <a16:creationId xmlns:a16="http://schemas.microsoft.com/office/drawing/2014/main" id="{3761B0D5-BC7A-41BF-ACB5-09B50BD49865}"/>
                  </a:ext>
                </a:extLst>
              </p:cNvPr>
              <p:cNvSpPr txBox="1"/>
              <p:nvPr/>
            </p:nvSpPr>
            <p:spPr bwMode="auto">
              <a:xfrm>
                <a:off x="2408656" y="1161128"/>
                <a:ext cx="1416050" cy="388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func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6" name="Object 25">
                <a:extLst>
                  <a:ext uri="{FF2B5EF4-FFF2-40B4-BE49-F238E27FC236}">
                    <a16:creationId xmlns:a16="http://schemas.microsoft.com/office/drawing/2014/main" id="{3761B0D5-BC7A-41BF-ACB5-09B50BD49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656" y="1161128"/>
                <a:ext cx="1416050" cy="388937"/>
              </a:xfrm>
              <a:prstGeom prst="rect">
                <a:avLst/>
              </a:prstGeom>
              <a:blipFill>
                <a:blip r:embed="rId4"/>
                <a:stretch>
                  <a:fillRect b="-4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7">
            <a:extLst>
              <a:ext uri="{FF2B5EF4-FFF2-40B4-BE49-F238E27FC236}">
                <a16:creationId xmlns:a16="http://schemas.microsoft.com/office/drawing/2014/main" id="{A4CC4256-72B1-454E-A0BF-571BF2C59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962" y="1112647"/>
            <a:ext cx="468051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С=0, ввиду произвольности в выборе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30">
                <a:extLst>
                  <a:ext uri="{FF2B5EF4-FFF2-40B4-BE49-F238E27FC236}">
                    <a16:creationId xmlns:a16="http://schemas.microsoft.com/office/drawing/2014/main" id="{DD0A1C9C-3829-4F0A-9765-814FD382E27E}"/>
                  </a:ext>
                </a:extLst>
              </p:cNvPr>
              <p:cNvSpPr txBox="1"/>
              <p:nvPr/>
            </p:nvSpPr>
            <p:spPr bwMode="auto">
              <a:xfrm>
                <a:off x="2540419" y="1640842"/>
                <a:ext cx="1128346" cy="411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ru-RU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8" name="Object 30">
                <a:extLst>
                  <a:ext uri="{FF2B5EF4-FFF2-40B4-BE49-F238E27FC236}">
                    <a16:creationId xmlns:a16="http://schemas.microsoft.com/office/drawing/2014/main" id="{DD0A1C9C-3829-4F0A-9765-814FD382E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419" y="1640842"/>
                <a:ext cx="1128346" cy="4111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0">
            <a:extLst>
              <a:ext uri="{FF2B5EF4-FFF2-40B4-BE49-F238E27FC236}">
                <a16:creationId xmlns:a16="http://schemas.microsoft.com/office/drawing/2014/main" id="{040DA012-414F-440B-AA3B-D8345B024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2132856"/>
            <a:ext cx="9941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Имеем</a:t>
            </a:r>
          </a:p>
        </p:txBody>
      </p:sp>
      <p:graphicFrame>
        <p:nvGraphicFramePr>
          <p:cNvPr id="11" name="Object 28">
            <a:extLst>
              <a:ext uri="{FF2B5EF4-FFF2-40B4-BE49-F238E27FC236}">
                <a16:creationId xmlns:a16="http://schemas.microsoft.com/office/drawing/2014/main" id="{32451DF4-507E-4490-80BC-E24F8F0AE5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70028"/>
              </p:ext>
            </p:extLst>
          </p:nvPr>
        </p:nvGraphicFramePr>
        <p:xfrm>
          <a:off x="8755481" y="1195218"/>
          <a:ext cx="224137" cy="26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Формула" r:id="rId6" imgW="114201" imgH="139579" progId="Equation.3">
                  <p:embed/>
                </p:oleObj>
              </mc:Choice>
              <mc:Fallback>
                <p:oleObj name="Формула" r:id="rId6" imgW="114201" imgH="139579" progId="Equation.3">
                  <p:embed/>
                  <p:pic>
                    <p:nvPicPr>
                      <p:cNvPr id="12" name="Object 28">
                        <a:extLst>
                          <a:ext uri="{FF2B5EF4-FFF2-40B4-BE49-F238E27FC236}">
                            <a16:creationId xmlns:a16="http://schemas.microsoft.com/office/drawing/2014/main" id="{19F60FAC-4B04-4277-8696-97527EEDA3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481" y="1195218"/>
                        <a:ext cx="224137" cy="26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A1CD9EFD-0749-4A8C-B96F-4972D60B2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1" y="63838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7">
                <a:extLst>
                  <a:ext uri="{FF2B5EF4-FFF2-40B4-BE49-F238E27FC236}">
                    <a16:creationId xmlns:a16="http://schemas.microsoft.com/office/drawing/2014/main" id="{81D61032-CF60-409D-8188-621CDC5D2CB3}"/>
                  </a:ext>
                </a:extLst>
              </p:cNvPr>
              <p:cNvSpPr txBox="1"/>
              <p:nvPr/>
            </p:nvSpPr>
            <p:spPr bwMode="auto">
              <a:xfrm>
                <a:off x="2592688" y="3164240"/>
                <a:ext cx="1000811" cy="7371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Object 7">
                <a:extLst>
                  <a:ext uri="{FF2B5EF4-FFF2-40B4-BE49-F238E27FC236}">
                    <a16:creationId xmlns:a16="http://schemas.microsoft.com/office/drawing/2014/main" id="{81D61032-CF60-409D-8188-621CDC5D2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2688" y="3164240"/>
                <a:ext cx="1000811" cy="7371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9">
            <a:extLst>
              <a:ext uri="{FF2B5EF4-FFF2-40B4-BE49-F238E27FC236}">
                <a16:creationId xmlns:a16="http://schemas.microsoft.com/office/drawing/2014/main" id="{CE82DF51-8DFF-459B-B822-9DCC812B7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4979" y="3410434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ECE937D-1C1C-402C-BB5D-EBA3D13BB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004" y="3105038"/>
            <a:ext cx="3960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Выразить производную функции через дифференциалы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AAC6556-D94E-42CC-92F2-B0891438C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291" y="3781102"/>
            <a:ext cx="278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Разделить переменные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1FD4BB7D-8EBE-4AAB-B72B-0504D6725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1" y="63838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5420DF6A-CB5B-486D-B783-619CCB74E57F}"/>
                  </a:ext>
                </a:extLst>
              </p:cNvPr>
              <p:cNvSpPr txBox="1"/>
              <p:nvPr/>
            </p:nvSpPr>
            <p:spPr bwMode="auto">
              <a:xfrm>
                <a:off x="2520658" y="4331253"/>
                <a:ext cx="1295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5420DF6A-CB5B-486D-B783-619CCB74E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0658" y="4331253"/>
                <a:ext cx="1295400" cy="7080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6">
            <a:extLst>
              <a:ext uri="{FF2B5EF4-FFF2-40B4-BE49-F238E27FC236}">
                <a16:creationId xmlns:a16="http://schemas.microsoft.com/office/drawing/2014/main" id="{93F37007-1D77-42CE-916F-B1D808AE7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1" y="63838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D5DF9A89-C89B-4276-99D8-0C5E3DDCD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1" y="63838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F9960E73-9CA9-4741-A175-452274A59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1" y="63647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1DEEB2CC-2DA5-4048-8BD4-4CC4021A1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1" y="63647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bject 51">
                <a:extLst>
                  <a:ext uri="{FF2B5EF4-FFF2-40B4-BE49-F238E27FC236}">
                    <a16:creationId xmlns:a16="http://schemas.microsoft.com/office/drawing/2014/main" id="{C7005437-FD07-42D6-90BE-6C5A622A64C4}"/>
                  </a:ext>
                </a:extLst>
              </p:cNvPr>
              <p:cNvSpPr txBox="1"/>
              <p:nvPr/>
            </p:nvSpPr>
            <p:spPr bwMode="auto">
              <a:xfrm>
                <a:off x="2460337" y="3724579"/>
                <a:ext cx="1416043" cy="712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3" name="Object 51">
                <a:extLst>
                  <a:ext uri="{FF2B5EF4-FFF2-40B4-BE49-F238E27FC236}">
                    <a16:creationId xmlns:a16="http://schemas.microsoft.com/office/drawing/2014/main" id="{C7005437-FD07-42D6-90BE-6C5A622A6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0337" y="3724579"/>
                <a:ext cx="1416043" cy="7124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id="{0E387597-42E0-47E8-B5BE-6C0292741A9B}"/>
                  </a:ext>
                </a:extLst>
              </p:cNvPr>
              <p:cNvSpPr txBox="1"/>
              <p:nvPr/>
            </p:nvSpPr>
            <p:spPr bwMode="auto">
              <a:xfrm>
                <a:off x="1934222" y="2084012"/>
                <a:ext cx="2755900" cy="5397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id="{0E387597-42E0-47E8-B5BE-6C0292741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4222" y="2084012"/>
                <a:ext cx="2755900" cy="5397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bject 12">
                <a:extLst>
                  <a:ext uri="{FF2B5EF4-FFF2-40B4-BE49-F238E27FC236}">
                    <a16:creationId xmlns:a16="http://schemas.microsoft.com/office/drawing/2014/main" id="{656707E5-0DF3-44F8-9C6A-B6FD1B04D3EE}"/>
                  </a:ext>
                </a:extLst>
              </p:cNvPr>
              <p:cNvSpPr txBox="1"/>
              <p:nvPr/>
            </p:nvSpPr>
            <p:spPr bwMode="auto">
              <a:xfrm>
                <a:off x="1921314" y="2526134"/>
                <a:ext cx="2755900" cy="5397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33" name="Object 12">
                <a:extLst>
                  <a:ext uri="{FF2B5EF4-FFF2-40B4-BE49-F238E27FC236}">
                    <a16:creationId xmlns:a16="http://schemas.microsoft.com/office/drawing/2014/main" id="{656707E5-0DF3-44F8-9C6A-B6FD1B04D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1314" y="2526134"/>
                <a:ext cx="2755900" cy="5397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Object 12">
                <a:extLst>
                  <a:ext uri="{FF2B5EF4-FFF2-40B4-BE49-F238E27FC236}">
                    <a16:creationId xmlns:a16="http://schemas.microsoft.com/office/drawing/2014/main" id="{9D89B55C-6FF5-405F-9C40-F59A94CB4820}"/>
                  </a:ext>
                </a:extLst>
              </p:cNvPr>
              <p:cNvSpPr txBox="1"/>
              <p:nvPr/>
            </p:nvSpPr>
            <p:spPr bwMode="auto">
              <a:xfrm>
                <a:off x="1715144" y="2850928"/>
                <a:ext cx="2755900" cy="5397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34" name="Object 12">
                <a:extLst>
                  <a:ext uri="{FF2B5EF4-FFF2-40B4-BE49-F238E27FC236}">
                    <a16:creationId xmlns:a16="http://schemas.microsoft.com/office/drawing/2014/main" id="{9D89B55C-6FF5-405F-9C40-F59A94CB4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5144" y="2850928"/>
                <a:ext cx="2755900" cy="5397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14">
            <a:extLst>
              <a:ext uri="{FF2B5EF4-FFF2-40B4-BE49-F238E27FC236}">
                <a16:creationId xmlns:a16="http://schemas.microsoft.com/office/drawing/2014/main" id="{25431611-8A00-422F-B941-F2DDCB947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951" y="4369195"/>
            <a:ext cx="220226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/>
              <a:t>Интегрировать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bject 15">
                <a:extLst>
                  <a:ext uri="{FF2B5EF4-FFF2-40B4-BE49-F238E27FC236}">
                    <a16:creationId xmlns:a16="http://schemas.microsoft.com/office/drawing/2014/main" id="{5E600D94-7B9C-4009-BF46-31B119999565}"/>
                  </a:ext>
                </a:extLst>
              </p:cNvPr>
              <p:cNvSpPr txBox="1"/>
              <p:nvPr/>
            </p:nvSpPr>
            <p:spPr bwMode="auto">
              <a:xfrm>
                <a:off x="2374540" y="4670388"/>
                <a:ext cx="1501840" cy="810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ru-RU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38" name="Object 15">
                <a:extLst>
                  <a:ext uri="{FF2B5EF4-FFF2-40B4-BE49-F238E27FC236}">
                    <a16:creationId xmlns:a16="http://schemas.microsoft.com/office/drawing/2014/main" id="{5E600D94-7B9C-4009-BF46-31B119999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4540" y="4670388"/>
                <a:ext cx="1501840" cy="810332"/>
              </a:xfrm>
              <a:prstGeom prst="rect">
                <a:avLst/>
              </a:prstGeom>
              <a:blipFill>
                <a:blip r:embed="rId14"/>
                <a:stretch>
                  <a:fillRect r="-60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Object 17">
                <a:extLst>
                  <a:ext uri="{FF2B5EF4-FFF2-40B4-BE49-F238E27FC236}">
                    <a16:creationId xmlns:a16="http://schemas.microsoft.com/office/drawing/2014/main" id="{1FC59E1F-985F-4B82-8186-60CF7DCCF5F4}"/>
                  </a:ext>
                </a:extLst>
              </p:cNvPr>
              <p:cNvSpPr txBox="1"/>
              <p:nvPr/>
            </p:nvSpPr>
            <p:spPr bwMode="auto">
              <a:xfrm>
                <a:off x="2312543" y="5360378"/>
                <a:ext cx="1850522" cy="38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ru-RU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41" name="Object 17">
                <a:extLst>
                  <a:ext uri="{FF2B5EF4-FFF2-40B4-BE49-F238E27FC236}">
                    <a16:creationId xmlns:a16="http://schemas.microsoft.com/office/drawing/2014/main" id="{1FC59E1F-985F-4B82-8186-60CF7DCCF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2543" y="5360378"/>
                <a:ext cx="1850522" cy="384975"/>
              </a:xfrm>
              <a:prstGeom prst="rect">
                <a:avLst/>
              </a:prstGeom>
              <a:blipFill>
                <a:blip r:embed="rId15"/>
                <a:stretch>
                  <a:fillRect b="-63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19">
            <a:extLst>
              <a:ext uri="{FF2B5EF4-FFF2-40B4-BE49-F238E27FC236}">
                <a16:creationId xmlns:a16="http://schemas.microsoft.com/office/drawing/2014/main" id="{C7B614F2-1784-489C-9EE0-4AEDDFAAC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130" y="4959842"/>
            <a:ext cx="38164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/>
              <a:t>Постоянную</a:t>
            </a:r>
            <a:r>
              <a:rPr lang="en-US" altLang="ru-RU" sz="2200" dirty="0"/>
              <a:t> </a:t>
            </a:r>
            <a:r>
              <a:rPr lang="ru-RU" altLang="ru-RU" sz="2200" dirty="0"/>
              <a:t> </a:t>
            </a:r>
            <a:r>
              <a:rPr lang="ru-RU" altLang="ru-RU" sz="2200" i="1" dirty="0"/>
              <a:t>С</a:t>
            </a:r>
            <a:r>
              <a:rPr lang="ru-RU" altLang="ru-RU" sz="2200" dirty="0"/>
              <a:t> писать обязательно</a:t>
            </a:r>
          </a:p>
        </p:txBody>
      </p:sp>
      <p:sp>
        <p:nvSpPr>
          <p:cNvPr id="43" name="Rectangle 20">
            <a:extLst>
              <a:ext uri="{FF2B5EF4-FFF2-40B4-BE49-F238E27FC236}">
                <a16:creationId xmlns:a16="http://schemas.microsoft.com/office/drawing/2014/main" id="{8974EC37-60A4-4E1D-B615-DAC4A56B9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65" y="5739823"/>
            <a:ext cx="34631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/>
              <a:t>Окончательно получим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Object 21">
                <a:extLst>
                  <a:ext uri="{FF2B5EF4-FFF2-40B4-BE49-F238E27FC236}">
                    <a16:creationId xmlns:a16="http://schemas.microsoft.com/office/drawing/2014/main" id="{0216818E-F94E-4C81-A233-3BA8F6F4D5BF}"/>
                  </a:ext>
                </a:extLst>
              </p:cNvPr>
              <p:cNvSpPr txBox="1"/>
              <p:nvPr/>
            </p:nvSpPr>
            <p:spPr bwMode="auto">
              <a:xfrm>
                <a:off x="1934222" y="6203765"/>
                <a:ext cx="3103780" cy="4520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ru-RU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ru-RU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)</a:t>
                </a:r>
                <a:endParaRPr lang="ru-RU" sz="2600" dirty="0"/>
              </a:p>
            </p:txBody>
          </p:sp>
        </mc:Choice>
        <mc:Fallback>
          <p:sp>
            <p:nvSpPr>
              <p:cNvPr id="44" name="Object 21">
                <a:extLst>
                  <a:ext uri="{FF2B5EF4-FFF2-40B4-BE49-F238E27FC236}">
                    <a16:creationId xmlns:a16="http://schemas.microsoft.com/office/drawing/2014/main" id="{0216818E-F94E-4C81-A233-3BA8F6F4D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4222" y="6203765"/>
                <a:ext cx="3103780" cy="452096"/>
              </a:xfrm>
              <a:prstGeom prst="rect">
                <a:avLst/>
              </a:prstGeom>
              <a:blipFill>
                <a:blip r:embed="rId16"/>
                <a:stretch>
                  <a:fillRect t="-12162" b="-432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23">
            <a:extLst>
              <a:ext uri="{FF2B5EF4-FFF2-40B4-BE49-F238E27FC236}">
                <a16:creationId xmlns:a16="http://schemas.microsoft.com/office/drawing/2014/main" id="{5C62AC9B-E838-43EA-8BAF-4785887AE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425" y="6224974"/>
            <a:ext cx="26627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/>
              <a:t>(общее решение)</a:t>
            </a:r>
          </a:p>
        </p:txBody>
      </p:sp>
    </p:spTree>
    <p:extLst>
      <p:ext uri="{BB962C8B-B14F-4D97-AF65-F5344CB8AC3E}">
        <p14:creationId xmlns:p14="http://schemas.microsoft.com/office/powerpoint/2010/main" val="17856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  <p:bldP spid="15" grpId="0"/>
      <p:bldP spid="16" grpId="0"/>
      <p:bldP spid="18" grpId="0"/>
      <p:bldP spid="23" grpId="0"/>
      <p:bldP spid="30" grpId="0"/>
      <p:bldP spid="33" grpId="0"/>
      <p:bldP spid="34" grpId="0"/>
      <p:bldP spid="37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18117813-F692-4BF7-9CC5-44921937EC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490847"/>
              </p:ext>
            </p:extLst>
          </p:nvPr>
        </p:nvGraphicFramePr>
        <p:xfrm>
          <a:off x="1108868" y="926703"/>
          <a:ext cx="2022972" cy="57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Формула" r:id="rId3" imgW="710891" imgH="203112" progId="Equation.3">
                  <p:embed/>
                </p:oleObj>
              </mc:Choice>
              <mc:Fallback>
                <p:oleObj name="Формула" r:id="rId3" imgW="710891" imgH="203112" progId="Equation.3">
                  <p:embed/>
                  <p:pic>
                    <p:nvPicPr>
                      <p:cNvPr id="16389" name="Object 5">
                        <a:extLst>
                          <a:ext uri="{FF2B5EF4-FFF2-40B4-BE49-F238E27FC236}">
                            <a16:creationId xmlns:a16="http://schemas.microsoft.com/office/drawing/2014/main" id="{724D4B6E-C38D-4CCE-B7C2-4DF5C1DC4A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868" y="926703"/>
                        <a:ext cx="2022972" cy="572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>
            <a:extLst>
              <a:ext uri="{FF2B5EF4-FFF2-40B4-BE49-F238E27FC236}">
                <a16:creationId xmlns:a16="http://schemas.microsoft.com/office/drawing/2014/main" id="{7FE92CE0-4468-4E68-8CB8-1B498C119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75" y="276701"/>
            <a:ext cx="53081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Решить уравнения</a:t>
            </a:r>
            <a:r>
              <a:rPr lang="en-US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самостоятельно: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EF2811A-BAE1-4502-B630-0EA0C5A47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902" y="966751"/>
            <a:ext cx="11124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F8BEE887-A51F-4377-A954-75C3DA4E7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768365"/>
              </p:ext>
            </p:extLst>
          </p:nvPr>
        </p:nvGraphicFramePr>
        <p:xfrm>
          <a:off x="5393257" y="787249"/>
          <a:ext cx="2274368" cy="71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Формула" r:id="rId5" imgW="761669" imgH="241195" progId="Equation.3">
                  <p:embed/>
                </p:oleObj>
              </mc:Choice>
              <mc:Fallback>
                <p:oleObj name="Формула" r:id="rId5" imgW="761669" imgH="241195" progId="Equation.3">
                  <p:embed/>
                  <p:pic>
                    <p:nvPicPr>
                      <p:cNvPr id="16397" name="Object 13">
                        <a:extLst>
                          <a:ext uri="{FF2B5EF4-FFF2-40B4-BE49-F238E27FC236}">
                            <a16:creationId xmlns:a16="http://schemas.microsoft.com/office/drawing/2014/main" id="{C9149758-B800-45A4-A033-525F019362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3257" y="787249"/>
                        <a:ext cx="2274368" cy="711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>
            <a:extLst>
              <a:ext uri="{FF2B5EF4-FFF2-40B4-BE49-F238E27FC236}">
                <a16:creationId xmlns:a16="http://schemas.microsoft.com/office/drawing/2014/main" id="{BD3AAA99-3055-4782-8CEA-B716CCE50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525190"/>
              </p:ext>
            </p:extLst>
          </p:nvPr>
        </p:nvGraphicFramePr>
        <p:xfrm>
          <a:off x="998719" y="1696851"/>
          <a:ext cx="3685644" cy="76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Формула" r:id="rId7" imgW="1091726" imgH="228501" progId="Equation.3">
                  <p:embed/>
                </p:oleObj>
              </mc:Choice>
              <mc:Fallback>
                <p:oleObj name="Формула" r:id="rId7" imgW="1091726" imgH="228501" progId="Equation.3">
                  <p:embed/>
                  <p:pic>
                    <p:nvPicPr>
                      <p:cNvPr id="16399" name="Object 15">
                        <a:extLst>
                          <a:ext uri="{FF2B5EF4-FFF2-40B4-BE49-F238E27FC236}">
                            <a16:creationId xmlns:a16="http://schemas.microsoft.com/office/drawing/2014/main" id="{C541E6EE-8221-491B-B78A-E9DF4F040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719" y="1696851"/>
                        <a:ext cx="3685644" cy="769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7">
            <a:extLst>
              <a:ext uri="{FF2B5EF4-FFF2-40B4-BE49-F238E27FC236}">
                <a16:creationId xmlns:a16="http://schemas.microsoft.com/office/drawing/2014/main" id="{C157C1AC-A0CD-4BA6-94B1-32824BC2E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517" y="1835380"/>
            <a:ext cx="11124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graphicFrame>
        <p:nvGraphicFramePr>
          <p:cNvPr id="8" name="Object 18">
            <a:extLst>
              <a:ext uri="{FF2B5EF4-FFF2-40B4-BE49-F238E27FC236}">
                <a16:creationId xmlns:a16="http://schemas.microsoft.com/office/drawing/2014/main" id="{4E4196ED-7CEE-4200-8A93-8D357B2727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649257"/>
              </p:ext>
            </p:extLst>
          </p:nvPr>
        </p:nvGraphicFramePr>
        <p:xfrm>
          <a:off x="5857155" y="1634355"/>
          <a:ext cx="3241995" cy="710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Формула" r:id="rId9" imgW="1002865" imgH="215806" progId="Equation.3">
                  <p:embed/>
                </p:oleObj>
              </mc:Choice>
              <mc:Fallback>
                <p:oleObj name="Формула" r:id="rId9" imgW="1002865" imgH="215806" progId="Equation.3">
                  <p:embed/>
                  <p:pic>
                    <p:nvPicPr>
                      <p:cNvPr id="16402" name="Object 18">
                        <a:extLst>
                          <a:ext uri="{FF2B5EF4-FFF2-40B4-BE49-F238E27FC236}">
                            <a16:creationId xmlns:a16="http://schemas.microsoft.com/office/drawing/2014/main" id="{C2773A38-8E7E-4350-92DF-28CA1E3922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155" y="1634355"/>
                        <a:ext cx="3241995" cy="710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67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zaikina\Pictures\24341467.gif"/>
          <p:cNvPicPr>
            <a:picLocks noChangeAspect="1" noChangeArrowheads="1" noCrop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AC432B7-53D9-4EA5-8099-4E179398AFC9}"/>
                  </a:ext>
                </a:extLst>
              </p:cNvPr>
              <p:cNvSpPr/>
              <p:nvPr/>
            </p:nvSpPr>
            <p:spPr>
              <a:xfrm>
                <a:off x="4165735" y="3244334"/>
                <a:ext cx="8125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AC432B7-53D9-4EA5-8099-4E179398AF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735" y="3244334"/>
                <a:ext cx="81253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479404-019C-4803-BB07-6042EE2004F3}"/>
              </a:ext>
            </a:extLst>
          </p:cNvPr>
          <p:cNvSpPr/>
          <p:nvPr/>
        </p:nvSpPr>
        <p:spPr>
          <a:xfrm>
            <a:off x="2195736" y="116632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600" i="1" u="wavy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дифференциальные уравнения первого порядка </a:t>
            </a:r>
            <a:endParaRPr lang="ru-RU" sz="2600" i="1" u="wavyDb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BFDFE1A-9965-4493-89FA-FC70D907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1006"/>
            <a:ext cx="237490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4AAD38F-09F9-4B42-8199-3029A36FD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208" y="5184124"/>
            <a:ext cx="223202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Иоганн Бернулли (1667—1748)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1CD6D31-0E96-4E5D-80FB-3AB924FA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11" y="1254124"/>
            <a:ext cx="23050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F0A54900-D417-49E4-8666-A618C5528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211" y="4794096"/>
            <a:ext cx="180181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 Бернулли</a:t>
            </a:r>
          </a:p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(1654-1705)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A4E8665-54D2-4A51-8065-554260F05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040" y="1074698"/>
            <a:ext cx="2592388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портрету Иоганна Вольтер написал четверостишие:</a:t>
            </a:r>
          </a:p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ум видел истину,</a:t>
            </a:r>
          </a:p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сердце познало справедливость.</a:t>
            </a:r>
          </a:p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— гордость Швейцарии</a:t>
            </a:r>
          </a:p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всего человечества.</a:t>
            </a:r>
          </a:p>
        </p:txBody>
      </p:sp>
    </p:spTree>
    <p:extLst>
      <p:ext uri="{BB962C8B-B14F-4D97-AF65-F5344CB8AC3E}">
        <p14:creationId xmlns:p14="http://schemas.microsoft.com/office/powerpoint/2010/main" val="12114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023E23AA-FE73-4410-A974-2D6BFDBAE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33" y="156826"/>
            <a:ext cx="83518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поколения Бернулли дали 8 крупных математиков и физиков.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FF2D1F-40A9-4933-A2E1-62CA8BCD5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304" y="1012953"/>
            <a:ext cx="760818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академиков Петербургской Академии наук — </a:t>
            </a:r>
            <a:r>
              <a:rPr lang="ru-RU" alt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пятеро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представителей семьи Бернулли.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233782-C0D1-4197-BB3D-AD621F54998D}"/>
              </a:ext>
            </a:extLst>
          </p:cNvPr>
          <p:cNvSpPr/>
          <p:nvPr/>
        </p:nvSpPr>
        <p:spPr>
          <a:xfrm>
            <a:off x="1547664" y="1933186"/>
            <a:ext cx="5773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названные в честь членов семьи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BFD29A-F4D4-4D90-BE6D-A7F4E84DF23A}"/>
              </a:ext>
            </a:extLst>
          </p:cNvPr>
          <p:cNvSpPr/>
          <p:nvPr/>
        </p:nvSpPr>
        <p:spPr>
          <a:xfrm>
            <a:off x="902845" y="2646809"/>
            <a:ext cx="78242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Дифференциальное уравнение Бернулли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честь Якова.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Бернулли, Интеграл Бернулли </a:t>
            </a:r>
            <a:r>
              <a:rPr lang="ru-RU" altLang="ru-RU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гидродинамике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    честь Даниила.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Лемниската Бернулли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честь Якова.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Многочлен Бернулли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честь Якова.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 Бернулли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честь Иоганна.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Бернулли в теории вероятностей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 честь Якова.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Бернулли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 честь Якова.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Кратер  на Луне -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Якова и Иоганна Бернулли </a:t>
            </a:r>
            <a:endParaRPr lang="ru-RU" alt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DA680F-8DDD-4BA2-8581-77D177A0ABBA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260351"/>
            <a:ext cx="7006233" cy="471488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solidFill>
                  <a:schemeClr val="accent1"/>
                </a:solidFill>
              </a:rPr>
              <a:t>Уравнение Якова Бернулли</a:t>
            </a:r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013858E0-3A1E-44DC-924E-E12E0FF020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3500438"/>
          <a:ext cx="25209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Формула" r:id="rId3" imgW="1117115" imgH="215806" progId="Equation.3">
                  <p:embed/>
                </p:oleObj>
              </mc:Choice>
              <mc:Fallback>
                <p:oleObj name="Формула" r:id="rId3" imgW="1117115" imgH="215806" progId="Equation.3">
                  <p:embed/>
                  <p:pic>
                    <p:nvPicPr>
                      <p:cNvPr id="38918" name="Object 6">
                        <a:extLst>
                          <a:ext uri="{FF2B5EF4-FFF2-40B4-BE49-F238E27FC236}">
                            <a16:creationId xmlns:a16="http://schemas.microsoft.com/office/drawing/2014/main" id="{D4293BF8-10A4-4B91-BF95-98256DA88A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500438"/>
                        <a:ext cx="25209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>
            <a:extLst>
              <a:ext uri="{FF2B5EF4-FFF2-40B4-BE49-F238E27FC236}">
                <a16:creationId xmlns:a16="http://schemas.microsoft.com/office/drawing/2014/main" id="{1DC94079-E155-44FF-B380-E23311F66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508500"/>
            <a:ext cx="195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Метод Лагранжа</a:t>
            </a:r>
          </a:p>
        </p:txBody>
      </p:sp>
      <p:graphicFrame>
        <p:nvGraphicFramePr>
          <p:cNvPr id="5" name="Object 12">
            <a:extLst>
              <a:ext uri="{FF2B5EF4-FFF2-40B4-BE49-F238E27FC236}">
                <a16:creationId xmlns:a16="http://schemas.microsoft.com/office/drawing/2014/main" id="{4C54E585-1B9B-45BB-895C-A7DAC50E7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261862"/>
              </p:ext>
            </p:extLst>
          </p:nvPr>
        </p:nvGraphicFramePr>
        <p:xfrm>
          <a:off x="901700" y="3533775"/>
          <a:ext cx="23749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Формула" r:id="rId5" imgW="914003" imgH="215806" progId="Equation.3">
                  <p:embed/>
                </p:oleObj>
              </mc:Choice>
              <mc:Fallback>
                <p:oleObj name="Формула" r:id="rId5" imgW="914003" imgH="215806" progId="Equation.3">
                  <p:embed/>
                  <p:pic>
                    <p:nvPicPr>
                      <p:cNvPr id="38924" name="Object 12">
                        <a:extLst>
                          <a:ext uri="{FF2B5EF4-FFF2-40B4-BE49-F238E27FC236}">
                            <a16:creationId xmlns:a16="http://schemas.microsoft.com/office/drawing/2014/main" id="{8D111A41-3A37-441E-92A3-F51D457E3B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533775"/>
                        <a:ext cx="23749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4">
            <a:extLst>
              <a:ext uri="{FF2B5EF4-FFF2-40B4-BE49-F238E27FC236}">
                <a16:creationId xmlns:a16="http://schemas.microsoft.com/office/drawing/2014/main" id="{BA0BC402-8F1C-4284-90B2-26E189A2F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861926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ДУ с разделяющимися переменными 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A9696099-5830-473D-B957-791DC9BB4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565400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Неоднородное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380F697C-BDBA-4007-A60C-4B12FA895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565400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Однородное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3B4C516E-04AF-42A1-A675-507382F6B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508500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Метод  Иоганна Бернулли</a:t>
            </a:r>
          </a:p>
        </p:txBody>
      </p:sp>
      <p:sp>
        <p:nvSpPr>
          <p:cNvPr id="10" name="Line 18">
            <a:extLst>
              <a:ext uri="{FF2B5EF4-FFF2-40B4-BE49-F238E27FC236}">
                <a16:creationId xmlns:a16="http://schemas.microsoft.com/office/drawing/2014/main" id="{01B42862-AD19-4796-9D40-BCF1843923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8538" y="2349500"/>
            <a:ext cx="10080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9">
            <a:extLst>
              <a:ext uri="{FF2B5EF4-FFF2-40B4-BE49-F238E27FC236}">
                <a16:creationId xmlns:a16="http://schemas.microsoft.com/office/drawing/2014/main" id="{078C00EA-41C7-4366-A647-436E8BBB5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2349500"/>
            <a:ext cx="7921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id="{989A8388-6300-4364-A437-FC8202F9B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42211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23DA9E04-8244-4FC3-B8B7-DAF505BC29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9338" y="4149725"/>
            <a:ext cx="8651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id="{0835C205-EC7E-42A8-AA0B-6286318F6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4149725"/>
            <a:ext cx="79375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EBDA3474-1A51-4512-9C19-09AC549CA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373688"/>
            <a:ext cx="22320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Метод вариации произвольной постоянной</a:t>
            </a: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id="{57A00496-DBCF-49B6-B7B2-2CC882D0D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441950"/>
            <a:ext cx="2263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Метод подстановки</a:t>
            </a:r>
          </a:p>
        </p:txBody>
      </p:sp>
      <p:sp>
        <p:nvSpPr>
          <p:cNvPr id="17" name="Line 27">
            <a:extLst>
              <a:ext uri="{FF2B5EF4-FFF2-40B4-BE49-F238E27FC236}">
                <a16:creationId xmlns:a16="http://schemas.microsoft.com/office/drawing/2014/main" id="{970A8CF0-A848-4D65-913E-12744F8BB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30686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28">
            <a:extLst>
              <a:ext uri="{FF2B5EF4-FFF2-40B4-BE49-F238E27FC236}">
                <a16:creationId xmlns:a16="http://schemas.microsoft.com/office/drawing/2014/main" id="{2BB0687A-1142-44C4-B058-66D86DE6C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30686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9">
            <a:extLst>
              <a:ext uri="{FF2B5EF4-FFF2-40B4-BE49-F238E27FC236}">
                <a16:creationId xmlns:a16="http://schemas.microsoft.com/office/drawing/2014/main" id="{D721667B-51C2-478F-B040-5D16941042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30">
            <a:extLst>
              <a:ext uri="{FF2B5EF4-FFF2-40B4-BE49-F238E27FC236}">
                <a16:creationId xmlns:a16="http://schemas.microsoft.com/office/drawing/2014/main" id="{A1F29162-D628-4F39-8F7B-34E0BFD99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50133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1" name="Object 31">
            <a:extLst>
              <a:ext uri="{FF2B5EF4-FFF2-40B4-BE49-F238E27FC236}">
                <a16:creationId xmlns:a16="http://schemas.microsoft.com/office/drawing/2014/main" id="{DE3D73CB-B2A3-4631-90BB-D167BA6FD4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125538"/>
          <a:ext cx="48244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Формула" r:id="rId7" imgW="2006600" imgH="228600" progId="Equation.3">
                  <p:embed/>
                </p:oleObj>
              </mc:Choice>
              <mc:Fallback>
                <p:oleObj name="Формула" r:id="rId7" imgW="2006600" imgH="228600" progId="Equation.3">
                  <p:embed/>
                  <p:pic>
                    <p:nvPicPr>
                      <p:cNvPr id="38943" name="Object 31">
                        <a:extLst>
                          <a:ext uri="{FF2B5EF4-FFF2-40B4-BE49-F238E27FC236}">
                            <a16:creationId xmlns:a16="http://schemas.microsoft.com/office/drawing/2014/main" id="{31BB3BC8-8B96-4A74-B625-9F885B58D3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125538"/>
                        <a:ext cx="4824413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4">
            <a:extLst>
              <a:ext uri="{FF2B5EF4-FFF2-40B4-BE49-F238E27FC236}">
                <a16:creationId xmlns:a16="http://schemas.microsoft.com/office/drawing/2014/main" id="{83E875CD-B36A-41BB-B8AD-0676BB526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133600"/>
            <a:ext cx="1287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Линейное </a:t>
            </a:r>
          </a:p>
        </p:txBody>
      </p:sp>
      <p:graphicFrame>
        <p:nvGraphicFramePr>
          <p:cNvPr id="23" name="Object 36">
            <a:extLst>
              <a:ext uri="{FF2B5EF4-FFF2-40B4-BE49-F238E27FC236}">
                <a16:creationId xmlns:a16="http://schemas.microsoft.com/office/drawing/2014/main" id="{D72D3BFE-2B37-4933-9668-58E0E47DDC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963733"/>
              </p:ext>
            </p:extLst>
          </p:nvPr>
        </p:nvGraphicFramePr>
        <p:xfrm>
          <a:off x="3279642" y="1589088"/>
          <a:ext cx="17272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Формула" r:id="rId9" imgW="520700" imgH="228600" progId="Equation.3">
                  <p:embed/>
                </p:oleObj>
              </mc:Choice>
              <mc:Fallback>
                <p:oleObj name="Формула" r:id="rId9" imgW="520700" imgH="228600" progId="Equation.3">
                  <p:embed/>
                  <p:pic>
                    <p:nvPicPr>
                      <p:cNvPr id="38948" name="Object 36">
                        <a:extLst>
                          <a:ext uri="{FF2B5EF4-FFF2-40B4-BE49-F238E27FC236}">
                            <a16:creationId xmlns:a16="http://schemas.microsoft.com/office/drawing/2014/main" id="{A2E55C06-E858-4BD0-BE6F-C622B6B691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642" y="1589088"/>
                        <a:ext cx="17272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8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5" grpId="0"/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">
            <a:extLst>
              <a:ext uri="{FF2B5EF4-FFF2-40B4-BE49-F238E27FC236}">
                <a16:creationId xmlns:a16="http://schemas.microsoft.com/office/drawing/2014/main" id="{B637CA78-F614-4C04-B5A9-5A1E77E3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3" y="4449666"/>
            <a:ext cx="491885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</a:t>
            </a:r>
            <a:r>
              <a:rPr lang="ru-RU" sz="2600" dirty="0">
                <a:latin typeface="Arial" charset="0"/>
              </a:rPr>
              <a:t> </a:t>
            </a:r>
            <a:r>
              <a:rPr lang="ru-RU" sz="2600" b="1" u="sng" dirty="0">
                <a:solidFill>
                  <a:srgbClr val="FF0000"/>
                </a:solidFill>
                <a:latin typeface="Arial" charset="0"/>
              </a:rPr>
              <a:t>линейным</a:t>
            </a:r>
            <a:r>
              <a:rPr lang="ru-RU" sz="2600" u="sng" dirty="0">
                <a:solidFill>
                  <a:srgbClr val="FF0000"/>
                </a:solidFill>
                <a:latin typeface="Arial" charset="0"/>
              </a:rPr>
              <a:t>  (</a:t>
            </a:r>
            <a:r>
              <a:rPr lang="ru-RU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неоднородным</a:t>
            </a:r>
            <a:r>
              <a:rPr lang="ru-RU" sz="2600" b="1" u="sng" dirty="0">
                <a:solidFill>
                  <a:srgbClr val="FF0000"/>
                </a:solidFill>
                <a:latin typeface="Arial" charset="0"/>
              </a:rPr>
              <a:t>) уравнением.</a:t>
            </a:r>
            <a:endParaRPr lang="ru-RU" sz="2600" u="sng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05D71CE8-59AA-4A4F-A365-2464958DA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385410"/>
            <a:ext cx="815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Дифференциальное уравнение вида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</a:t>
            </a:r>
            <a:endParaRPr lang="ru-RU" sz="2600" i="1" dirty="0">
              <a:solidFill>
                <a:srgbClr val="0D0E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5181298D-1900-49F3-AFAA-926B68E27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801" y="1758139"/>
            <a:ext cx="645317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непрерывные функции</a:t>
            </a:r>
          </a:p>
        </p:txBody>
      </p:sp>
      <p:graphicFrame>
        <p:nvGraphicFramePr>
          <p:cNvPr id="24" name="Object 6">
            <a:extLst>
              <a:ext uri="{FF2B5EF4-FFF2-40B4-BE49-F238E27FC236}">
                <a16:creationId xmlns:a16="http://schemas.microsoft.com/office/drawing/2014/main" id="{0870F8F9-7775-42D9-9222-E3D1EC36A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335343"/>
              </p:ext>
            </p:extLst>
          </p:nvPr>
        </p:nvGraphicFramePr>
        <p:xfrm>
          <a:off x="2149419" y="2282096"/>
          <a:ext cx="15684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Формула" r:id="rId3" imgW="583920" imgH="203040" progId="Equation.3">
                  <p:embed/>
                </p:oleObj>
              </mc:Choice>
              <mc:Fallback>
                <p:oleObj name="Формула" r:id="rId3" imgW="583920" imgH="203040" progId="Equation.3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19" y="2282096"/>
                        <a:ext cx="15684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7">
            <a:extLst>
              <a:ext uri="{FF2B5EF4-FFF2-40B4-BE49-F238E27FC236}">
                <a16:creationId xmlns:a16="http://schemas.microsoft.com/office/drawing/2014/main" id="{5722F808-24AA-4F4B-9B5D-87A888851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826" y="877853"/>
            <a:ext cx="43668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</a:t>
            </a:r>
            <a:r>
              <a:rPr lang="ru-RU" sz="2200" dirty="0">
                <a:latin typeface="Arial" charset="0"/>
              </a:rPr>
              <a:t> </a:t>
            </a:r>
            <a:r>
              <a:rPr lang="ru-RU" sz="2200" b="1" u="sng" dirty="0">
                <a:solidFill>
                  <a:srgbClr val="FF0000"/>
                </a:solidFill>
                <a:latin typeface="Arial" charset="0"/>
              </a:rPr>
              <a:t>линейным уравнением первого порядка</a:t>
            </a:r>
            <a:r>
              <a:rPr lang="ru-RU" sz="2200" b="1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26" name="Object 8">
            <a:extLst>
              <a:ext uri="{FF2B5EF4-FFF2-40B4-BE49-F238E27FC236}">
                <a16:creationId xmlns:a16="http://schemas.microsoft.com/office/drawing/2014/main" id="{5BC688F4-2B2D-4ED2-899C-32A420E8D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280969"/>
              </p:ext>
            </p:extLst>
          </p:nvPr>
        </p:nvGraphicFramePr>
        <p:xfrm>
          <a:off x="1043608" y="851019"/>
          <a:ext cx="31051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Формула" r:id="rId5" imgW="1155600" imgH="203040" progId="Equation.3">
                  <p:embed/>
                </p:oleObj>
              </mc:Choice>
              <mc:Fallback>
                <p:oleObj name="Формула" r:id="rId5" imgW="1155600" imgH="203040" progId="Equation.3">
                  <p:embed/>
                  <p:pic>
                    <p:nvPicPr>
                      <p:cNvPr id="21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851019"/>
                        <a:ext cx="3105150" cy="51752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id="{59F9E4A9-49F8-416D-BA32-8B43AD24E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013606"/>
              </p:ext>
            </p:extLst>
          </p:nvPr>
        </p:nvGraphicFramePr>
        <p:xfrm>
          <a:off x="2012101" y="1758139"/>
          <a:ext cx="18430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Формула" r:id="rId7" imgW="685800" imgH="203040" progId="Equation.3">
                  <p:embed/>
                </p:oleObj>
              </mc:Choice>
              <mc:Fallback>
                <p:oleObj name="Формула" r:id="rId7" imgW="685800" imgH="203040" progId="Equation.3">
                  <p:embed/>
                  <p:pic>
                    <p:nvPicPr>
                      <p:cNvPr id="21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101" y="1758139"/>
                        <a:ext cx="1843087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0">
            <a:extLst>
              <a:ext uri="{FF2B5EF4-FFF2-40B4-BE49-F238E27FC236}">
                <a16:creationId xmlns:a16="http://schemas.microsoft.com/office/drawing/2014/main" id="{9F3CB050-10A4-4CAA-A450-9E40D02BF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040040"/>
              </p:ext>
            </p:extLst>
          </p:nvPr>
        </p:nvGraphicFramePr>
        <p:xfrm>
          <a:off x="2021216" y="4038124"/>
          <a:ext cx="15684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Формула" r:id="rId9" imgW="583920" imgH="203040" progId="Equation.3">
                  <p:embed/>
                </p:oleObj>
              </mc:Choice>
              <mc:Fallback>
                <p:oleObj name="Формула" r:id="rId9" imgW="583920" imgH="203040" progId="Equation.3">
                  <p:embed/>
                  <p:pic>
                    <p:nvPicPr>
                      <p:cNvPr id="215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216" y="4038124"/>
                        <a:ext cx="15684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8C160A-8A89-4E11-A379-2A95E4E354F1}"/>
              </a:ext>
            </a:extLst>
          </p:cNvPr>
          <p:cNvSpPr/>
          <p:nvPr/>
        </p:nvSpPr>
        <p:spPr>
          <a:xfrm>
            <a:off x="1048376" y="2273326"/>
            <a:ext cx="963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</a:p>
        </p:txBody>
      </p:sp>
      <p:grpSp>
        <p:nvGrpSpPr>
          <p:cNvPr id="2052" name="Группа 2051">
            <a:extLst>
              <a:ext uri="{FF2B5EF4-FFF2-40B4-BE49-F238E27FC236}">
                <a16:creationId xmlns:a16="http://schemas.microsoft.com/office/drawing/2014/main" id="{1E633046-B727-4635-8849-BEB6237218BB}"/>
              </a:ext>
            </a:extLst>
          </p:cNvPr>
          <p:cNvGrpSpPr/>
          <p:nvPr/>
        </p:nvGrpSpPr>
        <p:grpSpPr>
          <a:xfrm>
            <a:off x="5881651" y="2235819"/>
            <a:ext cx="3105150" cy="517525"/>
            <a:chOff x="3889431" y="2260786"/>
            <a:chExt cx="3105150" cy="517525"/>
          </a:xfrm>
        </p:grpSpPr>
        <p:graphicFrame>
          <p:nvGraphicFramePr>
            <p:cNvPr id="31" name="Object 8">
              <a:extLst>
                <a:ext uri="{FF2B5EF4-FFF2-40B4-BE49-F238E27FC236}">
                  <a16:creationId xmlns:a16="http://schemas.microsoft.com/office/drawing/2014/main" id="{BACC324A-D3D3-46C9-81B1-63E3C18499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0882851"/>
                </p:ext>
              </p:extLst>
            </p:nvPr>
          </p:nvGraphicFramePr>
          <p:xfrm>
            <a:off x="3889431" y="2260786"/>
            <a:ext cx="310515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" name="Формула" r:id="rId5" imgW="1155600" imgH="203040" progId="Equation.3">
                    <p:embed/>
                  </p:oleObj>
                </mc:Choice>
                <mc:Fallback>
                  <p:oleObj name="Формула" r:id="rId5" imgW="1155600" imgH="203040" progId="Equation.3">
                    <p:embed/>
                    <p:pic>
                      <p:nvPicPr>
                        <p:cNvPr id="26" name="Object 8">
                          <a:extLst>
                            <a:ext uri="{FF2B5EF4-FFF2-40B4-BE49-F238E27FC236}">
                              <a16:creationId xmlns:a16="http://schemas.microsoft.com/office/drawing/2014/main" id="{5BC688F4-2B2D-4ED2-899C-32A420E8D5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9431" y="2260786"/>
                          <a:ext cx="3105150" cy="517525"/>
                        </a:xfrm>
                        <a:prstGeom prst="rect">
                          <a:avLst/>
                        </a:prstGeom>
                        <a:noFill/>
                        <a:ln w="5715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76ECA8BD-2D1C-4091-ABDF-36C1DE69DA2E}"/>
                </a:ext>
              </a:extLst>
            </p:cNvPr>
            <p:cNvSpPr/>
            <p:nvPr/>
          </p:nvSpPr>
          <p:spPr>
            <a:xfrm>
              <a:off x="6057528" y="2326921"/>
              <a:ext cx="890736" cy="385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2053" name="Прямоугольник 2052">
            <a:extLst>
              <a:ext uri="{FF2B5EF4-FFF2-40B4-BE49-F238E27FC236}">
                <a16:creationId xmlns:a16="http://schemas.microsoft.com/office/drawing/2014/main" id="{40B82B9F-D25A-4B36-8B53-C7E935223A83}"/>
              </a:ext>
            </a:extLst>
          </p:cNvPr>
          <p:cNvSpPr/>
          <p:nvPr/>
        </p:nvSpPr>
        <p:spPr>
          <a:xfrm>
            <a:off x="3589666" y="2247770"/>
            <a:ext cx="22930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уравнение </a:t>
            </a:r>
          </a:p>
        </p:txBody>
      </p:sp>
      <p:sp>
        <p:nvSpPr>
          <p:cNvPr id="2054" name="Прямоугольник 2053">
            <a:extLst>
              <a:ext uri="{FF2B5EF4-FFF2-40B4-BE49-F238E27FC236}">
                <a16:creationId xmlns:a16="http://schemas.microsoft.com/office/drawing/2014/main" id="{ADDC0786-F866-4886-B4BA-BB8A3D27E9F6}"/>
              </a:ext>
            </a:extLst>
          </p:cNvPr>
          <p:cNvSpPr/>
          <p:nvPr/>
        </p:nvSpPr>
        <p:spPr>
          <a:xfrm>
            <a:off x="4414801" y="259664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линейным</a:t>
            </a:r>
            <a:r>
              <a:rPr lang="ru-RU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однородным) уравнением 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правой части)</a:t>
            </a:r>
            <a:endParaRPr lang="ru-RU" sz="2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4D2EEFD-B54E-4B52-B031-F08E35328A22}"/>
              </a:ext>
            </a:extLst>
          </p:cNvPr>
          <p:cNvSpPr/>
          <p:nvPr/>
        </p:nvSpPr>
        <p:spPr>
          <a:xfrm>
            <a:off x="1043608" y="4008843"/>
            <a:ext cx="963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E3D62E5-3E84-4CAC-8058-6585B71338C9}"/>
              </a:ext>
            </a:extLst>
          </p:cNvPr>
          <p:cNvSpPr/>
          <p:nvPr/>
        </p:nvSpPr>
        <p:spPr>
          <a:xfrm>
            <a:off x="3425500" y="4003909"/>
            <a:ext cx="22930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уравнение </a:t>
            </a:r>
          </a:p>
        </p:txBody>
      </p:sp>
      <p:graphicFrame>
        <p:nvGraphicFramePr>
          <p:cNvPr id="41" name="Object 8">
            <a:extLst>
              <a:ext uri="{FF2B5EF4-FFF2-40B4-BE49-F238E27FC236}">
                <a16:creationId xmlns:a16="http://schemas.microsoft.com/office/drawing/2014/main" id="{2872CB0A-5926-4AB1-8E88-2EA8D50A8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557451"/>
              </p:ext>
            </p:extLst>
          </p:nvPr>
        </p:nvGraphicFramePr>
        <p:xfrm>
          <a:off x="5718500" y="3974879"/>
          <a:ext cx="31051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Формула" r:id="rId5" imgW="1155600" imgH="203040" progId="Equation.3">
                  <p:embed/>
                </p:oleObj>
              </mc:Choice>
              <mc:Fallback>
                <p:oleObj name="Формула" r:id="rId5" imgW="1155600" imgH="203040" progId="Equation.3">
                  <p:embed/>
                  <p:pic>
                    <p:nvPicPr>
                      <p:cNvPr id="26" name="Object 8">
                        <a:extLst>
                          <a:ext uri="{FF2B5EF4-FFF2-40B4-BE49-F238E27FC236}">
                            <a16:creationId xmlns:a16="http://schemas.microsoft.com/office/drawing/2014/main" id="{5BC688F4-2B2D-4ED2-899C-32A420E8D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500" y="3974879"/>
                        <a:ext cx="3105150" cy="517525"/>
                      </a:xfrm>
                      <a:prstGeom prst="rect">
                        <a:avLst/>
                      </a:prstGeom>
                      <a:noFill/>
                      <a:ln w="571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11" grpId="0"/>
      <p:bldP spid="2053" grpId="0"/>
      <p:bldP spid="2054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0">
            <a:extLst>
              <a:ext uri="{FF2B5EF4-FFF2-40B4-BE49-F238E27FC236}">
                <a16:creationId xmlns:a16="http://schemas.microsoft.com/office/drawing/2014/main" id="{53FCAF55-D7A1-4CA0-B8C0-DCD3EA27F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0072" y="1361356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8A7696-6E47-454E-BDD7-19AB26A261F8}"/>
              </a:ext>
            </a:extLst>
          </p:cNvPr>
          <p:cNvSpPr txBox="1">
            <a:spLocks noChangeArrowheads="1"/>
          </p:cNvSpPr>
          <p:nvPr/>
        </p:nvSpPr>
        <p:spPr>
          <a:xfrm>
            <a:off x="327025" y="283443"/>
            <a:ext cx="8229600" cy="5889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Линейное однородное ДУ первого порядка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ACB317CC-7150-40E5-AF4C-9E25C575C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866093"/>
              </p:ext>
            </p:extLst>
          </p:nvPr>
        </p:nvGraphicFramePr>
        <p:xfrm>
          <a:off x="3610851" y="784649"/>
          <a:ext cx="2282994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Формула" r:id="rId3" imgW="939392" imgH="203112" progId="Equation.3">
                  <p:embed/>
                </p:oleObj>
              </mc:Choice>
              <mc:Fallback>
                <p:oleObj name="Формула" r:id="rId3" imgW="939392" imgH="203112" progId="Equation.3">
                  <p:embed/>
                  <p:pic>
                    <p:nvPicPr>
                      <p:cNvPr id="40965" name="Object 5">
                        <a:extLst>
                          <a:ext uri="{FF2B5EF4-FFF2-40B4-BE49-F238E27FC236}">
                            <a16:creationId xmlns:a16="http://schemas.microsoft.com/office/drawing/2014/main" id="{EF559F12-B8DD-4F02-8DBA-D97C165BED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0851" y="784649"/>
                        <a:ext cx="2282994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>
            <a:extLst>
              <a:ext uri="{FF2B5EF4-FFF2-40B4-BE49-F238E27FC236}">
                <a16:creationId xmlns:a16="http://schemas.microsoft.com/office/drawing/2014/main" id="{F5C90547-3EFC-4E9C-92ED-1416301A9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63" y="772744"/>
            <a:ext cx="40322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Решить уравнение 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2F52D76-55B6-4528-B57C-182479AED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291" y="1168481"/>
            <a:ext cx="13110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E7887805-DC6B-4DFD-A962-35C36A0E7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72700"/>
              </p:ext>
            </p:extLst>
          </p:nvPr>
        </p:nvGraphicFramePr>
        <p:xfrm>
          <a:off x="2400220" y="1099859"/>
          <a:ext cx="953547" cy="68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Формула" r:id="rId5" imgW="545863" imgH="393529" progId="Equation.3">
                  <p:embed/>
                </p:oleObj>
              </mc:Choice>
              <mc:Fallback>
                <p:oleObj name="Формула" r:id="rId5" imgW="545863" imgH="393529" progId="Equation.3">
                  <p:embed/>
                  <p:pic>
                    <p:nvPicPr>
                      <p:cNvPr id="40969" name="Object 9">
                        <a:extLst>
                          <a:ext uri="{FF2B5EF4-FFF2-40B4-BE49-F238E27FC236}">
                            <a16:creationId xmlns:a16="http://schemas.microsoft.com/office/drawing/2014/main" id="{69F286B0-D692-480E-BFBF-5DF7CFCE42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220" y="1099859"/>
                        <a:ext cx="953547" cy="684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>
            <a:extLst>
              <a:ext uri="{FF2B5EF4-FFF2-40B4-BE49-F238E27FC236}">
                <a16:creationId xmlns:a16="http://schemas.microsoft.com/office/drawing/2014/main" id="{9D6D468F-55C2-40C6-B2A0-122AEAFCF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131" y="1192637"/>
            <a:ext cx="104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имеем</a:t>
            </a:r>
          </a:p>
        </p:txBody>
      </p:sp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2BB11528-3355-4599-9AB1-4BEADE69E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895441"/>
              </p:ext>
            </p:extLst>
          </p:nvPr>
        </p:nvGraphicFramePr>
        <p:xfrm>
          <a:off x="2212975" y="2103252"/>
          <a:ext cx="15128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Формула" r:id="rId7" imgW="990170" imgH="393529" progId="Equation.3">
                  <p:embed/>
                </p:oleObj>
              </mc:Choice>
              <mc:Fallback>
                <p:oleObj name="Формула" r:id="rId7" imgW="990170" imgH="393529" progId="Equation.3">
                  <p:embed/>
                  <p:pic>
                    <p:nvPicPr>
                      <p:cNvPr id="40972" name="Object 12">
                        <a:extLst>
                          <a:ext uri="{FF2B5EF4-FFF2-40B4-BE49-F238E27FC236}">
                            <a16:creationId xmlns:a16="http://schemas.microsoft.com/office/drawing/2014/main" id="{4763D288-A94E-440A-A987-95AA34A48A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2103252"/>
                        <a:ext cx="15128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4">
            <a:extLst>
              <a:ext uri="{FF2B5EF4-FFF2-40B4-BE49-F238E27FC236}">
                <a16:creationId xmlns:a16="http://schemas.microsoft.com/office/drawing/2014/main" id="{7B612FAC-C883-4DCC-BC85-330B2FBAA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944" y="2339790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A91BBC6A-CC73-48D8-8C42-752A41FAE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2853606"/>
            <a:ext cx="12697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</a:t>
            </a:r>
          </a:p>
        </p:txBody>
      </p:sp>
      <p:graphicFrame>
        <p:nvGraphicFramePr>
          <p:cNvPr id="12" name="Object 20">
            <a:extLst>
              <a:ext uri="{FF2B5EF4-FFF2-40B4-BE49-F238E27FC236}">
                <a16:creationId xmlns:a16="http://schemas.microsoft.com/office/drawing/2014/main" id="{09C689CA-2DC5-4DB1-8BE1-E3C18FBF7A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48170"/>
              </p:ext>
            </p:extLst>
          </p:nvPr>
        </p:nvGraphicFramePr>
        <p:xfrm>
          <a:off x="4297362" y="2196121"/>
          <a:ext cx="558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Формула" r:id="rId9" imgW="215806" imgH="418918" progId="Equation.3">
                  <p:embed/>
                </p:oleObj>
              </mc:Choice>
              <mc:Fallback>
                <p:oleObj name="Формула" r:id="rId9" imgW="215806" imgH="418918" progId="Equation.3">
                  <p:embed/>
                  <p:pic>
                    <p:nvPicPr>
                      <p:cNvPr id="40980" name="Object 20">
                        <a:extLst>
                          <a:ext uri="{FF2B5EF4-FFF2-40B4-BE49-F238E27FC236}">
                            <a16:creationId xmlns:a16="http://schemas.microsoft.com/office/drawing/2014/main" id="{9EE01DC8-2C13-4EC0-ABF9-31D914D0C4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2" y="2196121"/>
                        <a:ext cx="558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2">
            <a:extLst>
              <a:ext uri="{FF2B5EF4-FFF2-40B4-BE49-F238E27FC236}">
                <a16:creationId xmlns:a16="http://schemas.microsoft.com/office/drawing/2014/main" id="{94329890-7255-4DB9-8D3F-47AC1CA4B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296956"/>
              </p:ext>
            </p:extLst>
          </p:nvPr>
        </p:nvGraphicFramePr>
        <p:xfrm>
          <a:off x="2347356" y="2761802"/>
          <a:ext cx="1800224" cy="732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Формула" r:id="rId11" imgW="1028700" imgH="419100" progId="Equation.3">
                  <p:embed/>
                </p:oleObj>
              </mc:Choice>
              <mc:Fallback>
                <p:oleObj name="Формула" r:id="rId11" imgW="1028700" imgH="419100" progId="Equation.3">
                  <p:embed/>
                  <p:pic>
                    <p:nvPicPr>
                      <p:cNvPr id="40982" name="Object 22">
                        <a:extLst>
                          <a:ext uri="{FF2B5EF4-FFF2-40B4-BE49-F238E27FC236}">
                            <a16:creationId xmlns:a16="http://schemas.microsoft.com/office/drawing/2014/main" id="{F2CCCE16-3547-4161-910F-ED3051AB07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356" y="2761802"/>
                        <a:ext cx="1800224" cy="732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4">
            <a:extLst>
              <a:ext uri="{FF2B5EF4-FFF2-40B4-BE49-F238E27FC236}">
                <a16:creationId xmlns:a16="http://schemas.microsoft.com/office/drawing/2014/main" id="{EE298039-BF36-4739-A89E-809FA70627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25316"/>
              </p:ext>
            </p:extLst>
          </p:nvPr>
        </p:nvGraphicFramePr>
        <p:xfrm>
          <a:off x="2340743" y="3513667"/>
          <a:ext cx="1800221" cy="70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Формула" r:id="rId13" imgW="1066800" imgH="419100" progId="Equation.3">
                  <p:embed/>
                </p:oleObj>
              </mc:Choice>
              <mc:Fallback>
                <p:oleObj name="Формула" r:id="rId13" imgW="1066800" imgH="419100" progId="Equation.3">
                  <p:embed/>
                  <p:pic>
                    <p:nvPicPr>
                      <p:cNvPr id="40984" name="Object 24">
                        <a:extLst>
                          <a:ext uri="{FF2B5EF4-FFF2-40B4-BE49-F238E27FC236}">
                            <a16:creationId xmlns:a16="http://schemas.microsoft.com/office/drawing/2014/main" id="{5B44FC69-0A14-43EF-BFB2-FF848C701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743" y="3513667"/>
                        <a:ext cx="1800221" cy="706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6">
            <a:extLst>
              <a:ext uri="{FF2B5EF4-FFF2-40B4-BE49-F238E27FC236}">
                <a16:creationId xmlns:a16="http://schemas.microsoft.com/office/drawing/2014/main" id="{7832D1BC-C942-4B52-8545-AAB88EAD8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30303"/>
              </p:ext>
            </p:extLst>
          </p:nvPr>
        </p:nvGraphicFramePr>
        <p:xfrm>
          <a:off x="2321416" y="4370118"/>
          <a:ext cx="2109672" cy="42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Формула" r:id="rId15" imgW="990170" imgH="203112" progId="Equation.3">
                  <p:embed/>
                </p:oleObj>
              </mc:Choice>
              <mc:Fallback>
                <p:oleObj name="Формула" r:id="rId15" imgW="990170" imgH="203112" progId="Equation.3">
                  <p:embed/>
                  <p:pic>
                    <p:nvPicPr>
                      <p:cNvPr id="40986" name="Object 26">
                        <a:extLst>
                          <a:ext uri="{FF2B5EF4-FFF2-40B4-BE49-F238E27FC236}">
                            <a16:creationId xmlns:a16="http://schemas.microsoft.com/office/drawing/2014/main" id="{1671ED85-18D5-44E9-8C52-D162F39D28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416" y="4370118"/>
                        <a:ext cx="2109672" cy="42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8">
            <a:extLst>
              <a:ext uri="{FF2B5EF4-FFF2-40B4-BE49-F238E27FC236}">
                <a16:creationId xmlns:a16="http://schemas.microsoft.com/office/drawing/2014/main" id="{819C2975-6A83-499E-A9C8-BB24CA5A6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5" y="4293469"/>
            <a:ext cx="2044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(общее решение)</a:t>
            </a:r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B137FCEB-CA61-4C33-AEF2-0C1E9B3CA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493" y="1192637"/>
            <a:ext cx="34219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Выразить производную функции через дифференциалы</a:t>
            </a:r>
          </a:p>
        </p:txBody>
      </p:sp>
      <p:sp>
        <p:nvSpPr>
          <p:cNvPr id="19" name="Rectangle 32">
            <a:extLst>
              <a:ext uri="{FF2B5EF4-FFF2-40B4-BE49-F238E27FC236}">
                <a16:creationId xmlns:a16="http://schemas.microsoft.com/office/drawing/2014/main" id="{AFF6192A-79AE-4083-96E2-2887CDA96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911" y="2336614"/>
            <a:ext cx="2808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переменные</a:t>
            </a: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0F584F72-A132-47E9-B019-910374CB9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666" y="2878772"/>
            <a:ext cx="18817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</a:t>
            </a:r>
          </a:p>
        </p:txBody>
      </p:sp>
      <p:graphicFrame>
        <p:nvGraphicFramePr>
          <p:cNvPr id="25" name="Object 42">
            <a:extLst>
              <a:ext uri="{FF2B5EF4-FFF2-40B4-BE49-F238E27FC236}">
                <a16:creationId xmlns:a16="http://schemas.microsoft.com/office/drawing/2014/main" id="{45F465C0-7340-4C50-8DD4-A927053CC4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463270"/>
              </p:ext>
            </p:extLst>
          </p:nvPr>
        </p:nvGraphicFramePr>
        <p:xfrm>
          <a:off x="7308304" y="373930"/>
          <a:ext cx="17272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Формула" r:id="rId17" imgW="914003" imgH="215806" progId="Equation.3">
                  <p:embed/>
                </p:oleObj>
              </mc:Choice>
              <mc:Fallback>
                <p:oleObj name="Формула" r:id="rId17" imgW="914003" imgH="215806" progId="Equation.3">
                  <p:embed/>
                  <p:pic>
                    <p:nvPicPr>
                      <p:cNvPr id="41002" name="Object 42">
                        <a:extLst>
                          <a:ext uri="{FF2B5EF4-FFF2-40B4-BE49-F238E27FC236}">
                            <a16:creationId xmlns:a16="http://schemas.microsoft.com/office/drawing/2014/main" id="{3D5CDB1A-D2AC-4575-907B-5FA67EECE0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73930"/>
                        <a:ext cx="1727200" cy="4079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8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6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4873EC6F-79FC-438F-87DE-E719447C7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046" y="296912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Решить уравнение</a:t>
            </a:r>
          </a:p>
        </p:txBody>
      </p:sp>
      <p:graphicFrame>
        <p:nvGraphicFramePr>
          <p:cNvPr id="3" name="Object 34">
            <a:extLst>
              <a:ext uri="{FF2B5EF4-FFF2-40B4-BE49-F238E27FC236}">
                <a16:creationId xmlns:a16="http://schemas.microsoft.com/office/drawing/2014/main" id="{A857AF2D-07C6-4715-A725-F7386AF6D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644888"/>
              </p:ext>
            </p:extLst>
          </p:nvPr>
        </p:nvGraphicFramePr>
        <p:xfrm>
          <a:off x="3938238" y="112246"/>
          <a:ext cx="1290637" cy="76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Формула" r:id="rId3" imgW="660113" imgH="393529" progId="Equation.3">
                  <p:embed/>
                </p:oleObj>
              </mc:Choice>
              <mc:Fallback>
                <p:oleObj name="Формула" r:id="rId3" imgW="660113" imgH="393529" progId="Equation.3">
                  <p:embed/>
                  <p:pic>
                    <p:nvPicPr>
                      <p:cNvPr id="21" name="Object 34">
                        <a:extLst>
                          <a:ext uri="{FF2B5EF4-FFF2-40B4-BE49-F238E27FC236}">
                            <a16:creationId xmlns:a16="http://schemas.microsoft.com/office/drawing/2014/main" id="{1C9198A6-E6DB-4A44-A124-BC3E96541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238" y="112246"/>
                        <a:ext cx="1290637" cy="766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6">
            <a:extLst>
              <a:ext uri="{FF2B5EF4-FFF2-40B4-BE49-F238E27FC236}">
                <a16:creationId xmlns:a16="http://schemas.microsoft.com/office/drawing/2014/main" id="{6D826B2C-804E-4A0E-9D4E-499B62D643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01074"/>
              </p:ext>
            </p:extLst>
          </p:nvPr>
        </p:nvGraphicFramePr>
        <p:xfrm>
          <a:off x="2234939" y="5564264"/>
          <a:ext cx="1256939" cy="538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Формула" r:id="rId5" imgW="469696" imgH="203112" progId="Equation.3">
                  <p:embed/>
                </p:oleObj>
              </mc:Choice>
              <mc:Fallback>
                <p:oleObj name="Формула" r:id="rId5" imgW="469696" imgH="203112" progId="Equation.3">
                  <p:embed/>
                  <p:pic>
                    <p:nvPicPr>
                      <p:cNvPr id="22" name="Object 36">
                        <a:extLst>
                          <a:ext uri="{FF2B5EF4-FFF2-40B4-BE49-F238E27FC236}">
                            <a16:creationId xmlns:a16="http://schemas.microsoft.com/office/drawing/2014/main" id="{19CB06C4-30FC-4AD7-8AF7-F308791E02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939" y="5564264"/>
                        <a:ext cx="1256939" cy="538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8">
            <a:extLst>
              <a:ext uri="{FF2B5EF4-FFF2-40B4-BE49-F238E27FC236}">
                <a16:creationId xmlns:a16="http://schemas.microsoft.com/office/drawing/2014/main" id="{1486F9D0-9322-4D85-AE00-00FBC6FB2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217" y="5549900"/>
            <a:ext cx="18598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(общее решение)</a:t>
            </a: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A6D54EAD-D3EA-46B9-9A31-7EEE8EC0A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624" y="878451"/>
            <a:ext cx="12906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7" name="Line 30">
            <a:extLst>
              <a:ext uri="{FF2B5EF4-FFF2-40B4-BE49-F238E27FC236}">
                <a16:creationId xmlns:a16="http://schemas.microsoft.com/office/drawing/2014/main" id="{C4ABFE39-6032-453A-BA9E-6D638D777E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43780" y="878451"/>
            <a:ext cx="0" cy="48548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16E516FD-FF32-440E-813D-BD79FDE0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686174"/>
            <a:ext cx="12697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</a:t>
            </a:r>
          </a:p>
        </p:txBody>
      </p:sp>
      <p:sp>
        <p:nvSpPr>
          <p:cNvPr id="10" name="Rectangle 31">
            <a:extLst>
              <a:ext uri="{FF2B5EF4-FFF2-40B4-BE49-F238E27FC236}">
                <a16:creationId xmlns:a16="http://schemas.microsoft.com/office/drawing/2014/main" id="{571D7332-04BE-48F0-976B-E7523732B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302" y="770729"/>
            <a:ext cx="34219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Выразить производную функции через дифференциалы</a:t>
            </a:r>
          </a:p>
        </p:txBody>
      </p:sp>
      <p:sp>
        <p:nvSpPr>
          <p:cNvPr id="11" name="Rectangle 32">
            <a:extLst>
              <a:ext uri="{FF2B5EF4-FFF2-40B4-BE49-F238E27FC236}">
                <a16:creationId xmlns:a16="http://schemas.microsoft.com/office/drawing/2014/main" id="{DA1AD1D6-785B-456F-B1BA-57655EB12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302" y="1946667"/>
            <a:ext cx="2808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переменные</a:t>
            </a:r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C87738E4-FA94-4767-A055-A320E8D82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217" y="2686174"/>
            <a:ext cx="18817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</a:t>
            </a:r>
          </a:p>
        </p:txBody>
      </p:sp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E9AE4B65-6F22-467D-A38E-B331620C2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567019"/>
              </p:ext>
            </p:extLst>
          </p:nvPr>
        </p:nvGraphicFramePr>
        <p:xfrm>
          <a:off x="2621766" y="797895"/>
          <a:ext cx="953547" cy="68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Формула" r:id="rId7" imgW="545863" imgH="393529" progId="Equation.3">
                  <p:embed/>
                </p:oleObj>
              </mc:Choice>
              <mc:Fallback>
                <p:oleObj name="Формула" r:id="rId7" imgW="545863" imgH="393529" progId="Equation.3">
                  <p:embed/>
                  <p:pic>
                    <p:nvPicPr>
                      <p:cNvPr id="7" name="Object 9">
                        <a:extLst>
                          <a:ext uri="{FF2B5EF4-FFF2-40B4-BE49-F238E27FC236}">
                            <a16:creationId xmlns:a16="http://schemas.microsoft.com/office/drawing/2014/main" id="{E7887805-DC6B-4DFD-A962-35C36A0E7F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766" y="797895"/>
                        <a:ext cx="953547" cy="684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ject 9">
                <a:extLst>
                  <a:ext uri="{FF2B5EF4-FFF2-40B4-BE49-F238E27FC236}">
                    <a16:creationId xmlns:a16="http://schemas.microsoft.com/office/drawing/2014/main" id="{81E0DCA9-3ECB-4B0B-BCC9-F6A2932FFDB4}"/>
                  </a:ext>
                </a:extLst>
              </p:cNvPr>
              <p:cNvSpPr txBox="1"/>
              <p:nvPr/>
            </p:nvSpPr>
            <p:spPr bwMode="auto">
              <a:xfrm>
                <a:off x="2520406" y="1819473"/>
                <a:ext cx="1573110" cy="624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ru-RU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ru-RU" sz="26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ru-RU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2600" dirty="0"/>
              </a:p>
            </p:txBody>
          </p:sp>
        </mc:Choice>
        <mc:Fallback>
          <p:sp>
            <p:nvSpPr>
              <p:cNvPr id="15" name="Object 9">
                <a:extLst>
                  <a:ext uri="{FF2B5EF4-FFF2-40B4-BE49-F238E27FC236}">
                    <a16:creationId xmlns:a16="http://schemas.microsoft.com/office/drawing/2014/main" id="{81E0DCA9-3ECB-4B0B-BCC9-F6A2932FF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0406" y="1819473"/>
                <a:ext cx="1573110" cy="624421"/>
              </a:xfrm>
              <a:prstGeom prst="rect">
                <a:avLst/>
              </a:prstGeom>
              <a:blipFill>
                <a:blip r:embed="rId9"/>
                <a:stretch>
                  <a:fillRect b="-18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14">
            <a:extLst>
              <a:ext uri="{FF2B5EF4-FFF2-40B4-BE49-F238E27FC236}">
                <a16:creationId xmlns:a16="http://schemas.microsoft.com/office/drawing/2014/main" id="{8AB36266-E559-4853-B660-31B8D09A0A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268" y="2059369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1F88414-D19B-4C1A-9CBC-F51AA781A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722382"/>
              </p:ext>
            </p:extLst>
          </p:nvPr>
        </p:nvGraphicFramePr>
        <p:xfrm>
          <a:off x="4491686" y="1915700"/>
          <a:ext cx="558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Формула" r:id="rId10" imgW="215806" imgH="418918" progId="Equation.3">
                  <p:embed/>
                </p:oleObj>
              </mc:Choice>
              <mc:Fallback>
                <p:oleObj name="Формула" r:id="rId10" imgW="215806" imgH="418918" progId="Equation.3">
                  <p:embed/>
                  <p:pic>
                    <p:nvPicPr>
                      <p:cNvPr id="12" name="Object 20">
                        <a:extLst>
                          <a:ext uri="{FF2B5EF4-FFF2-40B4-BE49-F238E27FC236}">
                            <a16:creationId xmlns:a16="http://schemas.microsoft.com/office/drawing/2014/main" id="{09C689CA-2DC5-4DB1-8BE1-E3C18FBF7A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686" y="1915700"/>
                        <a:ext cx="558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bject 9">
                <a:extLst>
                  <a:ext uri="{FF2B5EF4-FFF2-40B4-BE49-F238E27FC236}">
                    <a16:creationId xmlns:a16="http://schemas.microsoft.com/office/drawing/2014/main" id="{C0BDC434-6430-454E-BD6A-52ED8ADCE2C0}"/>
                  </a:ext>
                </a:extLst>
              </p:cNvPr>
              <p:cNvSpPr txBox="1"/>
              <p:nvPr/>
            </p:nvSpPr>
            <p:spPr bwMode="auto">
              <a:xfrm>
                <a:off x="2384963" y="2597195"/>
                <a:ext cx="1708541" cy="624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ru-RU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ru-RU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у</m:t>
                        </m:r>
                      </m:den>
                    </m:f>
                  </m:oMath>
                </a14:m>
                <a:r>
                  <a:rPr lang="ru-RU" sz="26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ru-RU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2600" dirty="0"/>
              </a:p>
            </p:txBody>
          </p:sp>
        </mc:Choice>
        <mc:Fallback>
          <p:sp>
            <p:nvSpPr>
              <p:cNvPr id="22" name="Object 9">
                <a:extLst>
                  <a:ext uri="{FF2B5EF4-FFF2-40B4-BE49-F238E27FC236}">
                    <a16:creationId xmlns:a16="http://schemas.microsoft.com/office/drawing/2014/main" id="{C0BDC434-6430-454E-BD6A-52ED8ADCE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4963" y="2597195"/>
                <a:ext cx="1708541" cy="624421"/>
              </a:xfrm>
              <a:prstGeom prst="rect">
                <a:avLst/>
              </a:prstGeom>
              <a:blipFill>
                <a:blip r:embed="rId12"/>
                <a:stretch>
                  <a:fillRect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bject 9">
                <a:extLst>
                  <a:ext uri="{FF2B5EF4-FFF2-40B4-BE49-F238E27FC236}">
                    <a16:creationId xmlns:a16="http://schemas.microsoft.com/office/drawing/2014/main" id="{1B858280-9E84-4204-B14F-B790A82893EC}"/>
                  </a:ext>
                </a:extLst>
              </p:cNvPr>
              <p:cNvSpPr txBox="1"/>
              <p:nvPr/>
            </p:nvSpPr>
            <p:spPr bwMode="auto">
              <a:xfrm>
                <a:off x="2384962" y="3463624"/>
                <a:ext cx="1971013" cy="624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:r>
                  <a:rPr lang="en-US" sz="2600" dirty="0">
                    <a:solidFill>
                      <a:srgbClr val="000000"/>
                    </a:solidFill>
                  </a:rPr>
                  <a:t>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ru-RU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у</m:t>
                        </m:r>
                      </m:den>
                    </m:f>
                  </m:oMath>
                </a14:m>
                <a:r>
                  <a:rPr lang="ru-RU" sz="2600" dirty="0"/>
                  <a:t> - </a:t>
                </a:r>
                <a:r>
                  <a:rPr lang="en-US" sz="2600" dirty="0"/>
                  <a:t>ʃ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ru-RU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2600" dirty="0"/>
              </a:p>
            </p:txBody>
          </p:sp>
        </mc:Choice>
        <mc:Fallback>
          <p:sp>
            <p:nvSpPr>
              <p:cNvPr id="23" name="Object 9">
                <a:extLst>
                  <a:ext uri="{FF2B5EF4-FFF2-40B4-BE49-F238E27FC236}">
                    <a16:creationId xmlns:a16="http://schemas.microsoft.com/office/drawing/2014/main" id="{1B858280-9E84-4204-B14F-B790A8289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4962" y="3463624"/>
                <a:ext cx="1971013" cy="624421"/>
              </a:xfrm>
              <a:prstGeom prst="rect">
                <a:avLst/>
              </a:prstGeom>
              <a:blipFill>
                <a:blip r:embed="rId13"/>
                <a:stretch>
                  <a:fillRect l="-5556" b="-18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bject 26">
                <a:extLst>
                  <a:ext uri="{FF2B5EF4-FFF2-40B4-BE49-F238E27FC236}">
                    <a16:creationId xmlns:a16="http://schemas.microsoft.com/office/drawing/2014/main" id="{7A74573C-1852-4A54-9CE3-8DB32B1199B3}"/>
                  </a:ext>
                </a:extLst>
              </p:cNvPr>
              <p:cNvSpPr txBox="1"/>
              <p:nvPr/>
            </p:nvSpPr>
            <p:spPr bwMode="auto">
              <a:xfrm>
                <a:off x="2194442" y="4352858"/>
                <a:ext cx="2297243" cy="426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ru-RU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ru-RU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>
          <p:sp>
            <p:nvSpPr>
              <p:cNvPr id="24" name="Object 26">
                <a:extLst>
                  <a:ext uri="{FF2B5EF4-FFF2-40B4-BE49-F238E27FC236}">
                    <a16:creationId xmlns:a16="http://schemas.microsoft.com/office/drawing/2014/main" id="{7A74573C-1852-4A54-9CE3-8DB32B119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4442" y="4352858"/>
                <a:ext cx="2297243" cy="426588"/>
              </a:xfrm>
              <a:prstGeom prst="rect">
                <a:avLst/>
              </a:prstGeom>
              <a:blipFill>
                <a:blip r:embed="rId14"/>
                <a:stretch>
                  <a:fillRect b="-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Object 26">
                <a:extLst>
                  <a:ext uri="{FF2B5EF4-FFF2-40B4-BE49-F238E27FC236}">
                    <a16:creationId xmlns:a16="http://schemas.microsoft.com/office/drawing/2014/main" id="{AA6C60DA-5884-44F6-B773-E0402CEA1D62}"/>
                  </a:ext>
                </a:extLst>
              </p:cNvPr>
              <p:cNvSpPr txBox="1"/>
              <p:nvPr/>
            </p:nvSpPr>
            <p:spPr bwMode="auto">
              <a:xfrm>
                <a:off x="2222840" y="4996385"/>
                <a:ext cx="1352474" cy="426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:r>
                  <a:rPr lang="en-US" sz="2600" dirty="0">
                    <a:solidFill>
                      <a:srgbClr val="000000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ru-RU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ru-RU" sz="2600" dirty="0"/>
              </a:p>
            </p:txBody>
          </p:sp>
        </mc:Choice>
        <mc:Fallback>
          <p:sp>
            <p:nvSpPr>
              <p:cNvPr id="27" name="Object 26">
                <a:extLst>
                  <a:ext uri="{FF2B5EF4-FFF2-40B4-BE49-F238E27FC236}">
                    <a16:creationId xmlns:a16="http://schemas.microsoft.com/office/drawing/2014/main" id="{AA6C60DA-5884-44F6-B773-E0402CEA1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2840" y="4996385"/>
                <a:ext cx="1352474" cy="426588"/>
              </a:xfrm>
              <a:prstGeom prst="rect">
                <a:avLst/>
              </a:prstGeom>
              <a:blipFill>
                <a:blip r:embed="rId15"/>
                <a:stretch>
                  <a:fillRect l="-8108" t="-12857" b="-5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49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1" grpId="0"/>
      <p:bldP spid="12" grpId="0"/>
      <p:bldP spid="15" grpId="0"/>
      <p:bldP spid="22" grpId="0"/>
      <p:bldP spid="23" grpId="0"/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88B77BC-A4EC-4C3D-AE79-9DAEC19CD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708" y="332656"/>
            <a:ext cx="7342584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Линейное </a:t>
            </a:r>
            <a:r>
              <a:rPr lang="ru-RU" alt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неоднородное</a:t>
            </a:r>
            <a:r>
              <a:rPr lang="ru-RU" altLang="ru-RU" sz="2400" dirty="0"/>
              <a:t> ДУ.</a:t>
            </a:r>
            <a:endParaRPr lang="en-US" altLang="ru-RU" sz="2400" dirty="0"/>
          </a:p>
          <a:p>
            <a:pPr algn="ctr" eaLnBrk="1" hangingPunct="1"/>
            <a:r>
              <a:rPr lang="ru-RU" altLang="ru-RU" sz="2400" dirty="0"/>
              <a:t> Метод Иоганна Бернулли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CBDC233-F5EE-4C52-8E6F-2FA39F7C0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703099"/>
              </p:ext>
            </p:extLst>
          </p:nvPr>
        </p:nvGraphicFramePr>
        <p:xfrm>
          <a:off x="3063553" y="1137426"/>
          <a:ext cx="25209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Формула" r:id="rId3" imgW="1117115" imgH="215806" progId="Equation.3">
                  <p:embed/>
                </p:oleObj>
              </mc:Choice>
              <mc:Fallback>
                <p:oleObj name="Формула" r:id="rId3" imgW="1117115" imgH="215806" progId="Equation.3">
                  <p:embed/>
                  <p:pic>
                    <p:nvPicPr>
                      <p:cNvPr id="107525" name="Object 5">
                        <a:extLst>
                          <a:ext uri="{FF2B5EF4-FFF2-40B4-BE49-F238E27FC236}">
                            <a16:creationId xmlns:a16="http://schemas.microsoft.com/office/drawing/2014/main" id="{FB8F28C2-9EC5-4C1B-9DA3-086EF16A5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553" y="1137426"/>
                        <a:ext cx="2520950" cy="433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>
            <a:extLst>
              <a:ext uri="{FF2B5EF4-FFF2-40B4-BE49-F238E27FC236}">
                <a16:creationId xmlns:a16="http://schemas.microsoft.com/office/drawing/2014/main" id="{AA6C3975-0CF2-4D2A-A0FD-77B3E3BA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077" y="1602005"/>
            <a:ext cx="7777163" cy="16927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Замечание.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Любую величину можно представить в форме произведения двух сомножителей, причем один из множителей можно выбрать по своему желанию.</a:t>
            </a: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F1B0BEDE-A6C1-42AC-8FB3-A03ECC4B7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302825"/>
              </p:ext>
            </p:extLst>
          </p:nvPr>
        </p:nvGraphicFramePr>
        <p:xfrm>
          <a:off x="3491880" y="2996953"/>
          <a:ext cx="1283000" cy="48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Формула" r:id="rId5" imgW="431613" imgH="165028" progId="Equation.3">
                  <p:embed/>
                </p:oleObj>
              </mc:Choice>
              <mc:Fallback>
                <p:oleObj name="Формула" r:id="rId5" imgW="431613" imgH="165028" progId="Equation.3">
                  <p:embed/>
                  <p:pic>
                    <p:nvPicPr>
                      <p:cNvPr id="107528" name="Object 8">
                        <a:extLst>
                          <a:ext uri="{FF2B5EF4-FFF2-40B4-BE49-F238E27FC236}">
                            <a16:creationId xmlns:a16="http://schemas.microsoft.com/office/drawing/2014/main" id="{D6E6ECFB-479E-470E-8C59-3774083E3B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996953"/>
                        <a:ext cx="1283000" cy="485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id="{93900C19-2E72-409C-AB83-B9C277384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708" y="3424951"/>
            <a:ext cx="79175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линейное неоднородное ДУ сводиться к двум уравнениям с разделяющимися переменными:</a:t>
            </a:r>
          </a:p>
        </p:txBody>
      </p:sp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818E6683-6CA9-4B78-A7CD-2B58F8802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320528"/>
              </p:ext>
            </p:extLst>
          </p:nvPr>
        </p:nvGraphicFramePr>
        <p:xfrm>
          <a:off x="5309916" y="4630670"/>
          <a:ext cx="1514759" cy="48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Формула" r:id="rId7" imgW="685502" imgH="215806" progId="Equation.3">
                  <p:embed/>
                </p:oleObj>
              </mc:Choice>
              <mc:Fallback>
                <p:oleObj name="Формула" r:id="rId7" imgW="685502" imgH="215806" progId="Equation.3">
                  <p:embed/>
                  <p:pic>
                    <p:nvPicPr>
                      <p:cNvPr id="107533" name="Object 13">
                        <a:extLst>
                          <a:ext uri="{FF2B5EF4-FFF2-40B4-BE49-F238E27FC236}">
                            <a16:creationId xmlns:a16="http://schemas.microsoft.com/office/drawing/2014/main" id="{C1B0E185-E688-46E6-B8B3-5C35BBEC6B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916" y="4630670"/>
                        <a:ext cx="1514759" cy="48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4">
            <a:extLst>
              <a:ext uri="{FF2B5EF4-FFF2-40B4-BE49-F238E27FC236}">
                <a16:creationId xmlns:a16="http://schemas.microsoft.com/office/drawing/2014/main" id="{634502BD-4BCC-433F-9CD2-3EB0DB48D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091" y="5186374"/>
            <a:ext cx="743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 </a:t>
            </a:r>
          </a:p>
        </p:txBody>
      </p:sp>
      <p:graphicFrame>
        <p:nvGraphicFramePr>
          <p:cNvPr id="11" name="Object 15">
            <a:extLst>
              <a:ext uri="{FF2B5EF4-FFF2-40B4-BE49-F238E27FC236}">
                <a16:creationId xmlns:a16="http://schemas.microsoft.com/office/drawing/2014/main" id="{DBB0ECB1-9F31-4F06-8597-41A91A7883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368181"/>
              </p:ext>
            </p:extLst>
          </p:nvPr>
        </p:nvGraphicFramePr>
        <p:xfrm>
          <a:off x="1930949" y="5286981"/>
          <a:ext cx="319868" cy="348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Формула" r:id="rId9" imgW="126835" imgH="139518" progId="Equation.3">
                  <p:embed/>
                </p:oleObj>
              </mc:Choice>
              <mc:Fallback>
                <p:oleObj name="Формула" r:id="rId9" imgW="126835" imgH="139518" progId="Equation.3">
                  <p:embed/>
                  <p:pic>
                    <p:nvPicPr>
                      <p:cNvPr id="107535" name="Object 15">
                        <a:extLst>
                          <a:ext uri="{FF2B5EF4-FFF2-40B4-BE49-F238E27FC236}">
                            <a16:creationId xmlns:a16="http://schemas.microsoft.com/office/drawing/2014/main" id="{741F5805-F2FE-4EA4-BA96-7B6FD8BE9E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949" y="5286981"/>
                        <a:ext cx="319868" cy="348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>
            <a:extLst>
              <a:ext uri="{FF2B5EF4-FFF2-40B4-BE49-F238E27FC236}">
                <a16:creationId xmlns:a16="http://schemas.microsoft.com/office/drawing/2014/main" id="{E78E0933-D916-46C1-8BE6-006C5F4FA5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514601"/>
              </p:ext>
            </p:extLst>
          </p:nvPr>
        </p:nvGraphicFramePr>
        <p:xfrm>
          <a:off x="2807408" y="5286981"/>
          <a:ext cx="319867" cy="38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Формула" r:id="rId11" imgW="114201" imgH="139579" progId="Equation.3">
                  <p:embed/>
                </p:oleObj>
              </mc:Choice>
              <mc:Fallback>
                <p:oleObj name="Формула" r:id="rId11" imgW="114201" imgH="139579" progId="Equation.3">
                  <p:embed/>
                  <p:pic>
                    <p:nvPicPr>
                      <p:cNvPr id="107536" name="Object 16">
                        <a:extLst>
                          <a:ext uri="{FF2B5EF4-FFF2-40B4-BE49-F238E27FC236}">
                            <a16:creationId xmlns:a16="http://schemas.microsoft.com/office/drawing/2014/main" id="{64D65CAC-FE3F-4B4F-ACD4-2A1A5C11E7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408" y="5286981"/>
                        <a:ext cx="319867" cy="385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7">
            <a:extLst>
              <a:ext uri="{FF2B5EF4-FFF2-40B4-BE49-F238E27FC236}">
                <a16:creationId xmlns:a16="http://schemas.microsoft.com/office/drawing/2014/main" id="{62E5BB7D-7FEA-4016-A3FC-697A8E5BC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154" y="5204865"/>
            <a:ext cx="4556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AB2EC5E0-C1EE-4426-A706-FBE50140D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878" y="5168796"/>
            <a:ext cx="44500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новые функции переменной </a:t>
            </a:r>
            <a:endParaRPr lang="ru-RU" alt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20">
            <a:extLst>
              <a:ext uri="{FF2B5EF4-FFF2-40B4-BE49-F238E27FC236}">
                <a16:creationId xmlns:a16="http://schemas.microsoft.com/office/drawing/2014/main" id="{AE4A35DD-C3F3-42D0-B97D-2F2F60E107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36543"/>
              </p:ext>
            </p:extLst>
          </p:nvPr>
        </p:nvGraphicFramePr>
        <p:xfrm>
          <a:off x="7709395" y="5253310"/>
          <a:ext cx="434859" cy="37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Формула" r:id="rId13" imgW="126835" imgH="139518" progId="Equation.3">
                  <p:embed/>
                </p:oleObj>
              </mc:Choice>
              <mc:Fallback>
                <p:oleObj name="Формула" r:id="rId13" imgW="126835" imgH="139518" progId="Equation.3">
                  <p:embed/>
                  <p:pic>
                    <p:nvPicPr>
                      <p:cNvPr id="107540" name="Object 20">
                        <a:extLst>
                          <a:ext uri="{FF2B5EF4-FFF2-40B4-BE49-F238E27FC236}">
                            <a16:creationId xmlns:a16="http://schemas.microsoft.com/office/drawing/2014/main" id="{1132405B-B32D-465C-BC89-C3D6CA6F8F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9395" y="5253310"/>
                        <a:ext cx="434859" cy="372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0">
            <a:extLst>
              <a:ext uri="{FF2B5EF4-FFF2-40B4-BE49-F238E27FC236}">
                <a16:creationId xmlns:a16="http://schemas.microsoft.com/office/drawing/2014/main" id="{EC699CCD-2408-4F2E-A167-FEECE0829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31" y="4682680"/>
            <a:ext cx="5469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</p:txBody>
      </p:sp>
      <p:graphicFrame>
        <p:nvGraphicFramePr>
          <p:cNvPr id="17" name="Object 32">
            <a:extLst>
              <a:ext uri="{FF2B5EF4-FFF2-40B4-BE49-F238E27FC236}">
                <a16:creationId xmlns:a16="http://schemas.microsoft.com/office/drawing/2014/main" id="{544402C6-C572-4306-95D0-00A1D950CC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36844"/>
              </p:ext>
            </p:extLst>
          </p:nvPr>
        </p:nvGraphicFramePr>
        <p:xfrm>
          <a:off x="3491880" y="4241662"/>
          <a:ext cx="1723529" cy="41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Формула" r:id="rId15" imgW="914003" imgH="215806" progId="Equation.3">
                  <p:embed/>
                </p:oleObj>
              </mc:Choice>
              <mc:Fallback>
                <p:oleObj name="Формула" r:id="rId15" imgW="914003" imgH="215806" progId="Equation.3">
                  <p:embed/>
                  <p:pic>
                    <p:nvPicPr>
                      <p:cNvPr id="107552" name="Object 32">
                        <a:extLst>
                          <a:ext uri="{FF2B5EF4-FFF2-40B4-BE49-F238E27FC236}">
                            <a16:creationId xmlns:a16="http://schemas.microsoft.com/office/drawing/2014/main" id="{DE5E99BB-E4C4-4C1F-902C-2EDEB0FABB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241662"/>
                        <a:ext cx="1723529" cy="412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3">
            <a:extLst>
              <a:ext uri="{FF2B5EF4-FFF2-40B4-BE49-F238E27FC236}">
                <a16:creationId xmlns:a16="http://schemas.microsoft.com/office/drawing/2014/main" id="{4DF7C266-046F-495B-97B1-BB071A0FD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263384"/>
              </p:ext>
            </p:extLst>
          </p:nvPr>
        </p:nvGraphicFramePr>
        <p:xfrm>
          <a:off x="5584503" y="4231309"/>
          <a:ext cx="1240172" cy="41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Формула" r:id="rId17" imgW="660113" imgH="215806" progId="Equation.3">
                  <p:embed/>
                </p:oleObj>
              </mc:Choice>
              <mc:Fallback>
                <p:oleObj name="Формула" r:id="rId17" imgW="660113" imgH="215806" progId="Equation.3">
                  <p:embed/>
                  <p:pic>
                    <p:nvPicPr>
                      <p:cNvPr id="107553" name="Object 33">
                        <a:extLst>
                          <a:ext uri="{FF2B5EF4-FFF2-40B4-BE49-F238E27FC236}">
                            <a16:creationId xmlns:a16="http://schemas.microsoft.com/office/drawing/2014/main" id="{1F16087E-71FC-479A-8B56-D20BCFDC46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503" y="4231309"/>
                        <a:ext cx="1240172" cy="412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>
            <a:extLst>
              <a:ext uri="{FF2B5EF4-FFF2-40B4-BE49-F238E27FC236}">
                <a16:creationId xmlns:a16="http://schemas.microsoft.com/office/drawing/2014/main" id="{1E3B0A71-8883-4006-B4A9-8AFC199C3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232622"/>
              </p:ext>
            </p:extLst>
          </p:nvPr>
        </p:nvGraphicFramePr>
        <p:xfrm>
          <a:off x="3255136" y="4689724"/>
          <a:ext cx="1729435" cy="41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Формула" r:id="rId19" imgW="914003" imgH="215806" progId="Equation.3">
                  <p:embed/>
                </p:oleObj>
              </mc:Choice>
              <mc:Fallback>
                <p:oleObj name="Формула" r:id="rId19" imgW="914003" imgH="215806" progId="Equation.3">
                  <p:embed/>
                  <p:pic>
                    <p:nvPicPr>
                      <p:cNvPr id="107531" name="Object 11">
                        <a:extLst>
                          <a:ext uri="{FF2B5EF4-FFF2-40B4-BE49-F238E27FC236}">
                            <a16:creationId xmlns:a16="http://schemas.microsoft.com/office/drawing/2014/main" id="{948D909B-43A5-45A4-8DE1-5D1B380E95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136" y="4689724"/>
                        <a:ext cx="1729435" cy="412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85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34B8D1B-B636-4D2F-8E5F-8139E9D2D846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260648"/>
            <a:ext cx="8229600" cy="466815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alt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 линейного ДУ первого порядка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762479-0489-41DC-897D-9580EFAF5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66" y="838619"/>
            <a:ext cx="385509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Приводят уравнение к виду 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6EAD5106-F8F6-49FF-9EAE-F3E114BEB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879643"/>
              </p:ext>
            </p:extLst>
          </p:nvPr>
        </p:nvGraphicFramePr>
        <p:xfrm>
          <a:off x="5050458" y="815468"/>
          <a:ext cx="22320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Формула" r:id="rId3" imgW="1117115" imgH="215806" progId="Equation.3">
                  <p:embed/>
                </p:oleObj>
              </mc:Choice>
              <mc:Fallback>
                <p:oleObj name="Формула" r:id="rId3" imgW="1117115" imgH="215806" progId="Equation.3">
                  <p:embed/>
                  <p:pic>
                    <p:nvPicPr>
                      <p:cNvPr id="47109" name="Object 5">
                        <a:extLst>
                          <a:ext uri="{FF2B5EF4-FFF2-40B4-BE49-F238E27FC236}">
                            <a16:creationId xmlns:a16="http://schemas.microsoft.com/office/drawing/2014/main" id="{E95860A6-2EF1-48FC-9809-BFC6374F0F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458" y="815468"/>
                        <a:ext cx="22320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FBC0CA2D-1DD6-46FD-A02D-CB4C53EEC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08" y="-411995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79426CB-4AF3-4797-BD55-2A42867C9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08" y="293604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id="{66EC2DE0-ADB4-434F-B309-481EE16201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157534"/>
              </p:ext>
            </p:extLst>
          </p:nvPr>
        </p:nvGraphicFramePr>
        <p:xfrm>
          <a:off x="4332585" y="1427676"/>
          <a:ext cx="9715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Формула" r:id="rId5" imgW="469696" imgH="165028" progId="Equation.3">
                  <p:embed/>
                </p:oleObj>
              </mc:Choice>
              <mc:Fallback>
                <p:oleObj name="Формула" r:id="rId5" imgW="469696" imgH="165028" progId="Equation.3">
                  <p:embed/>
                  <p:pic>
                    <p:nvPicPr>
                      <p:cNvPr id="47116" name="Object 12">
                        <a:extLst>
                          <a:ext uri="{FF2B5EF4-FFF2-40B4-BE49-F238E27FC236}">
                            <a16:creationId xmlns:a16="http://schemas.microsoft.com/office/drawing/2014/main" id="{8881AD19-0230-4FBF-9180-9BF951075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585" y="1427676"/>
                        <a:ext cx="9715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>
            <a:extLst>
              <a:ext uri="{FF2B5EF4-FFF2-40B4-BE49-F238E27FC236}">
                <a16:creationId xmlns:a16="http://schemas.microsoft.com/office/drawing/2014/main" id="{85A9110D-6AE7-49E7-A79A-94FC1D344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882866"/>
              </p:ext>
            </p:extLst>
          </p:nvPr>
        </p:nvGraphicFramePr>
        <p:xfrm>
          <a:off x="6509623" y="1334328"/>
          <a:ext cx="18002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Формула" r:id="rId7" imgW="850531" imgH="203112" progId="Equation.3">
                  <p:embed/>
                </p:oleObj>
              </mc:Choice>
              <mc:Fallback>
                <p:oleObj name="Формула" r:id="rId7" imgW="850531" imgH="203112" progId="Equation.3">
                  <p:embed/>
                  <p:pic>
                    <p:nvPicPr>
                      <p:cNvPr id="47118" name="Object 14">
                        <a:extLst>
                          <a:ext uri="{FF2B5EF4-FFF2-40B4-BE49-F238E27FC236}">
                            <a16:creationId xmlns:a16="http://schemas.microsoft.com/office/drawing/2014/main" id="{B99093EA-19AF-4F4F-9CED-3435BC048E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623" y="1334328"/>
                        <a:ext cx="18002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7">
            <a:extLst>
              <a:ext uri="{FF2B5EF4-FFF2-40B4-BE49-F238E27FC236}">
                <a16:creationId xmlns:a16="http://schemas.microsoft.com/office/drawing/2014/main" id="{E2E97F88-5229-471E-B9F1-F9970FA12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871" y="1332538"/>
            <a:ext cx="12239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 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263B51DD-681E-45AE-93C6-090F87867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86" y="1350675"/>
            <a:ext cx="343908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Используя подстановку  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5D6F8088-15CA-4F38-82A9-3231B89CA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840" y="1638493"/>
            <a:ext cx="53832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подставляют эти выражения в уравнение. </a:t>
            </a: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128F3879-0F64-4F24-B4AF-135713B07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919" y="2073942"/>
            <a:ext cx="73995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Группируют члены уравнения, выносят одну из функций </a:t>
            </a:r>
            <a:endParaRPr lang="ru-RU" alt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40CC7FF6-1F3B-4391-834A-4D1BDCE0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2334600"/>
            <a:ext cx="80660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 скобки. Находят вторую функцию, приравняв выражение в </a:t>
            </a:r>
          </a:p>
          <a:p>
            <a:pPr algn="just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скобках нулю и решив полученное уравнение. </a:t>
            </a: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7C3615D3-9DBF-4E05-A332-ACBAFC168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207" y="3123479"/>
            <a:ext cx="81375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Подставляют найденную функцию в оставшееся выражение и находят вторую функцию. </a:t>
            </a: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90BE9485-F9C3-45B4-BECA-2ECB82A2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919" y="3892920"/>
            <a:ext cx="79925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Записывают общее решение, подставив выражения для найденных функций        и       в равенство </a:t>
            </a: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92EA0BF0-28EC-417B-8D53-511196A52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919" y="4850116"/>
            <a:ext cx="784855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Если требуется найти частное решение , то определяют С из начальных условий и подставляют в общее решение.  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4811D501-4D19-4A86-BE9F-8F4E94DB2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08" y="-411995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5AC08189-B270-4518-8913-426A120D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08" y="-411995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8387D0EF-9FCC-4C6C-B197-2D187E190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08" y="2945568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29">
            <a:extLst>
              <a:ext uri="{FF2B5EF4-FFF2-40B4-BE49-F238E27FC236}">
                <a16:creationId xmlns:a16="http://schemas.microsoft.com/office/drawing/2014/main" id="{DFB09EA1-838C-4AC2-BDBD-12C9E7A4A9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03865"/>
              </p:ext>
            </p:extLst>
          </p:nvPr>
        </p:nvGraphicFramePr>
        <p:xfrm>
          <a:off x="8129666" y="2192662"/>
          <a:ext cx="3603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Формула" r:id="rId9" imgW="126835" imgH="139518" progId="Equation.3">
                  <p:embed/>
                </p:oleObj>
              </mc:Choice>
              <mc:Fallback>
                <p:oleObj name="Формула" r:id="rId9" imgW="126835" imgH="139518" progId="Equation.3">
                  <p:embed/>
                  <p:pic>
                    <p:nvPicPr>
                      <p:cNvPr id="47133" name="Object 29">
                        <a:extLst>
                          <a:ext uri="{FF2B5EF4-FFF2-40B4-BE49-F238E27FC236}">
                            <a16:creationId xmlns:a16="http://schemas.microsoft.com/office/drawing/2014/main" id="{99151650-9964-43CE-B426-99CB55CB5F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666" y="2192662"/>
                        <a:ext cx="36036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2">
            <a:extLst>
              <a:ext uri="{FF2B5EF4-FFF2-40B4-BE49-F238E27FC236}">
                <a16:creationId xmlns:a16="http://schemas.microsoft.com/office/drawing/2014/main" id="{3875B154-848F-4012-83BC-771F9A513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08" y="-411995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C5B055D7-9748-4B9D-B3B8-EB798F03F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08" y="2945568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33">
            <a:extLst>
              <a:ext uri="{FF2B5EF4-FFF2-40B4-BE49-F238E27FC236}">
                <a16:creationId xmlns:a16="http://schemas.microsoft.com/office/drawing/2014/main" id="{850E84F6-58D7-4237-9BE6-90EECBE2D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48236"/>
              </p:ext>
            </p:extLst>
          </p:nvPr>
        </p:nvGraphicFramePr>
        <p:xfrm>
          <a:off x="3635896" y="4302186"/>
          <a:ext cx="3603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Формула" r:id="rId11" imgW="126835" imgH="139518" progId="Equation.3">
                  <p:embed/>
                </p:oleObj>
              </mc:Choice>
              <mc:Fallback>
                <p:oleObj name="Формула" r:id="rId11" imgW="126835" imgH="139518" progId="Equation.3">
                  <p:embed/>
                  <p:pic>
                    <p:nvPicPr>
                      <p:cNvPr id="47137" name="Object 33">
                        <a:extLst>
                          <a:ext uri="{FF2B5EF4-FFF2-40B4-BE49-F238E27FC236}">
                            <a16:creationId xmlns:a16="http://schemas.microsoft.com/office/drawing/2014/main" id="{3DE5EA63-1F04-4CA0-9E68-B34E077529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302186"/>
                        <a:ext cx="36036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36">
            <a:extLst>
              <a:ext uri="{FF2B5EF4-FFF2-40B4-BE49-F238E27FC236}">
                <a16:creationId xmlns:a16="http://schemas.microsoft.com/office/drawing/2014/main" id="{DD3AA819-5724-470A-8D08-34728A28C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08" y="2945568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35">
            <a:extLst>
              <a:ext uri="{FF2B5EF4-FFF2-40B4-BE49-F238E27FC236}">
                <a16:creationId xmlns:a16="http://schemas.microsoft.com/office/drawing/2014/main" id="{3E264208-4A24-4A24-AB9F-42243DBF9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65784"/>
              </p:ext>
            </p:extLst>
          </p:nvPr>
        </p:nvGraphicFramePr>
        <p:xfrm>
          <a:off x="1183205" y="2452986"/>
          <a:ext cx="4318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Формула" r:id="rId12" imgW="114201" imgH="139579" progId="Equation.3">
                  <p:embed/>
                </p:oleObj>
              </mc:Choice>
              <mc:Fallback>
                <p:oleObj name="Формула" r:id="rId12" imgW="114201" imgH="139579" progId="Equation.3">
                  <p:embed/>
                  <p:pic>
                    <p:nvPicPr>
                      <p:cNvPr id="47139" name="Object 35">
                        <a:extLst>
                          <a:ext uri="{FF2B5EF4-FFF2-40B4-BE49-F238E27FC236}">
                            <a16:creationId xmlns:a16="http://schemas.microsoft.com/office/drawing/2014/main" id="{89A9FFE7-DEFB-4C78-A6B2-BEA901F3CA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205" y="2452986"/>
                        <a:ext cx="4318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38">
            <a:extLst>
              <a:ext uri="{FF2B5EF4-FFF2-40B4-BE49-F238E27FC236}">
                <a16:creationId xmlns:a16="http://schemas.microsoft.com/office/drawing/2014/main" id="{72E8E605-F3B8-4441-A2D1-C0ED417E8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08" y="2945568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37">
            <a:extLst>
              <a:ext uri="{FF2B5EF4-FFF2-40B4-BE49-F238E27FC236}">
                <a16:creationId xmlns:a16="http://schemas.microsoft.com/office/drawing/2014/main" id="{82115F30-D93D-479B-BEAA-271412EAA1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387905"/>
              </p:ext>
            </p:extLst>
          </p:nvPr>
        </p:nvGraphicFramePr>
        <p:xfrm>
          <a:off x="4315123" y="4317873"/>
          <a:ext cx="5032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Формула" r:id="rId14" imgW="114201" imgH="139579" progId="Equation.3">
                  <p:embed/>
                </p:oleObj>
              </mc:Choice>
              <mc:Fallback>
                <p:oleObj name="Формула" r:id="rId14" imgW="114201" imgH="139579" progId="Equation.3">
                  <p:embed/>
                  <p:pic>
                    <p:nvPicPr>
                      <p:cNvPr id="47141" name="Object 37">
                        <a:extLst>
                          <a:ext uri="{FF2B5EF4-FFF2-40B4-BE49-F238E27FC236}">
                            <a16:creationId xmlns:a16="http://schemas.microsoft.com/office/drawing/2014/main" id="{0D03A5FE-B05E-447E-B336-2B9C9BE612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123" y="4317873"/>
                        <a:ext cx="50323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0">
            <a:extLst>
              <a:ext uri="{FF2B5EF4-FFF2-40B4-BE49-F238E27FC236}">
                <a16:creationId xmlns:a16="http://schemas.microsoft.com/office/drawing/2014/main" id="{46000297-B879-4C04-9A63-8DF40D142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08" y="293604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ru-RU" alt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39">
            <a:extLst>
              <a:ext uri="{FF2B5EF4-FFF2-40B4-BE49-F238E27FC236}">
                <a16:creationId xmlns:a16="http://schemas.microsoft.com/office/drawing/2014/main" id="{B89E85EB-3194-4D04-AEF0-AF116EDC6C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800777"/>
              </p:ext>
            </p:extLst>
          </p:nvPr>
        </p:nvGraphicFramePr>
        <p:xfrm>
          <a:off x="6166470" y="4325415"/>
          <a:ext cx="18002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Формула" r:id="rId15" imgW="469696" imgH="165028" progId="Equation.3">
                  <p:embed/>
                </p:oleObj>
              </mc:Choice>
              <mc:Fallback>
                <p:oleObj name="Формула" r:id="rId15" imgW="469696" imgH="165028" progId="Equation.3">
                  <p:embed/>
                  <p:pic>
                    <p:nvPicPr>
                      <p:cNvPr id="47143" name="Object 39">
                        <a:extLst>
                          <a:ext uri="{FF2B5EF4-FFF2-40B4-BE49-F238E27FC236}">
                            <a16:creationId xmlns:a16="http://schemas.microsoft.com/office/drawing/2014/main" id="{86D29048-8A69-4C53-AC7C-86245868FD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6470" y="4325415"/>
                        <a:ext cx="18002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41">
            <a:extLst>
              <a:ext uri="{FF2B5EF4-FFF2-40B4-BE49-F238E27FC236}">
                <a16:creationId xmlns:a16="http://schemas.microsoft.com/office/drawing/2014/main" id="{BD2ADBE9-1CEB-456F-B8A1-860CD90A1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032" y="2069380"/>
            <a:ext cx="6477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</p:txBody>
      </p:sp>
    </p:spTree>
    <p:extLst>
      <p:ext uri="{BB962C8B-B14F-4D97-AF65-F5344CB8AC3E}">
        <p14:creationId xmlns:p14="http://schemas.microsoft.com/office/powerpoint/2010/main" val="19416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акеты раскадров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634</Words>
  <Application>Microsoft Office PowerPoint</Application>
  <PresentationFormat>Экран (4:3)</PresentationFormat>
  <Paragraphs>143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Тема Office</vt:lpstr>
      <vt:lpstr>Макеты раскадровки</vt:lpstr>
      <vt:lpstr>Формула</vt:lpstr>
      <vt:lpstr>Microsoft Equation 3.0</vt:lpstr>
      <vt:lpstr>Дифференциальные  уравнения первого порядка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Дифференциальные  уравнения первого порядка</dc:title>
  <dc:creator>zaikina</dc:creator>
  <cp:lastModifiedBy>Заикина Яна Александровна</cp:lastModifiedBy>
  <cp:revision>34</cp:revision>
  <dcterms:created xsi:type="dcterms:W3CDTF">2023-03-02T10:45:56Z</dcterms:created>
  <dcterms:modified xsi:type="dcterms:W3CDTF">2023-03-04T11:08:50Z</dcterms:modified>
</cp:coreProperties>
</file>