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4FB0D30-69C5-4BB5-A0CB-2C8149A5F811}" type="datetimeFigureOut">
              <a:rPr lang="ru-RU" smtClean="0"/>
              <a:pPr/>
              <a:t>08.04.2023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FE6BE6A-F9A0-4205-8895-87CF06E298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8.png"/><Relationship Id="rId4" Type="http://schemas.openxmlformats.org/officeDocument/2006/relationships/image" Target="../media/image1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Пара сил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Статика</a:t>
            </a:r>
          </a:p>
        </p:txBody>
      </p:sp>
      <p:pic>
        <p:nvPicPr>
          <p:cNvPr id="4098" name="Picture 2" descr="http://ok-t.ru/studopediaru/baza17/2045931852385.files/image11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852936"/>
            <a:ext cx="5696009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Момент силы относительно точки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Статика</a:t>
            </a:r>
          </a:p>
        </p:txBody>
      </p:sp>
      <p:pic>
        <p:nvPicPr>
          <p:cNvPr id="22530" name="Picture 2" descr="http://www.studfiles.ru/html/2706/111/html_HIevPNCLEN.SNbQ/htmlconvd-BSQuh8_html_14d440bd.jpg"/>
          <p:cNvPicPr>
            <a:picLocks noChangeAspect="1" noChangeArrowheads="1"/>
          </p:cNvPicPr>
          <p:nvPr/>
        </p:nvPicPr>
        <p:blipFill>
          <a:blip r:embed="rId2" cstate="print"/>
          <a:srcRect l="5882" t="13095" r="5882" b="14883"/>
          <a:stretch>
            <a:fillRect/>
          </a:stretch>
        </p:blipFill>
        <p:spPr bwMode="auto">
          <a:xfrm>
            <a:off x="2523045" y="2564904"/>
            <a:ext cx="4713251" cy="345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620688"/>
            <a:ext cx="7498080" cy="54726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Сила, не проходящая через точку крепления тела, вызывает вращение тела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sz="1500" dirty="0"/>
          </a:p>
          <a:p>
            <a:pPr>
              <a:buNone/>
            </a:pPr>
            <a:r>
              <a:rPr lang="ru-RU" dirty="0"/>
              <a:t>Действие такой силы на тело оценивается моментом</a:t>
            </a:r>
          </a:p>
        </p:txBody>
      </p:sp>
      <p:pic>
        <p:nvPicPr>
          <p:cNvPr id="23554" name="Picture 2" descr="http://reword.org/online/get_blob.php?filename=b2_0884a.jpg&amp;rowid=36087&amp;dictionary=bred"/>
          <p:cNvPicPr>
            <a:picLocks noChangeAspect="1" noChangeArrowheads="1"/>
          </p:cNvPicPr>
          <p:nvPr/>
        </p:nvPicPr>
        <p:blipFill>
          <a:blip r:embed="rId2" cstate="print"/>
          <a:srcRect r="60148" b="7734"/>
          <a:stretch>
            <a:fillRect/>
          </a:stretch>
        </p:blipFill>
        <p:spPr bwMode="auto">
          <a:xfrm>
            <a:off x="3419872" y="1916832"/>
            <a:ext cx="2808312" cy="26381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/>
              <a:t>Момент силы относительно точки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Численно равен произведению модуля силы на расстояние  от точки до линии действия силы</a:t>
            </a:r>
          </a:p>
        </p:txBody>
      </p:sp>
      <p:pic>
        <p:nvPicPr>
          <p:cNvPr id="24578" name="Picture 2" descr="http://yunail.ru/yunail/images/6883e39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996952"/>
            <a:ext cx="5616624" cy="2850347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6280" b="58293"/>
          <a:stretch>
            <a:fillRect/>
          </a:stretch>
        </p:blipFill>
        <p:spPr bwMode="auto">
          <a:xfrm>
            <a:off x="6228184" y="5229200"/>
            <a:ext cx="2160240" cy="504057"/>
          </a:xfrm>
          <a:prstGeom prst="rect">
            <a:avLst/>
          </a:prstGeom>
          <a:noFill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/>
              <a:t>Момент силы относительно точки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Момент положителен, если сила разворачивает тело по часовой стрелке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Момент силы равен нулю, если  линия действия силы проходит через точку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Дана пара сил</a:t>
            </a:r>
          </a:p>
          <a:p>
            <a:pPr>
              <a:buNone/>
            </a:pPr>
            <a:r>
              <a:rPr lang="ru-RU" dirty="0"/>
              <a:t>Плечо равно  2м.</a:t>
            </a:r>
          </a:p>
          <a:p>
            <a:pPr>
              <a:buNone/>
            </a:pPr>
            <a:r>
              <a:rPr lang="ru-RU" dirty="0"/>
              <a:t>Заменить заданную пару сил эквивалентной парой с плечом 0,7 м 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355976" y="1412776"/>
          <a:ext cx="2988022" cy="703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3" imgW="1079280" imgH="253800" progId="Equation.3">
                  <p:embed/>
                </p:oleObj>
              </mc:Choice>
              <mc:Fallback>
                <p:oleObj name="Формула" r:id="rId3" imgW="107928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1412776"/>
                        <a:ext cx="2988022" cy="703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1720" y="4005064"/>
            <a:ext cx="5657621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Решение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Пары сил эквивалентны, если моменты этих пар сил численно равны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123728" y="2636912"/>
          <a:ext cx="1795965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Формула" r:id="rId3" imgW="672840" imgH="215640" progId="Equation.3">
                  <p:embed/>
                </p:oleObj>
              </mc:Choice>
              <mc:Fallback>
                <p:oleObj name="Формула" r:id="rId3" imgW="67284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636912"/>
                        <a:ext cx="1795965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2123728" y="4509120"/>
          <a:ext cx="186372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5" imgW="698400" imgH="431640" progId="Equation.3">
                  <p:embed/>
                </p:oleObj>
              </mc:Choice>
              <mc:Fallback>
                <p:oleObj name="Формула" r:id="rId5" imgW="69840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509120"/>
                        <a:ext cx="1863725" cy="1152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2051720" y="3573016"/>
          <a:ext cx="42052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7" imgW="1574640" imgH="215640" progId="Equation.3">
                  <p:embed/>
                </p:oleObj>
              </mc:Choice>
              <mc:Fallback>
                <p:oleObj name="Формула" r:id="rId7" imgW="157464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573016"/>
                        <a:ext cx="4205288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4716016" y="4509120"/>
          <a:ext cx="3321050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9" imgW="1244520" imgH="393480" progId="Equation.3">
                  <p:embed/>
                </p:oleObj>
              </mc:Choice>
              <mc:Fallback>
                <p:oleObj name="Формула" r:id="rId9" imgW="12445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509120"/>
                        <a:ext cx="3321050" cy="1050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4576763" y="2708275"/>
          <a:ext cx="19304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Формула" r:id="rId11" imgW="723600" imgH="215640" progId="Equation.3">
                  <p:embed/>
                </p:oleObj>
              </mc:Choice>
              <mc:Fallback>
                <p:oleObj name="Формула" r:id="rId11" imgW="72360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63" y="2708275"/>
                        <a:ext cx="19304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335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Дана система пар сил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Определить момент результирующей пары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 l="3333" t="4840" r="1667" b="785"/>
          <a:stretch>
            <a:fillRect/>
          </a:stretch>
        </p:blipFill>
        <p:spPr bwMode="auto">
          <a:xfrm>
            <a:off x="2627784" y="2204864"/>
            <a:ext cx="4104456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843808" y="2852936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27984" y="3708321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+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0152" y="3068960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Решение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Момент равнодействующей пары вызывает вращение по часовой стрелке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4527"/>
          <a:stretch>
            <a:fillRect/>
          </a:stretch>
        </p:blipFill>
        <p:spPr bwMode="auto">
          <a:xfrm>
            <a:off x="3851920" y="1484784"/>
            <a:ext cx="1794661" cy="1296144"/>
          </a:xfrm>
          <a:prstGeom prst="rect">
            <a:avLst/>
          </a:prstGeom>
          <a:noFill/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1476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1604" b="59568"/>
          <a:stretch>
            <a:fillRect/>
          </a:stretch>
        </p:blipFill>
        <p:spPr bwMode="auto">
          <a:xfrm>
            <a:off x="1259632" y="3140968"/>
            <a:ext cx="7632848" cy="432048"/>
          </a:xfrm>
          <a:prstGeom prst="rect">
            <a:avLst/>
          </a:prstGeom>
          <a:noFill/>
        </p:spPr>
      </p:pic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Рассчитать сумму моментов сил вокруг точки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492896"/>
            <a:ext cx="5760640" cy="2427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5157192"/>
            <a:ext cx="604867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Пара сил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340768"/>
            <a:ext cx="7498080" cy="4800600"/>
          </a:xfrm>
        </p:spPr>
        <p:txBody>
          <a:bodyPr/>
          <a:lstStyle/>
          <a:p>
            <a:pPr>
              <a:buNone/>
            </a:pPr>
            <a:r>
              <a:rPr lang="ru-RU" dirty="0"/>
              <a:t>Система двух сил, равных по модулю, параллельных и направленных в разные стороны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212976"/>
            <a:ext cx="2736304" cy="2812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139952" y="3068960"/>
            <a:ext cx="46085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/>
              <a:t>Силы приложены к разным точкам </a:t>
            </a:r>
            <a:r>
              <a:rPr lang="ru-RU" sz="3000" dirty="0">
                <a:sym typeface="Symbol"/>
              </a:rPr>
              <a:t></a:t>
            </a:r>
          </a:p>
          <a:p>
            <a:r>
              <a:rPr lang="ru-RU" sz="3000" dirty="0">
                <a:sym typeface="Symbol"/>
              </a:rPr>
              <a:t>не уравновешиваются</a:t>
            </a:r>
          </a:p>
          <a:p>
            <a:endParaRPr lang="ru-RU" sz="1500" dirty="0">
              <a:sym typeface="Symbol"/>
            </a:endParaRPr>
          </a:p>
          <a:p>
            <a:r>
              <a:rPr lang="ru-RU" sz="3000" dirty="0">
                <a:sym typeface="Symbol"/>
              </a:rPr>
              <a:t>Нельзя заменить равнодействующей</a:t>
            </a:r>
          </a:p>
          <a:p>
            <a:endParaRPr lang="ru-RU" sz="1500" dirty="0">
              <a:sym typeface="Symbol"/>
            </a:endParaRPr>
          </a:p>
          <a:p>
            <a:r>
              <a:rPr lang="ru-RU" sz="3000" dirty="0">
                <a:sym typeface="Symbol"/>
              </a:rPr>
              <a:t>Вызывает вращение тела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Момент  пары сил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Характеризует вращательное движение силы на твёрдое тело</a:t>
            </a:r>
          </a:p>
          <a:p>
            <a:pPr>
              <a:buNone/>
            </a:pPr>
            <a:r>
              <a:rPr lang="ru-RU" b="1" dirty="0"/>
              <a:t>Векторная</a:t>
            </a:r>
            <a:r>
              <a:rPr lang="ru-RU" dirty="0"/>
              <a:t> величина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211960" y="3140968"/>
            <a:ext cx="46085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>
                <a:sym typeface="Symbol"/>
              </a:rPr>
              <a:t>Численно равен произведению модуля силы на расстояние между линиями действия сил (</a:t>
            </a:r>
            <a:r>
              <a:rPr lang="ru-RU" sz="3000" b="1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плечо</a:t>
            </a:r>
            <a:r>
              <a:rPr lang="ru-RU" sz="3000" dirty="0">
                <a:sym typeface="Symbol"/>
              </a:rPr>
              <a:t> пары)</a:t>
            </a:r>
            <a:endParaRPr lang="ru-RU" sz="3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284984"/>
            <a:ext cx="2448272" cy="2426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799" b="46761"/>
          <a:stretch>
            <a:fillRect/>
          </a:stretch>
        </p:blipFill>
        <p:spPr bwMode="auto">
          <a:xfrm>
            <a:off x="3635896" y="5733256"/>
            <a:ext cx="1584176" cy="792088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Момент пары сил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Момент положителен, если пара вращает тело по часовой стрелке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924944"/>
            <a:ext cx="3888432" cy="312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Момент пары сил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410" name="Picture 2" descr="http://yunail.ru/yunail/images/m5ae8d8d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56792"/>
            <a:ext cx="7209003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Свойства пар сил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1. Пару сил можно перемещать в плоскости её действия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Свойства пар сил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2. Две пары, моменты которых равны, эквивалентны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852936"/>
            <a:ext cx="74168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Свойства пар сил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000" dirty="0"/>
              <a:t>3. Систему пар сил можно  заменить равнодействующей парой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564904"/>
            <a:ext cx="3312368" cy="2061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64088" y="2780928"/>
            <a:ext cx="35283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>
                <a:sym typeface="Symbol"/>
              </a:rPr>
              <a:t>Момент равнодействующей пары равен  алгебраической сумме моментов пар, составляющих систему</a:t>
            </a:r>
            <a:endParaRPr lang="ru-RU" sz="3000" dirty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1821" b="49881"/>
          <a:stretch>
            <a:fillRect/>
          </a:stretch>
        </p:blipFill>
        <p:spPr bwMode="auto">
          <a:xfrm>
            <a:off x="1475656" y="4725144"/>
            <a:ext cx="3610688" cy="648072"/>
          </a:xfrm>
          <a:prstGeom prst="rect">
            <a:avLst/>
          </a:prstGeom>
          <a:noFill/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2634" b="33254"/>
          <a:stretch>
            <a:fillRect/>
          </a:stretch>
        </p:blipFill>
        <p:spPr bwMode="auto">
          <a:xfrm>
            <a:off x="2123728" y="5391790"/>
            <a:ext cx="1584176" cy="1175544"/>
          </a:xfrm>
          <a:prstGeom prst="rect">
            <a:avLst/>
          </a:prstGeom>
          <a:noFill/>
        </p:spPr>
      </p:pic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457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Свойства пар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4. Для </a:t>
            </a:r>
            <a:r>
              <a:rPr lang="ru-RU" b="1" dirty="0"/>
              <a:t>равновесия</a:t>
            </a:r>
            <a:r>
              <a:rPr lang="ru-RU" dirty="0"/>
              <a:t> пар необходимо и достаточно, чтобы алгебраическая сумма  моментов сил системы  равнялась нулю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3679" b="28001"/>
          <a:stretch>
            <a:fillRect/>
          </a:stretch>
        </p:blipFill>
        <p:spPr bwMode="auto">
          <a:xfrm>
            <a:off x="2699792" y="3861048"/>
            <a:ext cx="3456384" cy="1440160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457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675</TotalTime>
  <Words>269</Words>
  <Application>Microsoft Office PowerPoint</Application>
  <PresentationFormat>Экран (4:3)</PresentationFormat>
  <Paragraphs>69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Corbel</vt:lpstr>
      <vt:lpstr>Gill Sans MT</vt:lpstr>
      <vt:lpstr>Symbol</vt:lpstr>
      <vt:lpstr>Verdana</vt:lpstr>
      <vt:lpstr>Wingdings 2</vt:lpstr>
      <vt:lpstr>Солнцестояние</vt:lpstr>
      <vt:lpstr>Формула</vt:lpstr>
      <vt:lpstr>Пара сил</vt:lpstr>
      <vt:lpstr>Пара сил</vt:lpstr>
      <vt:lpstr>Момент  пары сил</vt:lpstr>
      <vt:lpstr>Момент пары сил</vt:lpstr>
      <vt:lpstr>Момент пары сил</vt:lpstr>
      <vt:lpstr>Свойства пар сил</vt:lpstr>
      <vt:lpstr>Свойства пар сил</vt:lpstr>
      <vt:lpstr>Свойства пар сил</vt:lpstr>
      <vt:lpstr>Свойства пар</vt:lpstr>
      <vt:lpstr>Момент силы относительно точки</vt:lpstr>
      <vt:lpstr>Презентация PowerPoint</vt:lpstr>
      <vt:lpstr>Момент силы относительно точки</vt:lpstr>
      <vt:lpstr>Момент силы относительно точки</vt:lpstr>
      <vt:lpstr>Задача</vt:lpstr>
      <vt:lpstr>Решение</vt:lpstr>
      <vt:lpstr>Задача</vt:lpstr>
      <vt:lpstr>Решение</vt:lpstr>
      <vt:lpstr>Задача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Пара сил и момент силы относительно точки</dc:title>
  <dc:creator>Оксана</dc:creator>
  <cp:lastModifiedBy>Коношенко Елена Михайловна</cp:lastModifiedBy>
  <cp:revision>27</cp:revision>
  <dcterms:created xsi:type="dcterms:W3CDTF">2016-12-13T04:31:35Z</dcterms:created>
  <dcterms:modified xsi:type="dcterms:W3CDTF">2023-04-08T05:44:01Z</dcterms:modified>
</cp:coreProperties>
</file>