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9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01B4CB7-782D-40DC-AF69-6ED08F91CE7F}" type="datetimeFigureOut">
              <a:rPr lang="ru-RU" smtClean="0"/>
              <a:t>04.04.2023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283B89A-41C5-421D-8668-3D6FBEFA4C4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58200" cy="1222375"/>
          </a:xfrm>
        </p:spPr>
        <p:txBody>
          <a:bodyPr/>
          <a:lstStyle/>
          <a:p>
            <a:pPr algn="ctr"/>
            <a:r>
              <a:rPr lang="ru-RU" dirty="0"/>
              <a:t>Единичный и агрегатный</a:t>
            </a:r>
            <a:br>
              <a:rPr lang="ru-RU" dirty="0"/>
            </a:br>
            <a:r>
              <a:rPr lang="ru-RU" dirty="0"/>
              <a:t> методы ремонта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373216"/>
            <a:ext cx="8458200" cy="914400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Преподаватель: А.П. Щербакова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ru-RU" dirty="0"/>
              <a:t>Единичный метод ремонта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/>
              <a:t>Агрегатный метод ремонта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/>
              <a:t>Обезличенный метод ремонта</a:t>
            </a:r>
          </a:p>
          <a:p>
            <a:pPr marL="514350" indent="-514350">
              <a:buFont typeface="+mj-lt"/>
              <a:buAutoNum type="alphaUcPeriod"/>
            </a:pPr>
            <a:r>
              <a:rPr lang="ru-RU" dirty="0"/>
              <a:t>Сравнение Единичного и Агрегатного методов.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Единичный метод ремонта	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Единичный метод - ремонта характерен тем, что ремонтируемое оборудование разбирается, а узлы и детали, за исключением заменяемых, не обезличиваются, а остаются принадлежностью данного агрегата и при сборке устанавливаются на прежние места.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Агрегатный метод ремонта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Агрегатный метод - является наиболее прогрессивной формой организации ремонта. В этом случае ремонт осуществляется путем замены изношенных агрегатов заранее отремонтированными.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525344"/>
          </a:xfrm>
        </p:spPr>
        <p:txBody>
          <a:bodyPr>
            <a:normAutofit fontScale="92500"/>
          </a:bodyPr>
          <a:lstStyle/>
          <a:p>
            <a:r>
              <a:rPr lang="ru-RU" dirty="0"/>
              <a:t>Для ремонта применяют агрегатный метод, так как он является наиболее прогрессивным. Многие узлы и детали ремонтируемого оборудования являются взаимозаменяемыми. Эти детали обезличиваются, а это является основным условием данного метода.</a:t>
            </a:r>
          </a:p>
          <a:p>
            <a:r>
              <a:rPr lang="ru-RU" dirty="0"/>
              <a:t>Демонтированные узлы и агрегаты ремонтируются на специальных производственных участках отделения. Оборотный фонд каждого вида оборудования состоит из двух частей: технологического запаса и переходящего фонда. Технологический запас необходим, так как потребность в готовом оборудовании при сборке его на вагоне превышает сроки восстановительного ремонта снятого оборудования.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Агрегатный метод дает возможность, не ожидая окончания ремонта демонтированного с вагона оборудования, производить монтаж исправного оборудования на вагон, что сокращает простой вагонов в ремонте и способствует росту производительности труда.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Обезличенный метод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Обезличенный метод - состоит в том, что после разборки все узлы и детали ремонтируются обезличенно в ремонтных цехах, а на сборку поступают отремонтированные детали. Такой метод применим в условиях полной взаимозаменяемости деталей, которые должны ремонтироваться под определенные ремонтные размеры.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2064"/>
            <a:ext cx="8748464" cy="914400"/>
          </a:xfrm>
        </p:spPr>
        <p:txBody>
          <a:bodyPr/>
          <a:lstStyle/>
          <a:p>
            <a:r>
              <a:rPr lang="ru-RU" sz="2800" b="1" dirty="0"/>
              <a:t>Сравнение Агрегатного и Единичного методов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>
            <a:normAutofit fontScale="92500"/>
          </a:bodyPr>
          <a:lstStyle/>
          <a:p>
            <a:r>
              <a:rPr lang="ru-RU" dirty="0"/>
              <a:t>В единичном методе ремонта детали не обезличиваются и возвращаются на свое место только после ремонта</a:t>
            </a:r>
          </a:p>
          <a:p>
            <a:r>
              <a:rPr lang="ru-RU" dirty="0"/>
              <a:t>При агрегатном методе детали и поступают на ремонт, на их место устанавливаются такие же детали, но уже отремонтированные. </a:t>
            </a:r>
          </a:p>
          <a:p>
            <a:r>
              <a:rPr lang="ru-RU" dirty="0"/>
              <a:t>В обезличенном методе ремонта, детали обезличиваются и поступают на ремонт, на их место устанавливаются уже отремонтированные. Но только при условии взаимозаменяемости деталей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КОНЕЦ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3068960"/>
            <a:ext cx="7772400" cy="3286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/>
              <a:t>Спасибо за внимание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62</TotalTime>
  <Words>328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Consolas</vt:lpstr>
      <vt:lpstr>Corbel</vt:lpstr>
      <vt:lpstr>Wingdings</vt:lpstr>
      <vt:lpstr>Wingdings 2</vt:lpstr>
      <vt:lpstr>Wingdings 3</vt:lpstr>
      <vt:lpstr>Метро</vt:lpstr>
      <vt:lpstr>Единичный и агрегатный  методы ремонта</vt:lpstr>
      <vt:lpstr>План</vt:lpstr>
      <vt:lpstr>Единичный метод ремонта </vt:lpstr>
      <vt:lpstr>Агрегатный метод ремонта</vt:lpstr>
      <vt:lpstr>Презентация PowerPoint</vt:lpstr>
      <vt:lpstr>Презентация PowerPoint</vt:lpstr>
      <vt:lpstr>Обезличенный метод</vt:lpstr>
      <vt:lpstr>Сравнение Агрегатного и Единичного методов</vt:lpstr>
      <vt:lpstr>КОНЕЦ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Единичный и агрегатный  методы ремонта</dc:title>
  <dc:creator>biblio</dc:creator>
  <cp:lastModifiedBy>Щербакова Антонина Петровна</cp:lastModifiedBy>
  <cp:revision>4</cp:revision>
  <dcterms:created xsi:type="dcterms:W3CDTF">2021-03-30T07:23:35Z</dcterms:created>
  <dcterms:modified xsi:type="dcterms:W3CDTF">2023-04-04T10:08:26Z</dcterms:modified>
</cp:coreProperties>
</file>