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Этнические общности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курс обществознание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6881" y="3244334"/>
            <a:ext cx="251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Этнические общности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9 слайд</a:t>
            </a:r>
            <a:endParaRPr lang="ru-RU" sz="2000" dirty="0"/>
          </a:p>
        </p:txBody>
      </p:sp>
      <p:pic>
        <p:nvPicPr>
          <p:cNvPr id="9218" name="Picture 2" descr="C:\Users\VolkovaA\Desktop\Этнические общности\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626" y="1784350"/>
            <a:ext cx="610394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10 слайд</a:t>
            </a:r>
            <a:endParaRPr lang="ru-RU" sz="2000" dirty="0"/>
          </a:p>
        </p:txBody>
      </p:sp>
      <p:pic>
        <p:nvPicPr>
          <p:cNvPr id="10242" name="Picture 2" descr="C:\Users\VolkovaA\Desktop\Этнические общности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626" y="1784350"/>
            <a:ext cx="610394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1 слайд</a:t>
            </a:r>
            <a:endParaRPr lang="ru-RU" sz="2000" dirty="0"/>
          </a:p>
        </p:txBody>
      </p:sp>
      <p:pic>
        <p:nvPicPr>
          <p:cNvPr id="1026" name="Picture 2" descr="C:\Users\VolkovaA\Desktop\Этнические общности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820" y="1556792"/>
            <a:ext cx="6407754" cy="4799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2 слайд</a:t>
            </a:r>
            <a:endParaRPr lang="ru-RU" sz="2000" dirty="0"/>
          </a:p>
        </p:txBody>
      </p:sp>
      <p:pic>
        <p:nvPicPr>
          <p:cNvPr id="2050" name="Picture 2" descr="C:\Users\VolkovaA\Desktop\Этнические общности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1982"/>
            <a:ext cx="6696744" cy="5016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3 слайд</a:t>
            </a:r>
            <a:endParaRPr lang="ru-RU" sz="2000" dirty="0"/>
          </a:p>
        </p:txBody>
      </p:sp>
      <p:pic>
        <p:nvPicPr>
          <p:cNvPr id="3074" name="Picture 2" descr="C:\Users\VolkovaA\Desktop\Этнические общности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84350"/>
            <a:ext cx="684076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4 слайд</a:t>
            </a:r>
            <a:endParaRPr lang="ru-RU" sz="2000" dirty="0"/>
          </a:p>
        </p:txBody>
      </p:sp>
      <p:pic>
        <p:nvPicPr>
          <p:cNvPr id="4098" name="Picture 2" descr="C:\Users\VolkovaA\Desktop\Этнические общности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25953"/>
            <a:ext cx="6624736" cy="4962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5 слайд</a:t>
            </a:r>
            <a:endParaRPr lang="ru-RU" sz="2000" dirty="0"/>
          </a:p>
        </p:txBody>
      </p:sp>
      <p:pic>
        <p:nvPicPr>
          <p:cNvPr id="5122" name="Picture 2" descr="C:\Users\VolkovaA\Desktop\Этнические общности\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1817"/>
            <a:ext cx="6120680" cy="4584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6 слайд</a:t>
            </a:r>
            <a:endParaRPr lang="ru-RU" sz="2000" dirty="0"/>
          </a:p>
        </p:txBody>
      </p:sp>
      <p:pic>
        <p:nvPicPr>
          <p:cNvPr id="6146" name="Picture 2" descr="C:\Users\VolkovaA\Desktop\Этнические общности\slide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626" y="1784350"/>
            <a:ext cx="610394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7 слайд</a:t>
            </a:r>
            <a:endParaRPr lang="ru-RU" sz="2000" dirty="0"/>
          </a:p>
        </p:txBody>
      </p:sp>
      <p:pic>
        <p:nvPicPr>
          <p:cNvPr id="7170" name="Picture 2" descr="C:\Users\VolkovaA\Desktop\Этнические общности\slide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626" y="1784350"/>
            <a:ext cx="610394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слайд</a:t>
            </a:r>
            <a:endParaRPr lang="ru-RU" dirty="0"/>
          </a:p>
        </p:txBody>
      </p:sp>
      <p:pic>
        <p:nvPicPr>
          <p:cNvPr id="8194" name="Picture 2" descr="C:\Users\VolkovaA\Desktop\Этнические общности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626" y="1784350"/>
            <a:ext cx="610394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Этнические общности </vt:lpstr>
      <vt:lpstr>1 слайд</vt:lpstr>
      <vt:lpstr>2 слайд</vt:lpstr>
      <vt:lpstr>3 слайд</vt:lpstr>
      <vt:lpstr>4 слайд</vt:lpstr>
      <vt:lpstr>5 слайд</vt:lpstr>
      <vt:lpstr>6 слайд</vt:lpstr>
      <vt:lpstr>7 слайд</vt:lpstr>
      <vt:lpstr>8 слайд</vt:lpstr>
      <vt:lpstr>9 слайд</vt:lpstr>
      <vt:lpstr>10 слайд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Этнические общности </dc:title>
  <cp:lastModifiedBy>VolkovaA</cp:lastModifiedBy>
  <cp:revision>1</cp:revision>
  <dcterms:modified xsi:type="dcterms:W3CDTF">2023-04-06T05:27:47Z</dcterms:modified>
</cp:coreProperties>
</file>