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sldIdLst>
    <p:sldId id="256" r:id="rId2"/>
    <p:sldId id="257" r:id="rId3"/>
    <p:sldId id="258" r:id="rId4"/>
    <p:sldId id="259" r:id="rId5"/>
    <p:sldId id="263" r:id="rId6"/>
    <p:sldId id="264" r:id="rId7"/>
    <p:sldId id="265" r:id="rId8"/>
    <p:sldId id="261" r:id="rId9"/>
    <p:sldId id="262" r:id="rId10"/>
    <p:sldId id="266" r:id="rId11"/>
    <p:sldId id="267" r:id="rId12"/>
    <p:sldId id="260"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F8F1C0-1099-4A75-A0A6-B69F0551FC27}" v="330" dt="2022-09-20T21:22:04.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Екатерина Морозова" userId="4b1b2459abaf694b" providerId="LiveId" clId="{7CF8F1C0-1099-4A75-A0A6-B69F0551FC27}"/>
    <pc:docChg chg="undo redo custSel addSld modSld sldOrd">
      <pc:chgData name="Екатерина Морозова" userId="4b1b2459abaf694b" providerId="LiveId" clId="{7CF8F1C0-1099-4A75-A0A6-B69F0551FC27}" dt="2022-09-20T21:22:26.011" v="830" actId="1076"/>
      <pc:docMkLst>
        <pc:docMk/>
      </pc:docMkLst>
      <pc:sldChg chg="addSp delSp modSp new mod chgLayout">
        <pc:chgData name="Екатерина Морозова" userId="4b1b2459abaf694b" providerId="LiveId" clId="{7CF8F1C0-1099-4A75-A0A6-B69F0551FC27}" dt="2022-09-20T20:27:05.053" v="347" actId="22"/>
        <pc:sldMkLst>
          <pc:docMk/>
          <pc:sldMk cId="3438605865" sldId="256"/>
        </pc:sldMkLst>
        <pc:spChg chg="del mod ord">
          <ac:chgData name="Екатерина Морозова" userId="4b1b2459abaf694b" providerId="LiveId" clId="{7CF8F1C0-1099-4A75-A0A6-B69F0551FC27}" dt="2022-09-20T19:56:18.390" v="53" actId="21"/>
          <ac:spMkLst>
            <pc:docMk/>
            <pc:sldMk cId="3438605865" sldId="256"/>
            <ac:spMk id="2" creationId="{D11E1AD7-603D-E6B6-C079-FFC21195A2E7}"/>
          </ac:spMkLst>
        </pc:spChg>
        <pc:spChg chg="del mod">
          <ac:chgData name="Екатерина Морозова" userId="4b1b2459abaf694b" providerId="LiveId" clId="{7CF8F1C0-1099-4A75-A0A6-B69F0551FC27}" dt="2022-09-20T19:55:00.963" v="30" actId="700"/>
          <ac:spMkLst>
            <pc:docMk/>
            <pc:sldMk cId="3438605865" sldId="256"/>
            <ac:spMk id="3" creationId="{D1FB164B-8503-027A-591E-F5F2167E0485}"/>
          </ac:spMkLst>
        </pc:spChg>
        <pc:spChg chg="add del">
          <ac:chgData name="Екатерина Морозова" userId="4b1b2459abaf694b" providerId="LiveId" clId="{7CF8F1C0-1099-4A75-A0A6-B69F0551FC27}" dt="2022-09-20T20:27:05.053" v="347" actId="22"/>
          <ac:spMkLst>
            <pc:docMk/>
            <pc:sldMk cId="3438605865" sldId="256"/>
            <ac:spMk id="3" creationId="{DA855FF4-7522-909C-F1A1-FC2388C344B2}"/>
          </ac:spMkLst>
        </pc:spChg>
        <pc:spChg chg="add mod">
          <ac:chgData name="Екатерина Морозова" userId="4b1b2459abaf694b" providerId="LiveId" clId="{7CF8F1C0-1099-4A75-A0A6-B69F0551FC27}" dt="2022-09-20T19:58:04.823" v="148" actId="1076"/>
          <ac:spMkLst>
            <pc:docMk/>
            <pc:sldMk cId="3438605865" sldId="256"/>
            <ac:spMk id="5" creationId="{02F4547E-9C64-8328-30C3-726D34CE7972}"/>
          </ac:spMkLst>
        </pc:spChg>
        <pc:spChg chg="add mod">
          <ac:chgData name="Екатерина Морозова" userId="4b1b2459abaf694b" providerId="LiveId" clId="{7CF8F1C0-1099-4A75-A0A6-B69F0551FC27}" dt="2022-09-20T19:59:11.393" v="156" actId="1076"/>
          <ac:spMkLst>
            <pc:docMk/>
            <pc:sldMk cId="3438605865" sldId="256"/>
            <ac:spMk id="7" creationId="{DA76EB8D-E731-5E1C-B9C9-8B336406AB69}"/>
          </ac:spMkLst>
        </pc:spChg>
        <pc:spChg chg="add mod">
          <ac:chgData name="Екатерина Морозова" userId="4b1b2459abaf694b" providerId="LiveId" clId="{7CF8F1C0-1099-4A75-A0A6-B69F0551FC27}" dt="2022-09-20T19:57:49.862" v="145" actId="1076"/>
          <ac:spMkLst>
            <pc:docMk/>
            <pc:sldMk cId="3438605865" sldId="256"/>
            <ac:spMk id="9" creationId="{77757753-ACE6-8543-C10E-9C690608877C}"/>
          </ac:spMkLst>
        </pc:spChg>
        <pc:spChg chg="add del mod">
          <ac:chgData name="Екатерина Морозова" userId="4b1b2459abaf694b" providerId="LiveId" clId="{7CF8F1C0-1099-4A75-A0A6-B69F0551FC27}" dt="2022-09-20T19:56:21.563" v="55"/>
          <ac:spMkLst>
            <pc:docMk/>
            <pc:sldMk cId="3438605865" sldId="256"/>
            <ac:spMk id="10" creationId="{46D8A73A-FC18-62C7-7F73-CB1E698BBE4B}"/>
          </ac:spMkLst>
        </pc:spChg>
        <pc:spChg chg="add mod">
          <ac:chgData name="Екатерина Морозова" userId="4b1b2459abaf694b" providerId="LiveId" clId="{7CF8F1C0-1099-4A75-A0A6-B69F0551FC27}" dt="2022-09-20T19:56:38.395" v="86" actId="20577"/>
          <ac:spMkLst>
            <pc:docMk/>
            <pc:sldMk cId="3438605865" sldId="256"/>
            <ac:spMk id="11" creationId="{45DD78D9-80A4-0192-7EDC-89D28F3A9E62}"/>
          </ac:spMkLst>
        </pc:spChg>
        <pc:spChg chg="add del mod">
          <ac:chgData name="Екатерина Морозова" userId="4b1b2459abaf694b" providerId="LiveId" clId="{7CF8F1C0-1099-4A75-A0A6-B69F0551FC27}" dt="2022-09-20T19:56:59.716" v="94" actId="21"/>
          <ac:spMkLst>
            <pc:docMk/>
            <pc:sldMk cId="3438605865" sldId="256"/>
            <ac:spMk id="12" creationId="{D454BDA3-21C3-E40A-3947-E00EE38EC618}"/>
          </ac:spMkLst>
        </pc:spChg>
        <pc:spChg chg="add mod">
          <ac:chgData name="Екатерина Морозова" userId="4b1b2459abaf694b" providerId="LiveId" clId="{7CF8F1C0-1099-4A75-A0A6-B69F0551FC27}" dt="2022-09-20T19:58:12.907" v="150" actId="1076"/>
          <ac:spMkLst>
            <pc:docMk/>
            <pc:sldMk cId="3438605865" sldId="256"/>
            <ac:spMk id="13" creationId="{2CCA3CFB-E9C8-5D69-EE18-9B3209755649}"/>
          </ac:spMkLst>
        </pc:spChg>
      </pc:sldChg>
      <pc:sldChg chg="addSp delSp modSp new mod modClrScheme chgLayout">
        <pc:chgData name="Екатерина Морозова" userId="4b1b2459abaf694b" providerId="LiveId" clId="{7CF8F1C0-1099-4A75-A0A6-B69F0551FC27}" dt="2022-09-20T20:10:53.040" v="244" actId="1076"/>
        <pc:sldMkLst>
          <pc:docMk/>
          <pc:sldMk cId="2050577594" sldId="257"/>
        </pc:sldMkLst>
        <pc:spChg chg="mod ord">
          <ac:chgData name="Екатерина Морозова" userId="4b1b2459abaf694b" providerId="LiveId" clId="{7CF8F1C0-1099-4A75-A0A6-B69F0551FC27}" dt="2022-09-20T20:08:39.990" v="223" actId="700"/>
          <ac:spMkLst>
            <pc:docMk/>
            <pc:sldMk cId="2050577594" sldId="257"/>
            <ac:spMk id="2" creationId="{3B91DAF6-E123-D94B-EC3E-0010277BDFC3}"/>
          </ac:spMkLst>
        </pc:spChg>
        <pc:spChg chg="mod ord">
          <ac:chgData name="Екатерина Морозова" userId="4b1b2459abaf694b" providerId="LiveId" clId="{7CF8F1C0-1099-4A75-A0A6-B69F0551FC27}" dt="2022-09-20T20:10:53.040" v="244" actId="1076"/>
          <ac:spMkLst>
            <pc:docMk/>
            <pc:sldMk cId="2050577594" sldId="257"/>
            <ac:spMk id="3" creationId="{C25D2FA2-CBFE-0A89-D3E6-4B67E2E7E631}"/>
          </ac:spMkLst>
        </pc:spChg>
        <pc:spChg chg="add del mod ord">
          <ac:chgData name="Екатерина Морозова" userId="4b1b2459abaf694b" providerId="LiveId" clId="{7CF8F1C0-1099-4A75-A0A6-B69F0551FC27}" dt="2022-09-20T20:08:28.189" v="219" actId="700"/>
          <ac:spMkLst>
            <pc:docMk/>
            <pc:sldMk cId="2050577594" sldId="257"/>
            <ac:spMk id="4" creationId="{122EF747-B86D-737E-CC91-C5B2FB29AC16}"/>
          </ac:spMkLst>
        </pc:spChg>
      </pc:sldChg>
      <pc:sldChg chg="addSp delSp modSp new mod modClrScheme chgLayout">
        <pc:chgData name="Екатерина Морозова" userId="4b1b2459abaf694b" providerId="LiveId" clId="{7CF8F1C0-1099-4A75-A0A6-B69F0551FC27}" dt="2022-09-20T21:18:10.863" v="763" actId="1076"/>
        <pc:sldMkLst>
          <pc:docMk/>
          <pc:sldMk cId="4255590787" sldId="258"/>
        </pc:sldMkLst>
        <pc:spChg chg="mod ord">
          <ac:chgData name="Екатерина Морозова" userId="4b1b2459abaf694b" providerId="LiveId" clId="{7CF8F1C0-1099-4A75-A0A6-B69F0551FC27}" dt="2022-09-20T20:16:43.074" v="326" actId="20577"/>
          <ac:spMkLst>
            <pc:docMk/>
            <pc:sldMk cId="4255590787" sldId="258"/>
            <ac:spMk id="2" creationId="{2CCB8F0D-4C53-9648-0F09-2B9FB38A28CC}"/>
          </ac:spMkLst>
        </pc:spChg>
        <pc:spChg chg="del mod ord">
          <ac:chgData name="Екатерина Морозова" userId="4b1b2459abaf694b" providerId="LiveId" clId="{7CF8F1C0-1099-4A75-A0A6-B69F0551FC27}" dt="2022-09-20T20:17:44.701" v="340" actId="21"/>
          <ac:spMkLst>
            <pc:docMk/>
            <pc:sldMk cId="4255590787" sldId="258"/>
            <ac:spMk id="3" creationId="{86BDBE62-E116-8188-D93C-457ADBFF744E}"/>
          </ac:spMkLst>
        </pc:spChg>
        <pc:spChg chg="add mod ord">
          <ac:chgData name="Екатерина Морозова" userId="4b1b2459abaf694b" providerId="LiveId" clId="{7CF8F1C0-1099-4A75-A0A6-B69F0551FC27}" dt="2022-09-20T20:15:53.060" v="323" actId="1076"/>
          <ac:spMkLst>
            <pc:docMk/>
            <pc:sldMk cId="4255590787" sldId="258"/>
            <ac:spMk id="4" creationId="{F788707C-26CC-3689-AFEA-8AF5685D0DB0}"/>
          </ac:spMkLst>
        </pc:spChg>
        <pc:picChg chg="add del mod">
          <ac:chgData name="Екатерина Морозова" userId="4b1b2459abaf694b" providerId="LiveId" clId="{7CF8F1C0-1099-4A75-A0A6-B69F0551FC27}" dt="2022-09-20T21:15:20.009" v="731" actId="21"/>
          <ac:picMkLst>
            <pc:docMk/>
            <pc:sldMk cId="4255590787" sldId="258"/>
            <ac:picMk id="1026" creationId="{7F714D6B-F5F5-3DB2-3650-AB0DB6615B62}"/>
          </ac:picMkLst>
        </pc:picChg>
        <pc:picChg chg="add del mod">
          <ac:chgData name="Екатерина Морозова" userId="4b1b2459abaf694b" providerId="LiveId" clId="{7CF8F1C0-1099-4A75-A0A6-B69F0551FC27}" dt="2022-09-20T21:15:20.009" v="731" actId="21"/>
          <ac:picMkLst>
            <pc:docMk/>
            <pc:sldMk cId="4255590787" sldId="258"/>
            <ac:picMk id="1028" creationId="{EF3B84C9-6841-EF14-8705-8F1D6E9E540B}"/>
          </ac:picMkLst>
        </pc:picChg>
        <pc:picChg chg="add del mod">
          <ac:chgData name="Екатерина Морозова" userId="4b1b2459abaf694b" providerId="LiveId" clId="{7CF8F1C0-1099-4A75-A0A6-B69F0551FC27}" dt="2022-09-20T21:17:10.770" v="746" actId="21"/>
          <ac:picMkLst>
            <pc:docMk/>
            <pc:sldMk cId="4255590787" sldId="258"/>
            <ac:picMk id="1030" creationId="{765285EB-509C-1301-CB35-3C43AD2034FD}"/>
          </ac:picMkLst>
        </pc:picChg>
        <pc:picChg chg="add mod">
          <ac:chgData name="Екатерина Морозова" userId="4b1b2459abaf694b" providerId="LiveId" clId="{7CF8F1C0-1099-4A75-A0A6-B69F0551FC27}" dt="2022-09-20T21:18:10.863" v="763" actId="1076"/>
          <ac:picMkLst>
            <pc:docMk/>
            <pc:sldMk cId="4255590787" sldId="258"/>
            <ac:picMk id="1032" creationId="{F1C5121B-FFF5-299C-5E75-C54BAD43A465}"/>
          </ac:picMkLst>
        </pc:picChg>
      </pc:sldChg>
      <pc:sldChg chg="addSp delSp modSp new mod modClrScheme chgLayout">
        <pc:chgData name="Екатерина Морозова" userId="4b1b2459abaf694b" providerId="LiveId" clId="{7CF8F1C0-1099-4A75-A0A6-B69F0551FC27}" dt="2022-09-20T20:54:39.298" v="540" actId="700"/>
        <pc:sldMkLst>
          <pc:docMk/>
          <pc:sldMk cId="482538647" sldId="259"/>
        </pc:sldMkLst>
        <pc:spChg chg="mod ord">
          <ac:chgData name="Екатерина Морозова" userId="4b1b2459abaf694b" providerId="LiveId" clId="{7CF8F1C0-1099-4A75-A0A6-B69F0551FC27}" dt="2022-09-20T20:54:39.298" v="540" actId="700"/>
          <ac:spMkLst>
            <pc:docMk/>
            <pc:sldMk cId="482538647" sldId="259"/>
            <ac:spMk id="2" creationId="{6B20C5BA-8A97-5A7F-43FE-EF85AC9EDA0E}"/>
          </ac:spMkLst>
        </pc:spChg>
        <pc:spChg chg="add del mod ord">
          <ac:chgData name="Екатерина Морозова" userId="4b1b2459abaf694b" providerId="LiveId" clId="{7CF8F1C0-1099-4A75-A0A6-B69F0551FC27}" dt="2022-09-20T20:54:39.298" v="540" actId="700"/>
          <ac:spMkLst>
            <pc:docMk/>
            <pc:sldMk cId="482538647" sldId="259"/>
            <ac:spMk id="3" creationId="{D53FEAAA-58A1-1C8A-7AC4-D13CA7ABF328}"/>
          </ac:spMkLst>
        </pc:spChg>
        <pc:spChg chg="add del mod ord">
          <ac:chgData name="Екатерина Морозова" userId="4b1b2459abaf694b" providerId="LiveId" clId="{7CF8F1C0-1099-4A75-A0A6-B69F0551FC27}" dt="2022-09-20T20:54:38.740" v="538" actId="700"/>
          <ac:spMkLst>
            <pc:docMk/>
            <pc:sldMk cId="482538647" sldId="259"/>
            <ac:spMk id="4" creationId="{7E7AF294-3708-1613-B9E1-78030180FCDE}"/>
          </ac:spMkLst>
        </pc:spChg>
        <pc:picChg chg="add mod">
          <ac:chgData name="Екатерина Морозова" userId="4b1b2459abaf694b" providerId="LiveId" clId="{7CF8F1C0-1099-4A75-A0A6-B69F0551FC27}" dt="2022-09-20T20:54:39.160" v="539" actId="1076"/>
          <ac:picMkLst>
            <pc:docMk/>
            <pc:sldMk cId="482538647" sldId="259"/>
            <ac:picMk id="2050" creationId="{30A1873A-A201-7F32-A3CD-FE0FA3CA293E}"/>
          </ac:picMkLst>
        </pc:picChg>
      </pc:sldChg>
      <pc:sldChg chg="modSp new mod ord">
        <pc:chgData name="Екатерина Морозова" userId="4b1b2459abaf694b" providerId="LiveId" clId="{7CF8F1C0-1099-4A75-A0A6-B69F0551FC27}" dt="2022-09-20T21:12:12.465" v="693" actId="20577"/>
        <pc:sldMkLst>
          <pc:docMk/>
          <pc:sldMk cId="2168277987" sldId="260"/>
        </pc:sldMkLst>
        <pc:spChg chg="mod">
          <ac:chgData name="Екатерина Морозова" userId="4b1b2459abaf694b" providerId="LiveId" clId="{7CF8F1C0-1099-4A75-A0A6-B69F0551FC27}" dt="2022-09-20T20:07:28.776" v="214"/>
          <ac:spMkLst>
            <pc:docMk/>
            <pc:sldMk cId="2168277987" sldId="260"/>
            <ac:spMk id="2" creationId="{35E692C8-7DEF-0442-619E-E1F4A8283A62}"/>
          </ac:spMkLst>
        </pc:spChg>
        <pc:spChg chg="mod">
          <ac:chgData name="Екатерина Морозова" userId="4b1b2459abaf694b" providerId="LiveId" clId="{7CF8F1C0-1099-4A75-A0A6-B69F0551FC27}" dt="2022-09-20T21:12:12.465" v="693" actId="20577"/>
          <ac:spMkLst>
            <pc:docMk/>
            <pc:sldMk cId="2168277987" sldId="260"/>
            <ac:spMk id="3" creationId="{38B2600D-D9AB-DE39-7669-24557E2DEF61}"/>
          </ac:spMkLst>
        </pc:spChg>
      </pc:sldChg>
      <pc:sldChg chg="addSp modSp new mod">
        <pc:chgData name="Екатерина Морозова" userId="4b1b2459abaf694b" providerId="LiveId" clId="{7CF8F1C0-1099-4A75-A0A6-B69F0551FC27}" dt="2022-09-20T20:58:22.413" v="572" actId="1076"/>
        <pc:sldMkLst>
          <pc:docMk/>
          <pc:sldMk cId="2485282278" sldId="261"/>
        </pc:sldMkLst>
        <pc:spChg chg="mod">
          <ac:chgData name="Екатерина Морозова" userId="4b1b2459abaf694b" providerId="LiveId" clId="{7CF8F1C0-1099-4A75-A0A6-B69F0551FC27}" dt="2022-09-20T20:55:59.280" v="553" actId="2711"/>
          <ac:spMkLst>
            <pc:docMk/>
            <pc:sldMk cId="2485282278" sldId="261"/>
            <ac:spMk id="2" creationId="{E5FD7DA9-B065-61E2-3E41-FB6358D02CAF}"/>
          </ac:spMkLst>
        </pc:spChg>
        <pc:spChg chg="mod">
          <ac:chgData name="Екатерина Морозова" userId="4b1b2459abaf694b" providerId="LiveId" clId="{7CF8F1C0-1099-4A75-A0A6-B69F0551FC27}" dt="2022-09-20T20:58:22.413" v="572" actId="1076"/>
          <ac:spMkLst>
            <pc:docMk/>
            <pc:sldMk cId="2485282278" sldId="261"/>
            <ac:spMk id="3" creationId="{234ED608-DDE9-2101-3780-BCFC288388D5}"/>
          </ac:spMkLst>
        </pc:spChg>
        <pc:picChg chg="add mod">
          <ac:chgData name="Екатерина Морозова" userId="4b1b2459abaf694b" providerId="LiveId" clId="{7CF8F1C0-1099-4A75-A0A6-B69F0551FC27}" dt="2022-09-20T20:58:20.214" v="571" actId="14100"/>
          <ac:picMkLst>
            <pc:docMk/>
            <pc:sldMk cId="2485282278" sldId="261"/>
            <ac:picMk id="6146" creationId="{10DA8BD3-9063-4449-6C0C-ADE9F9829DEB}"/>
          </ac:picMkLst>
        </pc:picChg>
      </pc:sldChg>
      <pc:sldChg chg="addSp modSp new mod">
        <pc:chgData name="Екатерина Морозова" userId="4b1b2459abaf694b" providerId="LiveId" clId="{7CF8F1C0-1099-4A75-A0A6-B69F0551FC27}" dt="2022-09-20T21:07:00.663" v="646" actId="1076"/>
        <pc:sldMkLst>
          <pc:docMk/>
          <pc:sldMk cId="4231869714" sldId="262"/>
        </pc:sldMkLst>
        <pc:spChg chg="mod">
          <ac:chgData name="Екатерина Морозова" userId="4b1b2459abaf694b" providerId="LiveId" clId="{7CF8F1C0-1099-4A75-A0A6-B69F0551FC27}" dt="2022-09-20T20:58:36.838" v="575" actId="2711"/>
          <ac:spMkLst>
            <pc:docMk/>
            <pc:sldMk cId="4231869714" sldId="262"/>
            <ac:spMk id="2" creationId="{4B0E5D26-FD9A-3802-0FB6-ECACF0615313}"/>
          </ac:spMkLst>
        </pc:spChg>
        <pc:spChg chg="mod">
          <ac:chgData name="Екатерина Морозова" userId="4b1b2459abaf694b" providerId="LiveId" clId="{7CF8F1C0-1099-4A75-A0A6-B69F0551FC27}" dt="2022-09-20T21:07:00.663" v="646" actId="1076"/>
          <ac:spMkLst>
            <pc:docMk/>
            <pc:sldMk cId="4231869714" sldId="262"/>
            <ac:spMk id="3" creationId="{123CEA1C-3A88-BD5C-E26A-AB8E99C107FD}"/>
          </ac:spMkLst>
        </pc:spChg>
        <pc:picChg chg="add mod">
          <ac:chgData name="Екатерина Морозова" userId="4b1b2459abaf694b" providerId="LiveId" clId="{7CF8F1C0-1099-4A75-A0A6-B69F0551FC27}" dt="2022-09-20T21:02:36.011" v="627" actId="1076"/>
          <ac:picMkLst>
            <pc:docMk/>
            <pc:sldMk cId="4231869714" sldId="262"/>
            <ac:picMk id="7170" creationId="{F0A391AF-5C17-B758-8EFF-9056220213C7}"/>
          </ac:picMkLst>
        </pc:picChg>
      </pc:sldChg>
      <pc:sldChg chg="addSp delSp modSp new mod modClrScheme chgLayout">
        <pc:chgData name="Екатерина Морозова" userId="4b1b2459abaf694b" providerId="LiveId" clId="{7CF8F1C0-1099-4A75-A0A6-B69F0551FC27}" dt="2022-09-20T20:52:07.021" v="493" actId="1076"/>
        <pc:sldMkLst>
          <pc:docMk/>
          <pc:sldMk cId="4279946797" sldId="263"/>
        </pc:sldMkLst>
        <pc:spChg chg="del mod ord">
          <ac:chgData name="Екатерина Морозова" userId="4b1b2459abaf694b" providerId="LiveId" clId="{7CF8F1C0-1099-4A75-A0A6-B69F0551FC27}" dt="2022-09-20T20:33:16.793" v="423" actId="700"/>
          <ac:spMkLst>
            <pc:docMk/>
            <pc:sldMk cId="4279946797" sldId="263"/>
            <ac:spMk id="2" creationId="{F8CBFC9D-4343-84AC-18EF-DA63ED301CF0}"/>
          </ac:spMkLst>
        </pc:spChg>
        <pc:spChg chg="del mod ord">
          <ac:chgData name="Екатерина Морозова" userId="4b1b2459abaf694b" providerId="LiveId" clId="{7CF8F1C0-1099-4A75-A0A6-B69F0551FC27}" dt="2022-09-20T20:33:16.793" v="423" actId="700"/>
          <ac:spMkLst>
            <pc:docMk/>
            <pc:sldMk cId="4279946797" sldId="263"/>
            <ac:spMk id="3" creationId="{CEA26998-9A9C-D8EE-7421-0A2A17ADDF86}"/>
          </ac:spMkLst>
        </pc:spChg>
        <pc:spChg chg="add del mod ord">
          <ac:chgData name="Екатерина Морозова" userId="4b1b2459abaf694b" providerId="LiveId" clId="{7CF8F1C0-1099-4A75-A0A6-B69F0551FC27}" dt="2022-09-20T20:33:25.317" v="424" actId="700"/>
          <ac:spMkLst>
            <pc:docMk/>
            <pc:sldMk cId="4279946797" sldId="263"/>
            <ac:spMk id="4" creationId="{3FD3000B-D391-F2D3-FE03-4BDA3CAC8924}"/>
          </ac:spMkLst>
        </pc:spChg>
        <pc:spChg chg="add del mod ord">
          <ac:chgData name="Екатерина Морозова" userId="4b1b2459abaf694b" providerId="LiveId" clId="{7CF8F1C0-1099-4A75-A0A6-B69F0551FC27}" dt="2022-09-20T20:33:25.317" v="424" actId="700"/>
          <ac:spMkLst>
            <pc:docMk/>
            <pc:sldMk cId="4279946797" sldId="263"/>
            <ac:spMk id="5" creationId="{B96AD8A7-430C-0AA9-097D-68AAB96DF960}"/>
          </ac:spMkLst>
        </pc:spChg>
        <pc:spChg chg="add del mod ord">
          <ac:chgData name="Екатерина Морозова" userId="4b1b2459abaf694b" providerId="LiveId" clId="{7CF8F1C0-1099-4A75-A0A6-B69F0551FC27}" dt="2022-09-20T20:33:25.317" v="424" actId="700"/>
          <ac:spMkLst>
            <pc:docMk/>
            <pc:sldMk cId="4279946797" sldId="263"/>
            <ac:spMk id="6" creationId="{049E31AD-85E7-5EC6-1442-169DC33D29C6}"/>
          </ac:spMkLst>
        </pc:spChg>
        <pc:spChg chg="add del mod ord">
          <ac:chgData name="Екатерина Морозова" userId="4b1b2459abaf694b" providerId="LiveId" clId="{7CF8F1C0-1099-4A75-A0A6-B69F0551FC27}" dt="2022-09-20T20:33:30.018" v="425" actId="700"/>
          <ac:spMkLst>
            <pc:docMk/>
            <pc:sldMk cId="4279946797" sldId="263"/>
            <ac:spMk id="7" creationId="{B1AE16B2-5A12-A588-7FE3-57B380A5A77D}"/>
          </ac:spMkLst>
        </pc:spChg>
        <pc:spChg chg="add del mod ord">
          <ac:chgData name="Екатерина Морозова" userId="4b1b2459abaf694b" providerId="LiveId" clId="{7CF8F1C0-1099-4A75-A0A6-B69F0551FC27}" dt="2022-09-20T20:33:30.018" v="425" actId="700"/>
          <ac:spMkLst>
            <pc:docMk/>
            <pc:sldMk cId="4279946797" sldId="263"/>
            <ac:spMk id="8" creationId="{AB9D9266-1B70-5F62-42A3-74EF76618573}"/>
          </ac:spMkLst>
        </pc:spChg>
        <pc:spChg chg="add del mod ord">
          <ac:chgData name="Екатерина Морозова" userId="4b1b2459abaf694b" providerId="LiveId" clId="{7CF8F1C0-1099-4A75-A0A6-B69F0551FC27}" dt="2022-09-20T20:33:41.316" v="426" actId="700"/>
          <ac:spMkLst>
            <pc:docMk/>
            <pc:sldMk cId="4279946797" sldId="263"/>
            <ac:spMk id="9" creationId="{4ADFA4F3-F718-AB63-1E1C-0C57C393D8DB}"/>
          </ac:spMkLst>
        </pc:spChg>
        <pc:spChg chg="add del mod ord">
          <ac:chgData name="Екатерина Морозова" userId="4b1b2459abaf694b" providerId="LiveId" clId="{7CF8F1C0-1099-4A75-A0A6-B69F0551FC27}" dt="2022-09-20T20:33:41.316" v="426" actId="700"/>
          <ac:spMkLst>
            <pc:docMk/>
            <pc:sldMk cId="4279946797" sldId="263"/>
            <ac:spMk id="10" creationId="{54CD38F4-B121-5A9A-A0A1-80CB9E49BBDD}"/>
          </ac:spMkLst>
        </pc:spChg>
        <pc:spChg chg="add del mod ord">
          <ac:chgData name="Екатерина Морозова" userId="4b1b2459abaf694b" providerId="LiveId" clId="{7CF8F1C0-1099-4A75-A0A6-B69F0551FC27}" dt="2022-09-20T20:33:41.316" v="426" actId="700"/>
          <ac:spMkLst>
            <pc:docMk/>
            <pc:sldMk cId="4279946797" sldId="263"/>
            <ac:spMk id="11" creationId="{5EA43F3B-8B8C-F8F8-95D3-D174ADCCE9B8}"/>
          </ac:spMkLst>
        </pc:spChg>
        <pc:spChg chg="add del mod ord">
          <ac:chgData name="Екатерина Морозова" userId="4b1b2459abaf694b" providerId="LiveId" clId="{7CF8F1C0-1099-4A75-A0A6-B69F0551FC27}" dt="2022-09-20T20:33:46.228" v="427" actId="700"/>
          <ac:spMkLst>
            <pc:docMk/>
            <pc:sldMk cId="4279946797" sldId="263"/>
            <ac:spMk id="12" creationId="{87EF75CC-D901-CCF7-7981-F20BA4E5AC5E}"/>
          </ac:spMkLst>
        </pc:spChg>
        <pc:spChg chg="add del mod ord">
          <ac:chgData name="Екатерина Морозова" userId="4b1b2459abaf694b" providerId="LiveId" clId="{7CF8F1C0-1099-4A75-A0A6-B69F0551FC27}" dt="2022-09-20T20:33:46.228" v="427" actId="700"/>
          <ac:spMkLst>
            <pc:docMk/>
            <pc:sldMk cId="4279946797" sldId="263"/>
            <ac:spMk id="13" creationId="{07E4376B-F695-A5B0-2836-4873562A527C}"/>
          </ac:spMkLst>
        </pc:spChg>
        <pc:spChg chg="add del mod ord">
          <ac:chgData name="Екатерина Морозова" userId="4b1b2459abaf694b" providerId="LiveId" clId="{7CF8F1C0-1099-4A75-A0A6-B69F0551FC27}" dt="2022-09-20T20:33:46.228" v="427" actId="700"/>
          <ac:spMkLst>
            <pc:docMk/>
            <pc:sldMk cId="4279946797" sldId="263"/>
            <ac:spMk id="14" creationId="{2E061307-79B0-1704-2967-862DDD1E8DD4}"/>
          </ac:spMkLst>
        </pc:spChg>
        <pc:spChg chg="add del mod ord">
          <ac:chgData name="Екатерина Морозова" userId="4b1b2459abaf694b" providerId="LiveId" clId="{7CF8F1C0-1099-4A75-A0A6-B69F0551FC27}" dt="2022-09-20T20:33:46.228" v="427" actId="700"/>
          <ac:spMkLst>
            <pc:docMk/>
            <pc:sldMk cId="4279946797" sldId="263"/>
            <ac:spMk id="15" creationId="{0394AE77-65F1-F9B4-8266-8550F2ABC3FD}"/>
          </ac:spMkLst>
        </pc:spChg>
        <pc:spChg chg="add del mod ord">
          <ac:chgData name="Екатерина Морозова" userId="4b1b2459abaf694b" providerId="LiveId" clId="{7CF8F1C0-1099-4A75-A0A6-B69F0551FC27}" dt="2022-09-20T20:33:46.228" v="427" actId="700"/>
          <ac:spMkLst>
            <pc:docMk/>
            <pc:sldMk cId="4279946797" sldId="263"/>
            <ac:spMk id="16" creationId="{CF48A029-F016-2559-0630-3EF217940141}"/>
          </ac:spMkLst>
        </pc:spChg>
        <pc:spChg chg="add mod ord">
          <ac:chgData name="Екатерина Морозова" userId="4b1b2459abaf694b" providerId="LiveId" clId="{7CF8F1C0-1099-4A75-A0A6-B69F0551FC27}" dt="2022-09-20T20:36:59.142" v="445" actId="947"/>
          <ac:spMkLst>
            <pc:docMk/>
            <pc:sldMk cId="4279946797" sldId="263"/>
            <ac:spMk id="17" creationId="{5C41AFEC-A1EC-ACF1-7A7D-53D8418B67E2}"/>
          </ac:spMkLst>
        </pc:spChg>
        <pc:spChg chg="add mod ord">
          <ac:chgData name="Екатерина Морозова" userId="4b1b2459abaf694b" providerId="LiveId" clId="{7CF8F1C0-1099-4A75-A0A6-B69F0551FC27}" dt="2022-09-20T20:52:07.021" v="493" actId="1076"/>
          <ac:spMkLst>
            <pc:docMk/>
            <pc:sldMk cId="4279946797" sldId="263"/>
            <ac:spMk id="18" creationId="{1915B78E-46D1-0013-D4E0-CA5BC539530F}"/>
          </ac:spMkLst>
        </pc:spChg>
        <pc:picChg chg="add mod">
          <ac:chgData name="Екатерина Морозова" userId="4b1b2459abaf694b" providerId="LiveId" clId="{7CF8F1C0-1099-4A75-A0A6-B69F0551FC27}" dt="2022-09-20T20:52:04.176" v="492" actId="1076"/>
          <ac:picMkLst>
            <pc:docMk/>
            <pc:sldMk cId="4279946797" sldId="263"/>
            <ac:picMk id="3074" creationId="{2E8BF250-4793-2597-544F-BB14399560D1}"/>
          </ac:picMkLst>
        </pc:picChg>
      </pc:sldChg>
      <pc:sldChg chg="addSp modSp new mod">
        <pc:chgData name="Екатерина Морозова" userId="4b1b2459abaf694b" providerId="LiveId" clId="{7CF8F1C0-1099-4A75-A0A6-B69F0551FC27}" dt="2022-09-20T20:51:53.844" v="489" actId="1076"/>
        <pc:sldMkLst>
          <pc:docMk/>
          <pc:sldMk cId="3046679372" sldId="264"/>
        </pc:sldMkLst>
        <pc:spChg chg="mod">
          <ac:chgData name="Екатерина Морозова" userId="4b1b2459abaf694b" providerId="LiveId" clId="{7CF8F1C0-1099-4A75-A0A6-B69F0551FC27}" dt="2022-09-20T20:46:38.308" v="471" actId="207"/>
          <ac:spMkLst>
            <pc:docMk/>
            <pc:sldMk cId="3046679372" sldId="264"/>
            <ac:spMk id="2" creationId="{1F3FFA35-C81A-A93B-7789-BCCDFDBA5600}"/>
          </ac:spMkLst>
        </pc:spChg>
        <pc:spChg chg="mod">
          <ac:chgData name="Екатерина Морозова" userId="4b1b2459abaf694b" providerId="LiveId" clId="{7CF8F1C0-1099-4A75-A0A6-B69F0551FC27}" dt="2022-09-20T20:51:53.437" v="488" actId="1076"/>
          <ac:spMkLst>
            <pc:docMk/>
            <pc:sldMk cId="3046679372" sldId="264"/>
            <ac:spMk id="3" creationId="{1F0F218C-778B-9EAF-5A47-DC98EE6E316A}"/>
          </ac:spMkLst>
        </pc:spChg>
        <pc:picChg chg="add mod">
          <ac:chgData name="Екатерина Морозова" userId="4b1b2459abaf694b" providerId="LiveId" clId="{7CF8F1C0-1099-4A75-A0A6-B69F0551FC27}" dt="2022-09-20T20:51:53.844" v="489" actId="1076"/>
          <ac:picMkLst>
            <pc:docMk/>
            <pc:sldMk cId="3046679372" sldId="264"/>
            <ac:picMk id="4098" creationId="{585AC98D-308D-2800-9D97-C1AD1B43E4C1}"/>
          </ac:picMkLst>
        </pc:picChg>
      </pc:sldChg>
      <pc:sldChg chg="addSp modSp new mod">
        <pc:chgData name="Екатерина Морозова" userId="4b1b2459abaf694b" providerId="LiveId" clId="{7CF8F1C0-1099-4A75-A0A6-B69F0551FC27}" dt="2022-09-20T20:55:47.070" v="550" actId="1440"/>
        <pc:sldMkLst>
          <pc:docMk/>
          <pc:sldMk cId="2912618730" sldId="265"/>
        </pc:sldMkLst>
        <pc:spChg chg="mod">
          <ac:chgData name="Екатерина Морозова" userId="4b1b2459abaf694b" providerId="LiveId" clId="{7CF8F1C0-1099-4A75-A0A6-B69F0551FC27}" dt="2022-09-20T20:52:14.799" v="496" actId="2711"/>
          <ac:spMkLst>
            <pc:docMk/>
            <pc:sldMk cId="2912618730" sldId="265"/>
            <ac:spMk id="2" creationId="{7900AD15-DDC8-ED81-4B1B-E2D033669939}"/>
          </ac:spMkLst>
        </pc:spChg>
        <pc:spChg chg="mod">
          <ac:chgData name="Екатерина Морозова" userId="4b1b2459abaf694b" providerId="LiveId" clId="{7CF8F1C0-1099-4A75-A0A6-B69F0551FC27}" dt="2022-09-20T20:54:41.762" v="542" actId="14100"/>
          <ac:spMkLst>
            <pc:docMk/>
            <pc:sldMk cId="2912618730" sldId="265"/>
            <ac:spMk id="3" creationId="{25514AA4-28D9-BFF7-4C2E-CC64FF331EA2}"/>
          </ac:spMkLst>
        </pc:spChg>
        <pc:picChg chg="add mod">
          <ac:chgData name="Екатерина Морозова" userId="4b1b2459abaf694b" providerId="LiveId" clId="{7CF8F1C0-1099-4A75-A0A6-B69F0551FC27}" dt="2022-09-20T20:55:47.070" v="550" actId="1440"/>
          <ac:picMkLst>
            <pc:docMk/>
            <pc:sldMk cId="2912618730" sldId="265"/>
            <ac:picMk id="5122" creationId="{306F5DFB-9E93-5CBD-77FE-E1512C8D11E3}"/>
          </ac:picMkLst>
        </pc:picChg>
      </pc:sldChg>
      <pc:sldChg chg="addSp delSp modSp new mod">
        <pc:chgData name="Екатерина Морозова" userId="4b1b2459abaf694b" providerId="LiveId" clId="{7CF8F1C0-1099-4A75-A0A6-B69F0551FC27}" dt="2022-09-20T21:09:00.753" v="662" actId="1076"/>
        <pc:sldMkLst>
          <pc:docMk/>
          <pc:sldMk cId="54525139" sldId="266"/>
        </pc:sldMkLst>
        <pc:spChg chg="mod">
          <ac:chgData name="Екатерина Морозова" userId="4b1b2459abaf694b" providerId="LiveId" clId="{7CF8F1C0-1099-4A75-A0A6-B69F0551FC27}" dt="2022-09-20T21:02:50.741" v="630" actId="947"/>
          <ac:spMkLst>
            <pc:docMk/>
            <pc:sldMk cId="54525139" sldId="266"/>
            <ac:spMk id="2" creationId="{57542B4E-5E5A-BCCE-FD3C-20C8AD356574}"/>
          </ac:spMkLst>
        </pc:spChg>
        <pc:spChg chg="mod">
          <ac:chgData name="Екатерина Морозова" userId="4b1b2459abaf694b" providerId="LiveId" clId="{7CF8F1C0-1099-4A75-A0A6-B69F0551FC27}" dt="2022-09-20T21:03:10.635" v="645" actId="27636"/>
          <ac:spMkLst>
            <pc:docMk/>
            <pc:sldMk cId="54525139" sldId="266"/>
            <ac:spMk id="3" creationId="{FC3F1EA8-BE77-5A94-2B87-83DBC5092D97}"/>
          </ac:spMkLst>
        </pc:spChg>
        <pc:picChg chg="add del mod">
          <ac:chgData name="Екатерина Морозова" userId="4b1b2459abaf694b" providerId="LiveId" clId="{7CF8F1C0-1099-4A75-A0A6-B69F0551FC27}" dt="2022-09-20T21:08:20.821" v="650" actId="21"/>
          <ac:picMkLst>
            <pc:docMk/>
            <pc:sldMk cId="54525139" sldId="266"/>
            <ac:picMk id="4" creationId="{5B55BB5A-B92F-50E8-1E5F-CD9C0BBDE25D}"/>
          </ac:picMkLst>
        </pc:picChg>
        <pc:picChg chg="add del mod">
          <ac:chgData name="Екатерина Морозова" userId="4b1b2459abaf694b" providerId="LiveId" clId="{7CF8F1C0-1099-4A75-A0A6-B69F0551FC27}" dt="2022-09-20T21:08:28.752" v="652" actId="478"/>
          <ac:picMkLst>
            <pc:docMk/>
            <pc:sldMk cId="54525139" sldId="266"/>
            <ac:picMk id="5" creationId="{A09CF09F-AFE4-A332-61D5-9CC624B6A7D6}"/>
          </ac:picMkLst>
        </pc:picChg>
        <pc:picChg chg="add del mod">
          <ac:chgData name="Екатерина Морозова" userId="4b1b2459abaf694b" providerId="LiveId" clId="{7CF8F1C0-1099-4A75-A0A6-B69F0551FC27}" dt="2022-09-20T21:08:32.446" v="654"/>
          <ac:picMkLst>
            <pc:docMk/>
            <pc:sldMk cId="54525139" sldId="266"/>
            <ac:picMk id="6" creationId="{7E3C410F-24BC-BB7F-33F3-0FEC39D8C6DE}"/>
          </ac:picMkLst>
        </pc:picChg>
        <pc:picChg chg="add del mod">
          <ac:chgData name="Екатерина Морозова" userId="4b1b2459abaf694b" providerId="LiveId" clId="{7CF8F1C0-1099-4A75-A0A6-B69F0551FC27}" dt="2022-09-20T21:08:41.704" v="656"/>
          <ac:picMkLst>
            <pc:docMk/>
            <pc:sldMk cId="54525139" sldId="266"/>
            <ac:picMk id="7" creationId="{8DE6C69A-A4C6-32F1-93F6-D67EF83677A1}"/>
          </ac:picMkLst>
        </pc:picChg>
        <pc:picChg chg="add del">
          <ac:chgData name="Екатерина Морозова" userId="4b1b2459abaf694b" providerId="LiveId" clId="{7CF8F1C0-1099-4A75-A0A6-B69F0551FC27}" dt="2022-09-20T21:07:42.517" v="648" actId="21"/>
          <ac:picMkLst>
            <pc:docMk/>
            <pc:sldMk cId="54525139" sldId="266"/>
            <ac:picMk id="8194" creationId="{6C452CA2-8F04-E3E3-338E-528DDDE3FB2B}"/>
          </ac:picMkLst>
        </pc:picChg>
        <pc:picChg chg="add mod">
          <ac:chgData name="Екатерина Морозова" userId="4b1b2459abaf694b" providerId="LiveId" clId="{7CF8F1C0-1099-4A75-A0A6-B69F0551FC27}" dt="2022-09-20T21:09:00.753" v="662" actId="1076"/>
          <ac:picMkLst>
            <pc:docMk/>
            <pc:sldMk cId="54525139" sldId="266"/>
            <ac:picMk id="8196" creationId="{DD95562F-F072-67A6-4DC9-AEAE2AF629C1}"/>
          </ac:picMkLst>
        </pc:picChg>
      </pc:sldChg>
      <pc:sldChg chg="modSp new mod">
        <pc:chgData name="Екатерина Морозова" userId="4b1b2459abaf694b" providerId="LiveId" clId="{7CF8F1C0-1099-4A75-A0A6-B69F0551FC27}" dt="2022-09-20T21:11:07.741" v="683" actId="1076"/>
        <pc:sldMkLst>
          <pc:docMk/>
          <pc:sldMk cId="3155301922" sldId="267"/>
        </pc:sldMkLst>
        <pc:spChg chg="mod">
          <ac:chgData name="Екатерина Морозова" userId="4b1b2459abaf694b" providerId="LiveId" clId="{7CF8F1C0-1099-4A75-A0A6-B69F0551FC27}" dt="2022-09-20T21:09:17.320" v="676" actId="113"/>
          <ac:spMkLst>
            <pc:docMk/>
            <pc:sldMk cId="3155301922" sldId="267"/>
            <ac:spMk id="2" creationId="{BD3B0B7C-FA5B-EE91-AAA1-3C57E7207925}"/>
          </ac:spMkLst>
        </pc:spChg>
        <pc:spChg chg="mod">
          <ac:chgData name="Екатерина Морозова" userId="4b1b2459abaf694b" providerId="LiveId" clId="{7CF8F1C0-1099-4A75-A0A6-B69F0551FC27}" dt="2022-09-20T21:11:07.741" v="683" actId="1076"/>
          <ac:spMkLst>
            <pc:docMk/>
            <pc:sldMk cId="3155301922" sldId="267"/>
            <ac:spMk id="3" creationId="{F3FC2550-35F3-FB7D-D00B-472F3D774B35}"/>
          </ac:spMkLst>
        </pc:spChg>
      </pc:sldChg>
      <pc:sldChg chg="addSp delSp modSp new mod modClrScheme chgLayout">
        <pc:chgData name="Екатерина Морозова" userId="4b1b2459abaf694b" providerId="LiveId" clId="{7CF8F1C0-1099-4A75-A0A6-B69F0551FC27}" dt="2022-09-20T21:22:26.011" v="830" actId="1076"/>
        <pc:sldMkLst>
          <pc:docMk/>
          <pc:sldMk cId="362244619" sldId="268"/>
        </pc:sldMkLst>
        <pc:spChg chg="del mod ord">
          <ac:chgData name="Екатерина Морозова" userId="4b1b2459abaf694b" providerId="LiveId" clId="{7CF8F1C0-1099-4A75-A0A6-B69F0551FC27}" dt="2022-09-20T21:12:20.278" v="695" actId="700"/>
          <ac:spMkLst>
            <pc:docMk/>
            <pc:sldMk cId="362244619" sldId="268"/>
            <ac:spMk id="2" creationId="{0B748C3F-7AF7-6C55-08AB-0D8D235C90F2}"/>
          </ac:spMkLst>
        </pc:spChg>
        <pc:spChg chg="del mod ord">
          <ac:chgData name="Екатерина Морозова" userId="4b1b2459abaf694b" providerId="LiveId" clId="{7CF8F1C0-1099-4A75-A0A6-B69F0551FC27}" dt="2022-09-20T21:12:20.278" v="695" actId="700"/>
          <ac:spMkLst>
            <pc:docMk/>
            <pc:sldMk cId="362244619" sldId="268"/>
            <ac:spMk id="3" creationId="{90E985CA-ACEB-9779-C0D4-A204B214E27B}"/>
          </ac:spMkLst>
        </pc:spChg>
        <pc:spChg chg="add del mod ord">
          <ac:chgData name="Екатерина Морозова" userId="4b1b2459abaf694b" providerId="LiveId" clId="{7CF8F1C0-1099-4A75-A0A6-B69F0551FC27}" dt="2022-09-20T21:12:24.876" v="696" actId="700"/>
          <ac:spMkLst>
            <pc:docMk/>
            <pc:sldMk cId="362244619" sldId="268"/>
            <ac:spMk id="4" creationId="{1711C41F-D53B-79DE-C1F9-205A2FCEE3ED}"/>
          </ac:spMkLst>
        </pc:spChg>
        <pc:spChg chg="add del mod ord">
          <ac:chgData name="Екатерина Морозова" userId="4b1b2459abaf694b" providerId="LiveId" clId="{7CF8F1C0-1099-4A75-A0A6-B69F0551FC27}" dt="2022-09-20T21:12:24.876" v="696" actId="700"/>
          <ac:spMkLst>
            <pc:docMk/>
            <pc:sldMk cId="362244619" sldId="268"/>
            <ac:spMk id="5" creationId="{0877D7E5-E677-1766-B5BB-2052F5664741}"/>
          </ac:spMkLst>
        </pc:spChg>
        <pc:spChg chg="add del mod ord">
          <ac:chgData name="Екатерина Морозова" userId="4b1b2459abaf694b" providerId="LiveId" clId="{7CF8F1C0-1099-4A75-A0A6-B69F0551FC27}" dt="2022-09-20T21:12:37.694" v="697" actId="700"/>
          <ac:spMkLst>
            <pc:docMk/>
            <pc:sldMk cId="362244619" sldId="268"/>
            <ac:spMk id="6" creationId="{64FF3A24-6928-5803-B270-F1AF46791E14}"/>
          </ac:spMkLst>
        </pc:spChg>
        <pc:spChg chg="add del mod ord">
          <ac:chgData name="Екатерина Морозова" userId="4b1b2459abaf694b" providerId="LiveId" clId="{7CF8F1C0-1099-4A75-A0A6-B69F0551FC27}" dt="2022-09-20T21:12:37.694" v="697" actId="700"/>
          <ac:spMkLst>
            <pc:docMk/>
            <pc:sldMk cId="362244619" sldId="268"/>
            <ac:spMk id="7" creationId="{0990A2CC-810B-4676-6624-C94A45977D1D}"/>
          </ac:spMkLst>
        </pc:spChg>
        <pc:spChg chg="add mod">
          <ac:chgData name="Екатерина Морозова" userId="4b1b2459abaf694b" providerId="LiveId" clId="{7CF8F1C0-1099-4A75-A0A6-B69F0551FC27}" dt="2022-09-20T21:22:26.011" v="830" actId="1076"/>
          <ac:spMkLst>
            <pc:docMk/>
            <pc:sldMk cId="362244619" sldId="268"/>
            <ac:spMk id="8" creationId="{A2AD9201-423F-C2C4-3441-9E7EE560499B}"/>
          </ac:spMkLst>
        </pc:spChg>
        <pc:spChg chg="add del mod">
          <ac:chgData name="Екатерина Морозова" userId="4b1b2459abaf694b" providerId="LiveId" clId="{7CF8F1C0-1099-4A75-A0A6-B69F0551FC27}" dt="2022-09-20T21:12:48.542" v="699" actId="21"/>
          <ac:spMkLst>
            <pc:docMk/>
            <pc:sldMk cId="362244619" sldId="268"/>
            <ac:spMk id="9" creationId="{CA4047E4-9ED5-ABD8-8F3A-4388430497E7}"/>
          </ac:spMkLst>
        </pc:spChg>
        <pc:spChg chg="add del mod">
          <ac:chgData name="Екатерина Морозова" userId="4b1b2459abaf694b" providerId="LiveId" clId="{7CF8F1C0-1099-4A75-A0A6-B69F0551FC27}" dt="2022-09-20T21:21:52.136" v="808" actId="21"/>
          <ac:spMkLst>
            <pc:docMk/>
            <pc:sldMk cId="362244619" sldId="268"/>
            <ac:spMk id="10" creationId="{C48A6059-2F13-1933-3581-88A7C2EA931B}"/>
          </ac:spMkLst>
        </pc:spChg>
        <pc:picChg chg="add del">
          <ac:chgData name="Екатерина Морозова" userId="4b1b2459abaf694b" providerId="LiveId" clId="{7CF8F1C0-1099-4A75-A0A6-B69F0551FC27}" dt="2022-09-20T21:13:28.908" v="728"/>
          <ac:picMkLst>
            <pc:docMk/>
            <pc:sldMk cId="362244619" sldId="268"/>
            <ac:picMk id="9218" creationId="{38AE31D0-7C4D-E287-FCF2-7946856218A3}"/>
          </ac:picMkLst>
        </pc:picChg>
        <pc:picChg chg="add del mod">
          <ac:chgData name="Екатерина Морозова" userId="4b1b2459abaf694b" providerId="LiveId" clId="{7CF8F1C0-1099-4A75-A0A6-B69F0551FC27}" dt="2022-09-20T21:18:41.863" v="766"/>
          <ac:picMkLst>
            <pc:docMk/>
            <pc:sldMk cId="362244619" sldId="268"/>
            <ac:picMk id="9220" creationId="{54DFE7B5-B1C3-350C-466E-23DCD1C1DB48}"/>
          </ac:picMkLst>
        </pc:picChg>
        <pc:picChg chg="add del">
          <ac:chgData name="Екатерина Морозова" userId="4b1b2459abaf694b" providerId="LiveId" clId="{7CF8F1C0-1099-4A75-A0A6-B69F0551FC27}" dt="2022-09-20T21:19:43.567" v="768"/>
          <ac:picMkLst>
            <pc:docMk/>
            <pc:sldMk cId="362244619" sldId="268"/>
            <ac:picMk id="9222" creationId="{FD47ED17-47D9-3623-262B-632ECEED77A3}"/>
          </ac:picMkLst>
        </pc:picChg>
        <pc:picChg chg="add mod">
          <ac:chgData name="Екатерина Морозова" userId="4b1b2459abaf694b" providerId="LiveId" clId="{7CF8F1C0-1099-4A75-A0A6-B69F0551FC27}" dt="2022-09-20T21:22:04.810" v="813" actId="1076"/>
          <ac:picMkLst>
            <pc:docMk/>
            <pc:sldMk cId="362244619" sldId="268"/>
            <ac:picMk id="9224" creationId="{D560F1A7-ACC9-2AED-F006-CB4EAB9A548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FDDB7BD-B0E8-4754-B157-1969A3DB7EDC}" type="datetimeFigureOut">
              <a:rPr lang="ru-RU" smtClean="0"/>
              <a:t>01.04.2023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E9EE4-1C83-49A0-8E16-5FD8646E4CBF}" type="slidenum">
              <a:rPr lang="ru-RU" smtClean="0"/>
              <a:t>‹#›</a:t>
            </a:fld>
            <a:endParaRPr lang="ru-RU"/>
          </a:p>
        </p:txBody>
      </p:sp>
    </p:spTree>
    <p:extLst>
      <p:ext uri="{BB962C8B-B14F-4D97-AF65-F5344CB8AC3E}">
        <p14:creationId xmlns:p14="http://schemas.microsoft.com/office/powerpoint/2010/main" val="101055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ru-RU"/>
              <a:t>Образец заголовка</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ru-RU"/>
              <a:t>Вставка рисунка</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FDDB7BD-B0E8-4754-B157-1969A3DB7EDC}" type="datetimeFigureOut">
              <a:rPr lang="ru-RU" smtClean="0"/>
              <a:t>01.04.2023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3E9EE4-1C83-49A0-8E16-5FD8646E4CBF}" type="slidenum">
              <a:rPr lang="ru-RU" smtClean="0"/>
              <a:t>‹#›</a:t>
            </a:fld>
            <a:endParaRPr lang="ru-RU"/>
          </a:p>
        </p:txBody>
      </p:sp>
    </p:spTree>
    <p:extLst>
      <p:ext uri="{BB962C8B-B14F-4D97-AF65-F5344CB8AC3E}">
        <p14:creationId xmlns:p14="http://schemas.microsoft.com/office/powerpoint/2010/main" val="421279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ru-RU"/>
              <a:t>Образец заголовка</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ru-RU"/>
              <a:t>Образец текста</a:t>
            </a:r>
          </a:p>
        </p:txBody>
      </p:sp>
      <p:sp>
        <p:nvSpPr>
          <p:cNvPr id="4" name="Date Placeholder 3"/>
          <p:cNvSpPr>
            <a:spLocks noGrp="1"/>
          </p:cNvSpPr>
          <p:nvPr>
            <p:ph type="dt" sz="half" idx="10"/>
          </p:nvPr>
        </p:nvSpPr>
        <p:spPr/>
        <p:txBody>
          <a:bodyPr/>
          <a:lstStyle/>
          <a:p>
            <a:fld id="{4FDDB7BD-B0E8-4754-B157-1969A3DB7EDC}" type="datetimeFigureOut">
              <a:rPr lang="ru-RU" smtClean="0"/>
              <a:t>01.04.2023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E9EE4-1C83-49A0-8E16-5FD8646E4CBF}" type="slidenum">
              <a:rPr lang="ru-RU" smtClean="0"/>
              <a:t>‹#›</a:t>
            </a:fld>
            <a:endParaRPr lang="ru-RU"/>
          </a:p>
        </p:txBody>
      </p:sp>
    </p:spTree>
    <p:extLst>
      <p:ext uri="{BB962C8B-B14F-4D97-AF65-F5344CB8AC3E}">
        <p14:creationId xmlns:p14="http://schemas.microsoft.com/office/powerpoint/2010/main" val="2819779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ru-RU"/>
              <a:t>Образец заголовка</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ru-RU"/>
              <a:t>Образец текста</a:t>
            </a:r>
          </a:p>
        </p:txBody>
      </p:sp>
      <p:sp>
        <p:nvSpPr>
          <p:cNvPr id="2" name="Date Placeholder 1"/>
          <p:cNvSpPr>
            <a:spLocks noGrp="1"/>
          </p:cNvSpPr>
          <p:nvPr>
            <p:ph type="dt" sz="half" idx="10"/>
          </p:nvPr>
        </p:nvSpPr>
        <p:spPr/>
        <p:txBody>
          <a:bodyPr/>
          <a:lstStyle/>
          <a:p>
            <a:fld id="{4FDDB7BD-B0E8-4754-B157-1969A3DB7EDC}" type="datetimeFigureOut">
              <a:rPr lang="ru-RU" smtClean="0"/>
              <a:t>01.04.2023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13E9EE4-1C83-49A0-8E16-5FD8646E4CBF}" type="slidenum">
              <a:rPr lang="ru-RU" smtClean="0"/>
              <a:t>‹#›</a:t>
            </a:fld>
            <a:endParaRPr lang="ru-RU"/>
          </a:p>
        </p:txBody>
      </p:sp>
    </p:spTree>
    <p:extLst>
      <p:ext uri="{BB962C8B-B14F-4D97-AF65-F5344CB8AC3E}">
        <p14:creationId xmlns:p14="http://schemas.microsoft.com/office/powerpoint/2010/main" val="1829747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FDDB7BD-B0E8-4754-B157-1969A3DB7EDC}" type="datetimeFigureOut">
              <a:rPr lang="ru-RU" smtClean="0"/>
              <a:t>01.04.2023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E9EE4-1C83-49A0-8E16-5FD8646E4CBF}" type="slidenum">
              <a:rPr lang="ru-RU" smtClean="0"/>
              <a:t>‹#›</a:t>
            </a:fld>
            <a:endParaRPr lang="ru-RU"/>
          </a:p>
        </p:txBody>
      </p:sp>
    </p:spTree>
    <p:extLst>
      <p:ext uri="{BB962C8B-B14F-4D97-AF65-F5344CB8AC3E}">
        <p14:creationId xmlns:p14="http://schemas.microsoft.com/office/powerpoint/2010/main" val="634632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FDDB7BD-B0E8-4754-B157-1969A3DB7EDC}" type="datetimeFigureOut">
              <a:rPr lang="ru-RU" smtClean="0"/>
              <a:t>01.04.2023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E9EE4-1C83-49A0-8E16-5FD8646E4CBF}" type="slidenum">
              <a:rPr lang="ru-RU" smtClean="0"/>
              <a:t>‹#›</a:t>
            </a:fld>
            <a:endParaRPr lang="ru-RU"/>
          </a:p>
        </p:txBody>
      </p:sp>
    </p:spTree>
    <p:extLst>
      <p:ext uri="{BB962C8B-B14F-4D97-AF65-F5344CB8AC3E}">
        <p14:creationId xmlns:p14="http://schemas.microsoft.com/office/powerpoint/2010/main" val="667624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ru-RU"/>
              <a:t>Образец заголовка</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FDDB7BD-B0E8-4754-B157-1969A3DB7EDC}" type="datetimeFigureOut">
              <a:rPr lang="ru-RU" smtClean="0"/>
              <a:t>01.04.2023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E9EE4-1C83-49A0-8E16-5FD8646E4CBF}" type="slidenum">
              <a:rPr lang="ru-RU" smtClean="0"/>
              <a:t>‹#›</a:t>
            </a:fld>
            <a:endParaRPr lang="ru-RU"/>
          </a:p>
        </p:txBody>
      </p:sp>
    </p:spTree>
    <p:extLst>
      <p:ext uri="{BB962C8B-B14F-4D97-AF65-F5344CB8AC3E}">
        <p14:creationId xmlns:p14="http://schemas.microsoft.com/office/powerpoint/2010/main" val="333952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ru-RU"/>
              <a:t>Образец заголовка</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FDDB7BD-B0E8-4754-B157-1969A3DB7EDC}" type="datetimeFigureOut">
              <a:rPr lang="ru-RU" smtClean="0"/>
              <a:t>01.04.2023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E9EE4-1C83-49A0-8E16-5FD8646E4CBF}" type="slidenum">
              <a:rPr lang="ru-RU" smtClean="0"/>
              <a:t>‹#›</a:t>
            </a:fld>
            <a:endParaRPr lang="ru-RU"/>
          </a:p>
        </p:txBody>
      </p:sp>
    </p:spTree>
    <p:extLst>
      <p:ext uri="{BB962C8B-B14F-4D97-AF65-F5344CB8AC3E}">
        <p14:creationId xmlns:p14="http://schemas.microsoft.com/office/powerpoint/2010/main" val="1033171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FDDB7BD-B0E8-4754-B157-1969A3DB7EDC}" type="datetimeFigureOut">
              <a:rPr lang="ru-RU" smtClean="0"/>
              <a:t>01.04.2023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3E9EE4-1C83-49A0-8E16-5FD8646E4CBF}" type="slidenum">
              <a:rPr lang="ru-RU" smtClean="0"/>
              <a:t>‹#›</a:t>
            </a:fld>
            <a:endParaRPr lang="ru-RU"/>
          </a:p>
        </p:txBody>
      </p:sp>
    </p:spTree>
    <p:extLst>
      <p:ext uri="{BB962C8B-B14F-4D97-AF65-F5344CB8AC3E}">
        <p14:creationId xmlns:p14="http://schemas.microsoft.com/office/powerpoint/2010/main" val="363130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FDDB7BD-B0E8-4754-B157-1969A3DB7EDC}" type="datetimeFigureOut">
              <a:rPr lang="ru-RU" smtClean="0"/>
              <a:t>01.04.2023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13E9EE4-1C83-49A0-8E16-5FD8646E4CBF}" type="slidenum">
              <a:rPr lang="ru-RU" smtClean="0"/>
              <a:t>‹#›</a:t>
            </a:fld>
            <a:endParaRPr lang="ru-RU"/>
          </a:p>
        </p:txBody>
      </p:sp>
    </p:spTree>
    <p:extLst>
      <p:ext uri="{BB962C8B-B14F-4D97-AF65-F5344CB8AC3E}">
        <p14:creationId xmlns:p14="http://schemas.microsoft.com/office/powerpoint/2010/main" val="146521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FDDB7BD-B0E8-4754-B157-1969A3DB7EDC}" type="datetimeFigureOut">
              <a:rPr lang="ru-RU" smtClean="0"/>
              <a:t>01.04.2023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13E9EE4-1C83-49A0-8E16-5FD8646E4CBF}" type="slidenum">
              <a:rPr lang="ru-RU" smtClean="0"/>
              <a:t>‹#›</a:t>
            </a:fld>
            <a:endParaRPr lang="ru-RU"/>
          </a:p>
        </p:txBody>
      </p:sp>
    </p:spTree>
    <p:extLst>
      <p:ext uri="{BB962C8B-B14F-4D97-AF65-F5344CB8AC3E}">
        <p14:creationId xmlns:p14="http://schemas.microsoft.com/office/powerpoint/2010/main" val="34318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DB7BD-B0E8-4754-B157-1969A3DB7EDC}" type="datetimeFigureOut">
              <a:rPr lang="ru-RU" smtClean="0"/>
              <a:t>01.04.2023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13E9EE4-1C83-49A0-8E16-5FD8646E4CBF}" type="slidenum">
              <a:rPr lang="ru-RU" smtClean="0"/>
              <a:t>‹#›</a:t>
            </a:fld>
            <a:endParaRPr lang="ru-RU"/>
          </a:p>
        </p:txBody>
      </p:sp>
    </p:spTree>
    <p:extLst>
      <p:ext uri="{BB962C8B-B14F-4D97-AF65-F5344CB8AC3E}">
        <p14:creationId xmlns:p14="http://schemas.microsoft.com/office/powerpoint/2010/main" val="203875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ru-RU"/>
              <a:t>Образец заголовка</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FDDB7BD-B0E8-4754-B157-1969A3DB7EDC}" type="datetimeFigureOut">
              <a:rPr lang="ru-RU" smtClean="0"/>
              <a:t>01.04.2023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3E9EE4-1C83-49A0-8E16-5FD8646E4CBF}" type="slidenum">
              <a:rPr lang="ru-RU" smtClean="0"/>
              <a:t>‹#›</a:t>
            </a:fld>
            <a:endParaRPr lang="ru-RU"/>
          </a:p>
        </p:txBody>
      </p:sp>
    </p:spTree>
    <p:extLst>
      <p:ext uri="{BB962C8B-B14F-4D97-AF65-F5344CB8AC3E}">
        <p14:creationId xmlns:p14="http://schemas.microsoft.com/office/powerpoint/2010/main" val="3392644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ru-RU"/>
              <a:t>Образец заголовка</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ru-RU"/>
              <a:t>Вставка рисунка</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3885810" y="6041362"/>
            <a:ext cx="976879" cy="365125"/>
          </a:xfrm>
        </p:spPr>
        <p:txBody>
          <a:bodyPr/>
          <a:lstStyle/>
          <a:p>
            <a:fld id="{4FDDB7BD-B0E8-4754-B157-1969A3DB7EDC}" type="datetimeFigureOut">
              <a:rPr lang="ru-RU" smtClean="0"/>
              <a:t>01.04.2023</a:t>
            </a:fld>
            <a:endParaRPr lang="ru-RU"/>
          </a:p>
        </p:txBody>
      </p:sp>
      <p:sp>
        <p:nvSpPr>
          <p:cNvPr id="6" name="Footer Placeholder 5"/>
          <p:cNvSpPr>
            <a:spLocks noGrp="1"/>
          </p:cNvSpPr>
          <p:nvPr>
            <p:ph type="ftr" sz="quarter" idx="11"/>
          </p:nvPr>
        </p:nvSpPr>
        <p:spPr>
          <a:xfrm>
            <a:off x="590396" y="6041362"/>
            <a:ext cx="3295413" cy="365125"/>
          </a:xfrm>
        </p:spPr>
        <p:txBody>
          <a:bodyPr/>
          <a:lstStyle/>
          <a:p>
            <a:endParaRPr lang="ru-RU"/>
          </a:p>
        </p:txBody>
      </p:sp>
      <p:sp>
        <p:nvSpPr>
          <p:cNvPr id="7" name="Slide Number Placeholder 6"/>
          <p:cNvSpPr>
            <a:spLocks noGrp="1"/>
          </p:cNvSpPr>
          <p:nvPr>
            <p:ph type="sldNum" sz="quarter" idx="12"/>
          </p:nvPr>
        </p:nvSpPr>
        <p:spPr>
          <a:xfrm>
            <a:off x="4862689" y="5915888"/>
            <a:ext cx="1062155" cy="490599"/>
          </a:xfrm>
        </p:spPr>
        <p:txBody>
          <a:bodyPr/>
          <a:lstStyle/>
          <a:p>
            <a:fld id="{813E9EE4-1C83-49A0-8E16-5FD8646E4CBF}" type="slidenum">
              <a:rPr lang="ru-RU" smtClean="0"/>
              <a:t>‹#›</a:t>
            </a:fld>
            <a:endParaRPr lang="ru-RU"/>
          </a:p>
        </p:txBody>
      </p:sp>
    </p:spTree>
    <p:extLst>
      <p:ext uri="{BB962C8B-B14F-4D97-AF65-F5344CB8AC3E}">
        <p14:creationId xmlns:p14="http://schemas.microsoft.com/office/powerpoint/2010/main" val="277854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ru-RU"/>
              <a:t>Образец заголовка</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ru-RU"/>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4FDDB7BD-B0E8-4754-B157-1969A3DB7EDC}" type="datetimeFigureOut">
              <a:rPr lang="ru-RU" smtClean="0"/>
              <a:t>01.04.2023</a:t>
            </a:fld>
            <a:endParaRPr lang="ru-RU"/>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813E9EE4-1C83-49A0-8E16-5FD8646E4CBF}" type="slidenum">
              <a:rPr lang="ru-RU" smtClean="0"/>
              <a:t>‹#›</a:t>
            </a:fld>
            <a:endParaRPr lang="ru-RU"/>
          </a:p>
        </p:txBody>
      </p:sp>
    </p:spTree>
    <p:extLst>
      <p:ext uri="{BB962C8B-B14F-4D97-AF65-F5344CB8AC3E}">
        <p14:creationId xmlns:p14="http://schemas.microsoft.com/office/powerpoint/2010/main" val="2337529447"/>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tudopedia.ru/4_13105_vopros--etika-i-ee-vidi.html" TargetMode="External"/><Relationship Id="rId2" Type="http://schemas.openxmlformats.org/officeDocument/2006/relationships/hyperlink" Target="https://infourok.ru/referat-na-temu-ponyatie-i-vidy-professionalnoj-etiki-5154706.html" TargetMode="External"/><Relationship Id="rId1" Type="http://schemas.openxmlformats.org/officeDocument/2006/relationships/slideLayout" Target="../slideLayouts/slideLayout2.xml"/><Relationship Id="rId6" Type="http://schemas.openxmlformats.org/officeDocument/2006/relationships/hyperlink" Target="https://ru1.warbletoncouncil.org/tipos-de-etica-16418" TargetMode="External"/><Relationship Id="rId5" Type="http://schemas.openxmlformats.org/officeDocument/2006/relationships/hyperlink" Target="https://ktonanovenkogo.ru/voprosy-i-otvety/ehtika-chto-ehto-takoe.html" TargetMode="External"/><Relationship Id="rId4" Type="http://schemas.openxmlformats.org/officeDocument/2006/relationships/hyperlink" Target="https://ru.wikipedia.org/wiki/&#1069;&#1090;&#1080;&#1082;&#1072;"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F4547E-9C64-8328-30C3-726D34CE7972}"/>
              </a:ext>
            </a:extLst>
          </p:cNvPr>
          <p:cNvSpPr txBox="1"/>
          <p:nvPr/>
        </p:nvSpPr>
        <p:spPr>
          <a:xfrm>
            <a:off x="1748497" y="257867"/>
            <a:ext cx="8695006" cy="1200329"/>
          </a:xfrm>
          <a:prstGeom prst="rect">
            <a:avLst/>
          </a:prstGeom>
          <a:noFill/>
        </p:spPr>
        <p:txBody>
          <a:bodyPr wrap="square">
            <a:spAutoFit/>
          </a:bodyPr>
          <a:lstStyle/>
          <a:p>
            <a:pPr algn="ctr"/>
            <a:r>
              <a:rPr lang="ru-RU" sz="1800" dirty="0">
                <a:solidFill>
                  <a:schemeClr val="tx1"/>
                </a:solidFill>
                <a:latin typeface="Times New Roman" panose="02020603050405020304" pitchFamily="18" charset="0"/>
                <a:cs typeface="Times New Roman" panose="02020603050405020304" pitchFamily="18" charset="0"/>
              </a:rPr>
              <a:t>Министерство образования, науки и молодежной политики краснодарского края</a:t>
            </a:r>
            <a:br>
              <a:rPr lang="ru-RU" sz="1800" dirty="0">
                <a:solidFill>
                  <a:schemeClr val="tx1"/>
                </a:solidFill>
                <a:latin typeface="Times New Roman" panose="02020603050405020304" pitchFamily="18" charset="0"/>
                <a:cs typeface="Times New Roman" panose="02020603050405020304" pitchFamily="18" charset="0"/>
              </a:rPr>
            </a:br>
            <a:r>
              <a:rPr lang="ru-RU" sz="1800" cap="small" dirty="0">
                <a:solidFill>
                  <a:schemeClr val="tx1"/>
                </a:solidFill>
                <a:latin typeface="Times New Roman" panose="02020603050405020304" pitchFamily="18" charset="0"/>
                <a:cs typeface="Times New Roman" panose="02020603050405020304" pitchFamily="18" charset="0"/>
              </a:rPr>
              <a:t>Государственное автономное профессиональное образовательное учреждение</a:t>
            </a:r>
            <a:br>
              <a:rPr lang="ru-RU" sz="1800" cap="small" dirty="0">
                <a:solidFill>
                  <a:schemeClr val="tx1"/>
                </a:solidFill>
                <a:latin typeface="Times New Roman" panose="02020603050405020304" pitchFamily="18" charset="0"/>
                <a:cs typeface="Times New Roman" panose="02020603050405020304" pitchFamily="18" charset="0"/>
              </a:rPr>
            </a:br>
            <a:r>
              <a:rPr lang="ru-RU" sz="1800" cap="small" dirty="0">
                <a:solidFill>
                  <a:schemeClr val="tx1"/>
                </a:solidFill>
                <a:latin typeface="Times New Roman" panose="02020603050405020304" pitchFamily="18" charset="0"/>
                <a:cs typeface="Times New Roman" panose="02020603050405020304" pitchFamily="18" charset="0"/>
              </a:rPr>
              <a:t>Новороссийский колледж строительства и экономики</a:t>
            </a:r>
            <a:br>
              <a:rPr lang="ru-RU" sz="1800" cap="small"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(ГАПОУ КК </a:t>
            </a:r>
            <a:r>
              <a:rPr lang="en-US" sz="1800" dirty="0">
                <a:solidFill>
                  <a:schemeClr val="tx1"/>
                </a:solidFill>
                <a:latin typeface="Times New Roman" panose="02020603050405020304" pitchFamily="18" charset="0"/>
                <a:cs typeface="Times New Roman" panose="02020603050405020304" pitchFamily="18" charset="0"/>
              </a:rPr>
              <a:t>“</a:t>
            </a:r>
            <a:r>
              <a:rPr lang="ru-RU" sz="1800" dirty="0">
                <a:solidFill>
                  <a:schemeClr val="tx1"/>
                </a:solidFill>
                <a:latin typeface="Times New Roman" panose="02020603050405020304" pitchFamily="18" charset="0"/>
                <a:cs typeface="Times New Roman" panose="02020603050405020304" pitchFamily="18" charset="0"/>
              </a:rPr>
              <a:t>НКСЭ</a:t>
            </a:r>
            <a:r>
              <a:rPr lang="en-US" sz="1800" dirty="0">
                <a:solidFill>
                  <a:schemeClr val="tx1"/>
                </a:solidFill>
                <a:latin typeface="Times New Roman" panose="02020603050405020304" pitchFamily="18" charset="0"/>
                <a:cs typeface="Times New Roman" panose="02020603050405020304" pitchFamily="18" charset="0"/>
              </a:rPr>
              <a:t>”</a:t>
            </a:r>
            <a:r>
              <a:rPr lang="ru-RU" sz="1800" dirty="0">
                <a:solidFill>
                  <a:schemeClr val="tx1"/>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DA76EB8D-E731-5E1C-B9C9-8B336406AB69}"/>
              </a:ext>
            </a:extLst>
          </p:cNvPr>
          <p:cNvSpPr txBox="1"/>
          <p:nvPr/>
        </p:nvSpPr>
        <p:spPr>
          <a:xfrm>
            <a:off x="8890782" y="4116370"/>
            <a:ext cx="3413760" cy="1200329"/>
          </a:xfrm>
          <a:prstGeom prst="rect">
            <a:avLst/>
          </a:prstGeom>
          <a:noFill/>
        </p:spPr>
        <p:txBody>
          <a:bodyPr wrap="square">
            <a:spAutoFit/>
          </a:bodyPr>
          <a:lstStyle/>
          <a:p>
            <a:r>
              <a:rPr lang="ru-RU" sz="1800" dirty="0">
                <a:latin typeface="Times New Roman" panose="02020603050405020304" pitchFamily="18" charset="0"/>
                <a:cs typeface="Times New Roman" panose="02020603050405020304" pitchFamily="18" charset="0"/>
              </a:rPr>
              <a:t>Презентацию подготовила: студентка группы МД-21-20</a:t>
            </a:r>
          </a:p>
          <a:p>
            <a:r>
              <a:rPr lang="ru-RU" sz="1800" dirty="0">
                <a:latin typeface="Times New Roman" panose="02020603050405020304" pitchFamily="18" charset="0"/>
                <a:cs typeface="Times New Roman" panose="02020603050405020304" pitchFamily="18" charset="0"/>
              </a:rPr>
              <a:t>Морозова Екатерина</a:t>
            </a:r>
          </a:p>
          <a:p>
            <a:r>
              <a:rPr lang="ru-RU" sz="1800" dirty="0">
                <a:latin typeface="Times New Roman" panose="02020603050405020304" pitchFamily="18" charset="0"/>
                <a:cs typeface="Times New Roman" panose="02020603050405020304" pitchFamily="18" charset="0"/>
              </a:rPr>
              <a:t>Приняла</a:t>
            </a:r>
            <a:r>
              <a:rPr lang="en-US" sz="1800" dirty="0">
                <a:latin typeface="Times New Roman" panose="02020603050405020304" pitchFamily="18" charset="0"/>
                <a:cs typeface="Times New Roman" panose="02020603050405020304" pitchFamily="18" charset="0"/>
              </a:rPr>
              <a:t>:</a:t>
            </a:r>
            <a:r>
              <a:rPr lang="ru-RU" sz="1800" dirty="0">
                <a:latin typeface="Times New Roman" panose="02020603050405020304" pitchFamily="18" charset="0"/>
                <a:cs typeface="Times New Roman" panose="02020603050405020304" pitchFamily="18" charset="0"/>
              </a:rPr>
              <a:t> Волохова Т.А</a:t>
            </a:r>
            <a:endParaRPr lang="ru-RU" dirty="0"/>
          </a:p>
        </p:txBody>
      </p:sp>
      <p:sp>
        <p:nvSpPr>
          <p:cNvPr id="9" name="TextBox 8">
            <a:extLst>
              <a:ext uri="{FF2B5EF4-FFF2-40B4-BE49-F238E27FC236}">
                <a16:creationId xmlns:a16="http://schemas.microsoft.com/office/drawing/2014/main" id="{77757753-ACE6-8543-C10E-9C690608877C}"/>
              </a:ext>
            </a:extLst>
          </p:cNvPr>
          <p:cNvSpPr txBox="1"/>
          <p:nvPr/>
        </p:nvSpPr>
        <p:spPr>
          <a:xfrm>
            <a:off x="3046828" y="6230801"/>
            <a:ext cx="6098344" cy="369332"/>
          </a:xfrm>
          <a:prstGeom prst="rect">
            <a:avLst/>
          </a:prstGeom>
          <a:noFill/>
        </p:spPr>
        <p:txBody>
          <a:bodyPr wrap="square">
            <a:spAutoFit/>
          </a:bodyPr>
          <a:lstStyle/>
          <a:p>
            <a:pPr algn="ctr"/>
            <a:r>
              <a:rPr lang="ru-RU" sz="1800" cap="small" dirty="0">
                <a:solidFill>
                  <a:schemeClr val="tx1"/>
                </a:solidFill>
                <a:latin typeface="Times New Roman" panose="02020603050405020304" pitchFamily="18" charset="0"/>
                <a:cs typeface="Times New Roman" panose="02020603050405020304" pitchFamily="18" charset="0"/>
              </a:rPr>
              <a:t>Новороссийск</a:t>
            </a:r>
            <a:r>
              <a:rPr lang="ru-RU" sz="1800" cap="small">
                <a:solidFill>
                  <a:schemeClr val="tx1"/>
                </a:solidFill>
                <a:latin typeface="Times New Roman" panose="02020603050405020304" pitchFamily="18" charset="0"/>
                <a:cs typeface="Times New Roman" panose="02020603050405020304" pitchFamily="18" charset="0"/>
              </a:rPr>
              <a:t>, 2023</a:t>
            </a:r>
            <a:endParaRPr lang="ru-RU" sz="1800" cap="small" dirty="0">
              <a:solidFill>
                <a:schemeClr val="tx1"/>
              </a:solidFill>
              <a:latin typeface="Times New Roman" panose="02020603050405020304" pitchFamily="18" charset="0"/>
              <a:cs typeface="Times New Roman" panose="02020603050405020304" pitchFamily="18" charset="0"/>
            </a:endParaRPr>
          </a:p>
        </p:txBody>
      </p:sp>
      <p:sp>
        <p:nvSpPr>
          <p:cNvPr id="11" name="Заголовок 1">
            <a:extLst>
              <a:ext uri="{FF2B5EF4-FFF2-40B4-BE49-F238E27FC236}">
                <a16:creationId xmlns:a16="http://schemas.microsoft.com/office/drawing/2014/main" id="{45DD78D9-80A4-0192-7EDC-89D28F3A9E62}"/>
              </a:ext>
            </a:extLst>
          </p:cNvPr>
          <p:cNvSpPr txBox="1">
            <a:spLocks/>
          </p:cNvSpPr>
          <p:nvPr/>
        </p:nvSpPr>
        <p:spPr>
          <a:xfrm>
            <a:off x="-488755" y="2664286"/>
            <a:ext cx="11245850" cy="173831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endParaRPr lang="ru-RU"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CCA3CFB-E9C8-5D69-EE18-9B3209755649}"/>
              </a:ext>
            </a:extLst>
          </p:cNvPr>
          <p:cNvSpPr txBox="1"/>
          <p:nvPr/>
        </p:nvSpPr>
        <p:spPr>
          <a:xfrm>
            <a:off x="2451027" y="2540549"/>
            <a:ext cx="7289946" cy="1323439"/>
          </a:xfrm>
          <a:prstGeom prst="rect">
            <a:avLst/>
          </a:prstGeom>
          <a:noFill/>
        </p:spPr>
        <p:txBody>
          <a:bodyPr wrap="square">
            <a:spAutoFit/>
          </a:bodyPr>
          <a:lstStyle/>
          <a:p>
            <a:pPr algn="ctr"/>
            <a:r>
              <a:rPr lang="ru-RU" sz="4000" dirty="0">
                <a:latin typeface="Times New Roman" panose="02020603050405020304" pitchFamily="18" charset="0"/>
                <a:cs typeface="Times New Roman" panose="02020603050405020304" pitchFamily="18" charset="0"/>
              </a:rPr>
              <a:t>ПРЕЗЕНТАЦИЯ НА ТЕМУ:</a:t>
            </a:r>
          </a:p>
          <a:p>
            <a:pPr algn="ctr"/>
            <a:r>
              <a:rPr lang="ru-RU" sz="4000" dirty="0">
                <a:latin typeface="Times New Roman" panose="02020603050405020304" pitchFamily="18" charset="0"/>
                <a:cs typeface="Times New Roman" panose="02020603050405020304" pitchFamily="18" charset="0"/>
              </a:rPr>
              <a:t>ВИДЫ ЭТИКИ</a:t>
            </a:r>
          </a:p>
        </p:txBody>
      </p:sp>
    </p:spTree>
    <p:extLst>
      <p:ext uri="{BB962C8B-B14F-4D97-AF65-F5344CB8AC3E}">
        <p14:creationId xmlns:p14="http://schemas.microsoft.com/office/powerpoint/2010/main" val="343860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542B4E-5E5A-BCCE-FD3C-20C8AD356574}"/>
              </a:ext>
            </a:extLst>
          </p:cNvPr>
          <p:cNvSpPr>
            <a:spLocks noGrp="1"/>
          </p:cNvSpPr>
          <p:nvPr>
            <p:ph type="title"/>
          </p:nvPr>
        </p:nvSpPr>
        <p:spPr/>
        <p:txBody>
          <a:bodyPr/>
          <a:lstStyle/>
          <a:p>
            <a:r>
              <a:rPr lang="ru-RU" b="0" cap="all" dirty="0">
                <a:solidFill>
                  <a:schemeClr val="tx1"/>
                </a:solidFill>
                <a:latin typeface="Times New Roman" panose="02020603050405020304" pitchFamily="18" charset="0"/>
                <a:cs typeface="Times New Roman" panose="02020603050405020304" pitchFamily="18" charset="0"/>
              </a:rPr>
              <a:t>Деловая этика</a:t>
            </a:r>
            <a:endParaRPr lang="ru-RU" cap="all"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FC3F1EA8-BE77-5A94-2B87-83DBC5092D97}"/>
              </a:ext>
            </a:extLst>
          </p:cNvPr>
          <p:cNvSpPr>
            <a:spLocks noGrp="1"/>
          </p:cNvSpPr>
          <p:nvPr>
            <p:ph idx="1"/>
          </p:nvPr>
        </p:nvSpPr>
        <p:spPr>
          <a:xfrm>
            <a:off x="495155" y="2293034"/>
            <a:ext cx="4977177" cy="3948965"/>
          </a:xfrm>
        </p:spPr>
        <p:txBody>
          <a:bodyPr>
            <a:normAutofit lnSpcReduction="10000"/>
          </a:bodyPr>
          <a:lstStyle/>
          <a:p>
            <a:r>
              <a:rPr lang="ru-RU" sz="2800" i="0" dirty="0">
                <a:effectLst/>
                <a:latin typeface="Times New Roman" panose="02020603050405020304" pitchFamily="18" charset="0"/>
                <a:cs typeface="Times New Roman" panose="02020603050405020304" pitchFamily="18" charset="0"/>
              </a:rPr>
              <a:t>В основе лежат принципы общения делового человека при общении с оппонентами с учетом их психологических, нравственных, а также национально – культурных отличий, с соблюдением правил, принятых в деловых кругах.</a:t>
            </a:r>
            <a:endParaRPr lang="ru-RU" sz="2800" dirty="0">
              <a:latin typeface="Times New Roman" panose="02020603050405020304" pitchFamily="18" charset="0"/>
              <a:cs typeface="Times New Roman" panose="02020603050405020304" pitchFamily="18" charset="0"/>
            </a:endParaRPr>
          </a:p>
        </p:txBody>
      </p:sp>
      <p:pic>
        <p:nvPicPr>
          <p:cNvPr id="8196" name="Picture 4">
            <a:extLst>
              <a:ext uri="{FF2B5EF4-FFF2-40B4-BE49-F238E27FC236}">
                <a16:creationId xmlns:a16="http://schemas.microsoft.com/office/drawing/2014/main" id="{DD95562F-F072-67A6-4DC9-AEAE2AF62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332" y="2222696"/>
            <a:ext cx="6434381" cy="41881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25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3B0B7C-FA5B-EE91-AAA1-3C57E7207925}"/>
              </a:ext>
            </a:extLst>
          </p:cNvPr>
          <p:cNvSpPr>
            <a:spLocks noGrp="1"/>
          </p:cNvSpPr>
          <p:nvPr>
            <p:ph type="title"/>
          </p:nvPr>
        </p:nvSpPr>
        <p:spPr/>
        <p:txBody>
          <a:bodyPr/>
          <a:lstStyle/>
          <a:p>
            <a:r>
              <a:rPr lang="ru-RU" b="0" dirty="0">
                <a:latin typeface="Times New Roman" panose="02020603050405020304" pitchFamily="18" charset="0"/>
                <a:cs typeface="Times New Roman" panose="02020603050405020304" pitchFamily="18" charset="0"/>
              </a:rPr>
              <a:t>ЗАКЛЮЧЕНИЕ</a:t>
            </a:r>
          </a:p>
        </p:txBody>
      </p:sp>
      <p:sp>
        <p:nvSpPr>
          <p:cNvPr id="3" name="Объект 2">
            <a:extLst>
              <a:ext uri="{FF2B5EF4-FFF2-40B4-BE49-F238E27FC236}">
                <a16:creationId xmlns:a16="http://schemas.microsoft.com/office/drawing/2014/main" id="{F3FC2550-35F3-FB7D-D00B-472F3D774B35}"/>
              </a:ext>
            </a:extLst>
          </p:cNvPr>
          <p:cNvSpPr>
            <a:spLocks noGrp="1"/>
          </p:cNvSpPr>
          <p:nvPr>
            <p:ph idx="1"/>
          </p:nvPr>
        </p:nvSpPr>
        <p:spPr>
          <a:xfrm>
            <a:off x="810000" y="2362964"/>
            <a:ext cx="10554574" cy="3636511"/>
          </a:xfrm>
        </p:spPr>
        <p:txBody>
          <a:bodyPr/>
          <a:lstStyle/>
          <a:p>
            <a:pPr algn="l"/>
            <a:r>
              <a:rPr lang="ru-RU" sz="2800" b="0" i="0" dirty="0">
                <a:effectLst/>
                <a:latin typeface="Times New Roman" panose="02020603050405020304" pitchFamily="18" charset="0"/>
                <a:cs typeface="Times New Roman" panose="02020603050405020304" pitchFamily="18" charset="0"/>
              </a:rPr>
              <a:t>Жизнь людей в обществе подчиняется не только правовым, но и нравственным регулятивным принципам, что изучается этикой.</a:t>
            </a:r>
          </a:p>
          <a:p>
            <a:pPr algn="l"/>
            <a:r>
              <a:rPr lang="ru-RU" sz="2800" b="0" i="0" dirty="0">
                <a:effectLst/>
                <a:latin typeface="Times New Roman" panose="02020603050405020304" pitchFamily="18" charset="0"/>
                <a:cs typeface="Times New Roman" panose="02020603050405020304" pitchFamily="18" charset="0"/>
              </a:rPr>
              <a:t>Этика есть наука об отношениях, существующих между людьми, и об обязанностях, вытекающих из этих отношений.</a:t>
            </a:r>
          </a:p>
          <a:p>
            <a:endParaRPr lang="ru-RU" dirty="0"/>
          </a:p>
        </p:txBody>
      </p:sp>
    </p:spTree>
    <p:extLst>
      <p:ext uri="{BB962C8B-B14F-4D97-AF65-F5344CB8AC3E}">
        <p14:creationId xmlns:p14="http://schemas.microsoft.com/office/powerpoint/2010/main" val="3155301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E692C8-7DEF-0442-619E-E1F4A8283A62}"/>
              </a:ext>
            </a:extLst>
          </p:cNvPr>
          <p:cNvSpPr>
            <a:spLocks noGrp="1"/>
          </p:cNvSpPr>
          <p:nvPr>
            <p:ph type="title"/>
          </p:nvPr>
        </p:nvSpPr>
        <p:spPr/>
        <p:txBody>
          <a:bodyPr/>
          <a:lstStyle/>
          <a:p>
            <a:r>
              <a:rPr lang="ru-RU" dirty="0"/>
              <a:t>СПИСОК ЛИТЕРАТУРЫ</a:t>
            </a:r>
          </a:p>
        </p:txBody>
      </p:sp>
      <p:sp>
        <p:nvSpPr>
          <p:cNvPr id="3" name="Объект 2">
            <a:extLst>
              <a:ext uri="{FF2B5EF4-FFF2-40B4-BE49-F238E27FC236}">
                <a16:creationId xmlns:a16="http://schemas.microsoft.com/office/drawing/2014/main" id="{38B2600D-D9AB-DE39-7669-24557E2DEF61}"/>
              </a:ext>
            </a:extLst>
          </p:cNvPr>
          <p:cNvSpPr>
            <a:spLocks noGrp="1"/>
          </p:cNvSpPr>
          <p:nvPr>
            <p:ph idx="1"/>
          </p:nvPr>
        </p:nvSpPr>
        <p:spPr/>
        <p:txBody>
          <a:bodyPr/>
          <a:lstStyle/>
          <a:p>
            <a:r>
              <a:rPr lang="en-US" dirty="0">
                <a:hlinkClick r:id="rId2"/>
              </a:rPr>
              <a:t>https://infourok.ru/referat-na-temu-ponyatie-i-vidy-professionalnoj-etiki-5154706.html</a:t>
            </a:r>
            <a:endParaRPr lang="ru-RU" dirty="0"/>
          </a:p>
          <a:p>
            <a:r>
              <a:rPr lang="en-US" dirty="0">
                <a:hlinkClick r:id="rId3"/>
              </a:rPr>
              <a:t>https://studopedia.ru/4_13105_vopros--etika-i-ee-vidi.html</a:t>
            </a:r>
            <a:endParaRPr lang="ru-RU" dirty="0"/>
          </a:p>
          <a:p>
            <a:r>
              <a:rPr lang="en-US" dirty="0">
                <a:hlinkClick r:id="rId4"/>
              </a:rPr>
              <a:t>https://ru.wikipedia.org/wiki/</a:t>
            </a:r>
            <a:r>
              <a:rPr lang="ru-RU" dirty="0">
                <a:hlinkClick r:id="rId4"/>
              </a:rPr>
              <a:t>Этика</a:t>
            </a:r>
            <a:endParaRPr lang="ru-RU" dirty="0"/>
          </a:p>
          <a:p>
            <a:r>
              <a:rPr lang="en-US" dirty="0">
                <a:hlinkClick r:id="rId5"/>
              </a:rPr>
              <a:t>https://ktonanovenkogo.ru/voprosy-i-otvety/ehtika-chto-ehto-takoe.html</a:t>
            </a:r>
            <a:endParaRPr lang="ru-RU" dirty="0"/>
          </a:p>
          <a:p>
            <a:r>
              <a:rPr lang="en-US" dirty="0">
                <a:hlinkClick r:id="rId6"/>
              </a:rPr>
              <a:t>https://ru1.warbletoncouncil.org/tipos-de-etica-16418</a:t>
            </a:r>
            <a:endParaRPr lang="ru-RU" dirty="0"/>
          </a:p>
          <a:p>
            <a:endParaRPr lang="ru-RU" dirty="0"/>
          </a:p>
        </p:txBody>
      </p:sp>
    </p:spTree>
    <p:extLst>
      <p:ext uri="{BB962C8B-B14F-4D97-AF65-F5344CB8AC3E}">
        <p14:creationId xmlns:p14="http://schemas.microsoft.com/office/powerpoint/2010/main" val="2168277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A2AD9201-423F-C2C4-3441-9E7EE560499B}"/>
              </a:ext>
            </a:extLst>
          </p:cNvPr>
          <p:cNvSpPr>
            <a:spLocks noGrp="1"/>
          </p:cNvSpPr>
          <p:nvPr>
            <p:ph type="title"/>
          </p:nvPr>
        </p:nvSpPr>
        <p:spPr>
          <a:xfrm>
            <a:off x="2302396" y="1296774"/>
            <a:ext cx="7587208" cy="816441"/>
          </a:xfrm>
        </p:spPr>
        <p:txBody>
          <a:bodyPr>
            <a:normAutofit/>
          </a:bodyPr>
          <a:lstStyle/>
          <a:p>
            <a:pPr algn="ctr"/>
            <a:r>
              <a:rPr lang="ru-RU" sz="3600" dirty="0">
                <a:latin typeface="Times New Roman" panose="02020603050405020304" pitchFamily="18" charset="0"/>
                <a:cs typeface="Times New Roman" panose="02020603050405020304" pitchFamily="18" charset="0"/>
              </a:rPr>
              <a:t>СПАСИБО ЗА ВНИМАНИЕ!</a:t>
            </a:r>
          </a:p>
        </p:txBody>
      </p:sp>
      <p:pic>
        <p:nvPicPr>
          <p:cNvPr id="9224" name="Picture 8">
            <a:extLst>
              <a:ext uri="{FF2B5EF4-FFF2-40B4-BE49-F238E27FC236}">
                <a16:creationId xmlns:a16="http://schemas.microsoft.com/office/drawing/2014/main" id="{D560F1A7-ACC9-2AED-F006-CB4EAB9A548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59" b="99883" l="10000" r="93125">
                        <a14:foregroundMark x1="24258" y1="24194" x2="12422" y2="25308"/>
                        <a14:foregroundMark x1="12422" y1="25308" x2="11328" y2="49502"/>
                        <a14:foregroundMark x1="14655" y1="51172" x2="20898" y2="54306"/>
                        <a14:foregroundMark x1="11328" y1="49502" x2="13406" y2="50545"/>
                        <a14:foregroundMark x1="20898" y1="54306" x2="23711" y2="53954"/>
                        <a14:foregroundMark x1="23438" y1="40422" x2="17969" y2="39367"/>
                        <a14:foregroundMark x1="16055" y1="49443" x2="16055" y2="55595"/>
                        <a14:foregroundMark x1="18242" y1="48389" x2="18633" y2="54950"/>
                        <a14:foregroundMark x1="20000" y1="49443" x2="21797" y2="56415"/>
                        <a14:foregroundMark x1="16875" y1="60926" x2="21719" y2="80961"/>
                        <a14:foregroundMark x1="21719" y1="80961" x2="20820" y2="94786"/>
                        <a14:foregroundMark x1="17266" y1="91271" x2="20703" y2="98887"/>
                        <a14:foregroundMark x1="20703" y1="98887" x2="20820" y2="98653"/>
                        <a14:foregroundMark x1="56133" y1="22378" x2="57891" y2="26889"/>
                        <a14:foregroundMark x1="91953" y1="33216" x2="90859" y2="33861"/>
                        <a14:foregroundMark x1="92500" y1="47393" x2="93164" y2="51670"/>
                        <a14:foregroundMark x1="32188" y1="66257" x2="31641" y2="94376"/>
                        <a14:foregroundMark x1="43789" y1="53720" x2="46680" y2="96192"/>
                        <a14:foregroundMark x1="60234" y1="60516" x2="63601" y2="84554"/>
                        <a14:foregroundMark x1="62148" y1="83890" x2="60898" y2="96192"/>
                        <a14:foregroundMark x1="86211" y1="63796" x2="88047" y2="70650"/>
                        <a14:foregroundMark x1="88047" y1="70650" x2="88516" y2="96016"/>
                        <a14:foregroundMark x1="82930" y1="61511" x2="84570" y2="66901"/>
                        <a14:foregroundMark x1="80039" y1="99063" x2="75117" y2="99883"/>
                        <a14:backgroundMark x1="63906" y1="88225" x2="65703" y2="95606"/>
                        <a14:backgroundMark x1="65703" y1="95606" x2="65703" y2="95606"/>
                        <a14:backgroundMark x1="65547" y1="97422" x2="65977" y2="98887"/>
                        <a14:backgroundMark x1="64180" y1="85120" x2="64063" y2="87991"/>
                        <a14:backgroundMark x1="65156" y1="94552" x2="66641" y2="99707"/>
                        <a14:backgroundMark x1="63906" y1="84534" x2="64180" y2="88635"/>
                        <a14:backgroundMark x1="64063" y1="85354" x2="63906" y2="88401"/>
                        <a14:backgroundMark x1="63359" y1="57235" x2="62148" y2="54950"/>
                        <a14:backgroundMark x1="63906" y1="84534" x2="64063" y2="87991"/>
                        <a14:backgroundMark x1="14258" y1="51260" x2="13320" y2="50264"/>
                        <a14:backgroundMark x1="13711" y1="50674" x2="13867" y2="50264"/>
                        <a14:backgroundMark x1="14531" y1="50849" x2="13867" y2="50674"/>
                        <a14:backgroundMark x1="16445" y1="50849" x2="16875" y2="48213"/>
                        <a14:backgroundMark x1="54766" y1="54950" x2="54883" y2="52080"/>
                        <a14:backgroundMark x1="54883" y1="51494" x2="54766" y2="47569"/>
                        <a14:backgroundMark x1="63789" y1="83480" x2="64180" y2="88811"/>
                        <a14:backgroundMark x1="63633" y1="84534" x2="64609" y2="87815"/>
                      </a14:backgroundRemoval>
                    </a14:imgEffect>
                  </a14:imgLayer>
                </a14:imgProps>
              </a:ext>
              <a:ext uri="{28A0092B-C50C-407E-A947-70E740481C1C}">
                <a14:useLocalDpi xmlns:a14="http://schemas.microsoft.com/office/drawing/2010/main" val="0"/>
              </a:ext>
            </a:extLst>
          </a:blip>
          <a:srcRect/>
          <a:stretch>
            <a:fillRect/>
          </a:stretch>
        </p:blipFill>
        <p:spPr bwMode="auto">
          <a:xfrm>
            <a:off x="2537960" y="2113215"/>
            <a:ext cx="7116080" cy="474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4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91DAF6-E123-D94B-EC3E-0010277BDFC3}"/>
              </a:ext>
            </a:extLst>
          </p:cNvPr>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ВВЕДЕНИЕ</a:t>
            </a:r>
          </a:p>
        </p:txBody>
      </p:sp>
      <p:sp>
        <p:nvSpPr>
          <p:cNvPr id="3" name="Объект 2">
            <a:extLst>
              <a:ext uri="{FF2B5EF4-FFF2-40B4-BE49-F238E27FC236}">
                <a16:creationId xmlns:a16="http://schemas.microsoft.com/office/drawing/2014/main" id="{C25D2FA2-CBFE-0A89-D3E6-4B67E2E7E631}"/>
              </a:ext>
            </a:extLst>
          </p:cNvPr>
          <p:cNvSpPr>
            <a:spLocks noGrp="1"/>
          </p:cNvSpPr>
          <p:nvPr>
            <p:ph idx="1"/>
          </p:nvPr>
        </p:nvSpPr>
        <p:spPr>
          <a:xfrm>
            <a:off x="567397" y="2025748"/>
            <a:ext cx="11057205" cy="4557932"/>
          </a:xfrm>
        </p:spPr>
        <p:txBody>
          <a:bodyPr>
            <a:normAutofit/>
          </a:bodyPr>
          <a:lstStyle/>
          <a:p>
            <a:r>
              <a:rPr lang="ru-RU" sz="2400" b="0" i="0" dirty="0">
                <a:effectLst/>
                <a:latin typeface="TimesNewRoman"/>
              </a:rPr>
              <a:t>Любой профессионал вынужден постоянно принимать решения, брать на себя ответственность за свои поступки. Чем выше должность, тем большая ответственность ложиться на человека, принимающего решение, так как это решение влияет на большее количество людей. Совершая поступок, мы руководствуемся самыми разными соображениями: профессиональными, экономическими, юридическими, психологическими и т. п. </a:t>
            </a:r>
          </a:p>
          <a:p>
            <a:r>
              <a:rPr lang="ru-RU" sz="2400" b="0" i="0" dirty="0">
                <a:effectLst/>
                <a:latin typeface="TimesNewRoman"/>
              </a:rPr>
              <a:t>За всеми этими соображениями можно легко забыть главный смысл любого поступка, а именно </a:t>
            </a:r>
            <a:r>
              <a:rPr lang="ru-RU" sz="2400" b="0" i="1" dirty="0">
                <a:effectLst/>
                <a:latin typeface="TimesNewRoman"/>
              </a:rPr>
              <a:t>этический</a:t>
            </a:r>
            <a:r>
              <a:rPr lang="ru-RU" sz="2400" b="0" i="0" dirty="0">
                <a:effectLst/>
                <a:latin typeface="TimesNewRoman"/>
              </a:rPr>
              <a:t>. Потому что все делается, в конечном счете, для человека, для его блага, а это не что иное, как этическое соображение. </a:t>
            </a:r>
            <a:endParaRPr lang="ru-RU" sz="2400" dirty="0"/>
          </a:p>
        </p:txBody>
      </p:sp>
    </p:spTree>
    <p:extLst>
      <p:ext uri="{BB962C8B-B14F-4D97-AF65-F5344CB8AC3E}">
        <p14:creationId xmlns:p14="http://schemas.microsoft.com/office/powerpoint/2010/main" val="2050577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CB8F0D-4C53-9648-0F09-2B9FB38A28CC}"/>
              </a:ext>
            </a:extLst>
          </p:cNvPr>
          <p:cNvSpPr>
            <a:spLocks noGrp="1"/>
          </p:cNvSpPr>
          <p:nvPr>
            <p:ph type="title"/>
          </p:nvPr>
        </p:nvSpPr>
        <p:spPr>
          <a:xfrm>
            <a:off x="1350498" y="974738"/>
            <a:ext cx="2982352" cy="861708"/>
          </a:xfrm>
        </p:spPr>
        <p:txBody>
          <a:bodyPr/>
          <a:lstStyle/>
          <a:p>
            <a:pPr algn="ctr"/>
            <a:r>
              <a:rPr lang="ru-RU" sz="2800" dirty="0">
                <a:latin typeface="Times New Roman" panose="02020603050405020304" pitchFamily="18" charset="0"/>
                <a:cs typeface="Times New Roman" panose="02020603050405020304" pitchFamily="18" charset="0"/>
              </a:rPr>
              <a:t>ЧТО ТАКОЕ ЭТИКА?</a:t>
            </a:r>
          </a:p>
        </p:txBody>
      </p:sp>
      <p:sp>
        <p:nvSpPr>
          <p:cNvPr id="4" name="Текст 3">
            <a:extLst>
              <a:ext uri="{FF2B5EF4-FFF2-40B4-BE49-F238E27FC236}">
                <a16:creationId xmlns:a16="http://schemas.microsoft.com/office/drawing/2014/main" id="{F788707C-26CC-3689-AFEA-8AF5685D0DB0}"/>
              </a:ext>
            </a:extLst>
          </p:cNvPr>
          <p:cNvSpPr>
            <a:spLocks noGrp="1"/>
          </p:cNvSpPr>
          <p:nvPr>
            <p:ph type="body" sz="half" idx="2"/>
          </p:nvPr>
        </p:nvSpPr>
        <p:spPr>
          <a:xfrm>
            <a:off x="960610" y="2190400"/>
            <a:ext cx="4473526" cy="4393280"/>
          </a:xfrm>
        </p:spPr>
        <p:txBody>
          <a:bodyPr>
            <a:normAutofit/>
          </a:bodyPr>
          <a:lstStyle/>
          <a:p>
            <a:r>
              <a:rPr lang="ru-RU" sz="2600" dirty="0">
                <a:latin typeface="Times New Roman" panose="02020603050405020304" pitchFamily="18" charset="0"/>
                <a:cs typeface="Times New Roman" panose="02020603050405020304" pitchFamily="18" charset="0"/>
              </a:rPr>
              <a:t>Этика - это философская наука, объектом изучения которой, является мораль, нравственность как форма общественного сознания, как одна из важнейших сторон жизнедеятельности человека, специфическое явление общественной жизни.</a:t>
            </a:r>
          </a:p>
          <a:p>
            <a:endParaRPr lang="ru-RU" dirty="0"/>
          </a:p>
        </p:txBody>
      </p:sp>
      <p:pic>
        <p:nvPicPr>
          <p:cNvPr id="1032" name="Picture 8">
            <a:extLst>
              <a:ext uri="{FF2B5EF4-FFF2-40B4-BE49-F238E27FC236}">
                <a16:creationId xmlns:a16="http://schemas.microsoft.com/office/drawing/2014/main" id="{F1C5121B-FFF5-299C-5E75-C54BAD43A46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240" b="95573" l="8698" r="91875">
                        <a14:foregroundMark x1="18542" y1="10260" x2="24219" y2="29271"/>
                        <a14:foregroundMark x1="24219" y1="29271" x2="22656" y2="46771"/>
                        <a14:foregroundMark x1="18542" y1="8385" x2="30260" y2="8750"/>
                        <a14:foregroundMark x1="30260" y1="8750" x2="29271" y2="16510"/>
                        <a14:foregroundMark x1="29271" y1="16510" x2="22656" y2="17240"/>
                        <a14:foregroundMark x1="29635" y1="20104" x2="31875" y2="13021"/>
                        <a14:foregroundMark x1="31875" y1="13021" x2="27396" y2="6927"/>
                        <a14:foregroundMark x1="27396" y1="6927" x2="17813" y2="6354"/>
                        <a14:foregroundMark x1="17813" y1="6354" x2="14740" y2="12917"/>
                        <a14:foregroundMark x1="14740" y1="12917" x2="15677" y2="14375"/>
                        <a14:foregroundMark x1="18750" y1="2656" x2="24649" y2="2294"/>
                        <a14:foregroundMark x1="8698" y1="37969" x2="10938" y2="44740"/>
                        <a14:foregroundMark x1="9948" y1="73438" x2="9063" y2="85156"/>
                        <a14:foregroundMark x1="9063" y1="85156" x2="13542" y2="91719"/>
                        <a14:foregroundMark x1="13542" y1="91719" x2="63906" y2="88125"/>
                        <a14:foregroundMark x1="63906" y1="88125" x2="64063" y2="87396"/>
                        <a14:foregroundMark x1="90365" y1="80625" x2="91875" y2="63802"/>
                        <a14:foregroundMark x1="91875" y1="63802" x2="89323" y2="53542"/>
                        <a14:foregroundMark x1="89323" y1="53542" x2="89115" y2="53333"/>
                        <a14:foregroundMark x1="8698" y1="95573" x2="16927" y2="95573"/>
                        <a14:foregroundMark x1="16927" y1="95573" x2="24479" y2="95365"/>
                        <a14:backgroundMark x1="31875" y1="45104" x2="32500" y2="45313"/>
                        <a14:backgroundMark x1="24688" y1="2240" x2="27344" y2="2656"/>
                        <a14:backgroundMark x1="12604" y1="42031" x2="13229" y2="41823"/>
                      </a14:backgroundRemoval>
                    </a14:imgEffect>
                  </a14:imgLayer>
                </a14:imgProps>
              </a:ext>
              <a:ext uri="{28A0092B-C50C-407E-A947-70E740481C1C}">
                <a14:useLocalDpi xmlns:a14="http://schemas.microsoft.com/office/drawing/2010/main" val="0"/>
              </a:ext>
            </a:extLst>
          </a:blip>
          <a:srcRect/>
          <a:stretch>
            <a:fillRect/>
          </a:stretch>
        </p:blipFill>
        <p:spPr bwMode="auto">
          <a:xfrm>
            <a:off x="5589563" y="298938"/>
            <a:ext cx="6284742" cy="6284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59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20C5BA-8A97-5A7F-43FE-EF85AC9EDA0E}"/>
              </a:ext>
            </a:extLst>
          </p:cNvPr>
          <p:cNvSpPr>
            <a:spLocks noGrp="1"/>
          </p:cNvSpPr>
          <p:nvPr>
            <p:ph type="title"/>
          </p:nvPr>
        </p:nvSpPr>
        <p:spPr/>
        <p:txBody>
          <a:bodyPr/>
          <a:lstStyle/>
          <a:p>
            <a:r>
              <a:rPr lang="ru-RU" b="0" cap="all" dirty="0">
                <a:solidFill>
                  <a:schemeClr val="tx1"/>
                </a:solidFill>
                <a:latin typeface="Times New Roman" panose="02020603050405020304" pitchFamily="18" charset="0"/>
                <a:cs typeface="Times New Roman" panose="02020603050405020304" pitchFamily="18" charset="0"/>
              </a:rPr>
              <a:t>Виды этики</a:t>
            </a:r>
            <a:endParaRPr lang="ru-RU" cap="all"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D53FEAAA-58A1-1C8A-7AC4-D13CA7ABF328}"/>
              </a:ext>
            </a:extLst>
          </p:cNvPr>
          <p:cNvSpPr>
            <a:spLocks noGrp="1"/>
          </p:cNvSpPr>
          <p:nvPr>
            <p:ph idx="1"/>
          </p:nvPr>
        </p:nvSpPr>
        <p:spPr/>
        <p:txBody>
          <a:bodyPr>
            <a:normAutofit/>
          </a:bodyPr>
          <a:lstStyle/>
          <a:p>
            <a:r>
              <a:rPr lang="ru-RU" sz="2800" b="0" i="0">
                <a:effectLst/>
                <a:latin typeface="Times New Roman" panose="02020603050405020304" pitchFamily="18" charset="0"/>
                <a:cs typeface="Times New Roman" panose="02020603050405020304" pitchFamily="18" charset="0"/>
              </a:rPr>
              <a:t>1. Профессиональная</a:t>
            </a:r>
            <a:br>
              <a:rPr lang="ru-RU" sz="2800">
                <a:latin typeface="Times New Roman" panose="02020603050405020304" pitchFamily="18" charset="0"/>
                <a:cs typeface="Times New Roman" panose="02020603050405020304" pitchFamily="18" charset="0"/>
              </a:rPr>
            </a:br>
            <a:r>
              <a:rPr lang="ru-RU" sz="2800" b="0" i="0">
                <a:effectLst/>
                <a:latin typeface="Times New Roman" panose="02020603050405020304" pitchFamily="18" charset="0"/>
                <a:cs typeface="Times New Roman" panose="02020603050405020304" pitchFamily="18" charset="0"/>
              </a:rPr>
              <a:t>2. Универсальная</a:t>
            </a:r>
            <a:br>
              <a:rPr lang="ru-RU" sz="2800">
                <a:latin typeface="Times New Roman" panose="02020603050405020304" pitchFamily="18" charset="0"/>
                <a:cs typeface="Times New Roman" panose="02020603050405020304" pitchFamily="18" charset="0"/>
              </a:rPr>
            </a:br>
            <a:r>
              <a:rPr lang="ru-RU" sz="2800" b="0" i="0">
                <a:effectLst/>
                <a:latin typeface="Times New Roman" panose="02020603050405020304" pitchFamily="18" charset="0"/>
                <a:cs typeface="Times New Roman" panose="02020603050405020304" pitchFamily="18" charset="0"/>
              </a:rPr>
              <a:t>3. Социальная</a:t>
            </a:r>
            <a:br>
              <a:rPr lang="ru-RU" sz="2800">
                <a:latin typeface="Times New Roman" panose="02020603050405020304" pitchFamily="18" charset="0"/>
                <a:cs typeface="Times New Roman" panose="02020603050405020304" pitchFamily="18" charset="0"/>
              </a:rPr>
            </a:br>
            <a:r>
              <a:rPr lang="ru-RU" sz="2800" b="0" i="0">
                <a:effectLst/>
                <a:latin typeface="Times New Roman" panose="02020603050405020304" pitchFamily="18" charset="0"/>
                <a:cs typeface="Times New Roman" panose="02020603050405020304" pitchFamily="18" charset="0"/>
              </a:rPr>
              <a:t>4. Деловая</a:t>
            </a:r>
            <a:br>
              <a:rPr lang="ru-RU" sz="2800">
                <a:latin typeface="Times New Roman" panose="02020603050405020304" pitchFamily="18" charset="0"/>
                <a:cs typeface="Times New Roman" panose="02020603050405020304" pitchFamily="18" charset="0"/>
              </a:rPr>
            </a:br>
            <a:r>
              <a:rPr lang="ru-RU" sz="2800" b="0" i="0">
                <a:effectLst/>
                <a:latin typeface="Times New Roman" panose="02020603050405020304" pitchFamily="18" charset="0"/>
                <a:cs typeface="Times New Roman" panose="02020603050405020304" pitchFamily="18" charset="0"/>
              </a:rPr>
              <a:t>5. Экономическая</a:t>
            </a:r>
            <a:br>
              <a:rPr lang="ru-RU" sz="2800">
                <a:latin typeface="Times New Roman" panose="02020603050405020304" pitchFamily="18" charset="0"/>
                <a:cs typeface="Times New Roman" panose="02020603050405020304" pitchFamily="18" charset="0"/>
              </a:rPr>
            </a:br>
            <a:r>
              <a:rPr lang="ru-RU" sz="2800" b="0" i="0">
                <a:effectLst/>
                <a:latin typeface="Times New Roman" panose="02020603050405020304" pitchFamily="18" charset="0"/>
                <a:cs typeface="Times New Roman" panose="02020603050405020304" pitchFamily="18" charset="0"/>
              </a:rPr>
              <a:t>6. Индивидуальная</a:t>
            </a:r>
            <a:endParaRPr lang="ru-RU" sz="2800" dirty="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30A1873A-A201-7F32-A3CD-FE0FA3CA293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112" b="95791" l="2888" r="97311">
                        <a14:foregroundMark x1="11155" y1="9579" x2="20817" y2="16110"/>
                        <a14:foregroundMark x1="20817" y1="16110" x2="19622" y2="26270"/>
                        <a14:foregroundMark x1="19622" y1="26270" x2="14243" y2="23077"/>
                        <a14:foregroundMark x1="14243" y1="23077" x2="13347" y2="31060"/>
                        <a14:foregroundMark x1="13347" y1="31060" x2="8068" y2="38026"/>
                        <a14:foregroundMark x1="8068" y1="38026" x2="12450" y2="43687"/>
                        <a14:foregroundMark x1="12450" y1="43687" x2="18526" y2="45283"/>
                        <a14:foregroundMark x1="18526" y1="45283" x2="18924" y2="37736"/>
                        <a14:foregroundMark x1="18924" y1="37736" x2="11255" y2="31060"/>
                        <a14:foregroundMark x1="11255" y1="31060" x2="6873" y2="43106"/>
                        <a14:foregroundMark x1="6873" y1="43106" x2="8765" y2="66473"/>
                        <a14:foregroundMark x1="8765" y1="66473" x2="14542" y2="59507"/>
                        <a14:foregroundMark x1="14542" y1="59507" x2="21315" y2="69521"/>
                        <a14:foregroundMark x1="21315" y1="69521" x2="17231" y2="86647"/>
                        <a14:foregroundMark x1="17231" y1="86647" x2="11653" y2="89115"/>
                        <a14:foregroundMark x1="11653" y1="89115" x2="8367" y2="78374"/>
                        <a14:foregroundMark x1="8367" y1="78374" x2="61355" y2="67054"/>
                        <a14:foregroundMark x1="61355" y1="67054" x2="69622" y2="60813"/>
                        <a14:foregroundMark x1="69622" y1="60813" x2="75498" y2="43687"/>
                        <a14:foregroundMark x1="75498" y1="43687" x2="77988" y2="13788"/>
                        <a14:foregroundMark x1="77988" y1="13788" x2="76195" y2="24383"/>
                        <a14:foregroundMark x1="76195" y1="24383" x2="77590" y2="10305"/>
                        <a14:foregroundMark x1="77590" y1="10305" x2="83267" y2="12046"/>
                        <a14:foregroundMark x1="83267" y1="12046" x2="81076" y2="29463"/>
                        <a14:foregroundMark x1="81076" y1="29463" x2="78884" y2="36139"/>
                        <a14:foregroundMark x1="78884" y1="36139" x2="84263" y2="31495"/>
                        <a14:foregroundMark x1="84263" y1="31495" x2="77092" y2="46734"/>
                        <a14:foregroundMark x1="77092" y1="46734" x2="86255" y2="44702"/>
                        <a14:foregroundMark x1="86255" y1="44702" x2="77092" y2="57910"/>
                        <a14:foregroundMark x1="77092" y1="57910" x2="89542" y2="63716"/>
                        <a14:foregroundMark x1="89542" y1="63716" x2="84263" y2="77939"/>
                        <a14:foregroundMark x1="84263" y1="77939" x2="77590" y2="85631"/>
                        <a14:foregroundMark x1="77590" y1="85631" x2="87649" y2="89115"/>
                        <a14:foregroundMark x1="75996" y1="34978" x2="73008" y2="38026"/>
                        <a14:foregroundMark x1="77191" y1="7112" x2="83068" y2="7112"/>
                        <a14:foregroundMark x1="3785" y1="47750" x2="5378" y2="81277"/>
                        <a14:foregroundMark x1="5378" y1="81277" x2="9363" y2="95065"/>
                        <a14:foregroundMark x1="9363" y1="95065" x2="20817" y2="96081"/>
                        <a14:foregroundMark x1="20817" y1="96081" x2="21315" y2="95065"/>
                        <a14:foregroundMark x1="19522" y1="8708" x2="15339" y2="8273"/>
                        <a14:foregroundMark x1="5478" y1="37881" x2="2988" y2="92453"/>
                        <a14:foregroundMark x1="96614" y1="50218" x2="97311" y2="59216"/>
                        <a14:foregroundMark x1="9163" y1="30479" x2="11753" y2="26415"/>
                        <a14:foregroundMark x1="9960" y1="27286" x2="8566" y2="32075"/>
                        <a14:foregroundMark x1="10259" y1="26415" x2="7470" y2="32221"/>
                        <a14:foregroundMark x1="10259" y1="25835" x2="7470" y2="32511"/>
                        <a14:foregroundMark x1="7470" y1="30189" x2="9661" y2="25254"/>
                        <a14:foregroundMark x1="18327" y1="35269" x2="23506" y2="47896"/>
                        <a14:foregroundMark x1="84960" y1="29028" x2="86454" y2="30914"/>
                        <a14:foregroundMark x1="85259" y1="28012" x2="86554" y2="30189"/>
                      </a14:backgroundRemoval>
                    </a14:imgEffect>
                  </a14:imgLayer>
                </a14:imgProps>
              </a:ext>
              <a:ext uri="{28A0092B-C50C-407E-A947-70E740481C1C}">
                <a14:useLocalDpi xmlns:a14="http://schemas.microsoft.com/office/drawing/2010/main" val="0"/>
              </a:ext>
            </a:extLst>
          </a:blip>
          <a:srcRect/>
          <a:stretch>
            <a:fillRect/>
          </a:stretch>
        </p:blipFill>
        <p:spPr bwMode="auto">
          <a:xfrm>
            <a:off x="4911658" y="1948715"/>
            <a:ext cx="7153732" cy="4909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53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6">
            <a:extLst>
              <a:ext uri="{FF2B5EF4-FFF2-40B4-BE49-F238E27FC236}">
                <a16:creationId xmlns:a16="http://schemas.microsoft.com/office/drawing/2014/main" id="{5C41AFEC-A1EC-ACF1-7A7D-53D8418B67E2}"/>
              </a:ext>
            </a:extLst>
          </p:cNvPr>
          <p:cNvSpPr>
            <a:spLocks noGrp="1"/>
          </p:cNvSpPr>
          <p:nvPr>
            <p:ph type="title"/>
          </p:nvPr>
        </p:nvSpPr>
        <p:spPr/>
        <p:txBody>
          <a:bodyPr/>
          <a:lstStyle/>
          <a:p>
            <a:r>
              <a:rPr lang="ru-RU" b="0" cap="all" dirty="0">
                <a:solidFill>
                  <a:schemeClr val="tx1"/>
                </a:solidFill>
                <a:latin typeface="Times New Roman" panose="02020603050405020304" pitchFamily="18" charset="0"/>
                <a:cs typeface="Times New Roman" panose="02020603050405020304" pitchFamily="18" charset="0"/>
              </a:rPr>
              <a:t>Экономическая этика</a:t>
            </a:r>
            <a:endParaRPr lang="ru-RU" cap="all" dirty="0">
              <a:solidFill>
                <a:schemeClr val="tx1"/>
              </a:solidFill>
              <a:latin typeface="Times New Roman" panose="02020603050405020304" pitchFamily="18" charset="0"/>
              <a:cs typeface="Times New Roman" panose="02020603050405020304" pitchFamily="18" charset="0"/>
            </a:endParaRPr>
          </a:p>
        </p:txBody>
      </p:sp>
      <p:sp>
        <p:nvSpPr>
          <p:cNvPr id="18" name="Объект 17">
            <a:extLst>
              <a:ext uri="{FF2B5EF4-FFF2-40B4-BE49-F238E27FC236}">
                <a16:creationId xmlns:a16="http://schemas.microsoft.com/office/drawing/2014/main" id="{1915B78E-46D1-0013-D4E0-CA5BC539530F}"/>
              </a:ext>
            </a:extLst>
          </p:cNvPr>
          <p:cNvSpPr>
            <a:spLocks noGrp="1"/>
          </p:cNvSpPr>
          <p:nvPr>
            <p:ph idx="1"/>
          </p:nvPr>
        </p:nvSpPr>
        <p:spPr>
          <a:xfrm>
            <a:off x="6622118" y="2190982"/>
            <a:ext cx="5397109" cy="4389528"/>
          </a:xfrm>
        </p:spPr>
        <p:txBody>
          <a:bodyPr>
            <a:normAutofit/>
          </a:bodyPr>
          <a:lstStyle/>
          <a:p>
            <a:r>
              <a:rPr lang="ru-RU" sz="2800" b="0" i="0" dirty="0">
                <a:effectLst/>
                <a:latin typeface="Times New Roman" panose="02020603050405020304" pitchFamily="18" charset="0"/>
                <a:cs typeface="Times New Roman" panose="02020603050405020304" pitchFamily="18" charset="0"/>
              </a:rPr>
              <a:t>Рассматривается как совокупность норм поведения предпринимателя, требования, предъявляемые культурным обществом к его стилю работы, характеру общения между участниками бизнеса, их социальному облику.</a:t>
            </a:r>
            <a:endParaRPr lang="ru-RU" sz="2800" dirty="0">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2E8BF250-4793-2597-544F-BB1439956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73" y="2190982"/>
            <a:ext cx="6234267" cy="44530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946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3FFA35-C81A-A93B-7789-BCCDFDBA5600}"/>
              </a:ext>
            </a:extLst>
          </p:cNvPr>
          <p:cNvSpPr>
            <a:spLocks noGrp="1"/>
          </p:cNvSpPr>
          <p:nvPr>
            <p:ph type="title"/>
          </p:nvPr>
        </p:nvSpPr>
        <p:spPr/>
        <p:txBody>
          <a:bodyPr/>
          <a:lstStyle/>
          <a:p>
            <a:r>
              <a:rPr lang="ru-RU" b="0" cap="all" dirty="0">
                <a:solidFill>
                  <a:schemeClr val="tx1"/>
                </a:solidFill>
                <a:latin typeface="Times New Roman" panose="02020603050405020304" pitchFamily="18" charset="0"/>
                <a:cs typeface="Times New Roman" panose="02020603050405020304" pitchFamily="18" charset="0"/>
              </a:rPr>
              <a:t>Индивидуальная этика</a:t>
            </a:r>
            <a:endParaRPr lang="ru-RU" cap="all"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F0F218C-778B-9EAF-5A47-DC98EE6E316A}"/>
              </a:ext>
            </a:extLst>
          </p:cNvPr>
          <p:cNvSpPr>
            <a:spLocks noGrp="1"/>
          </p:cNvSpPr>
          <p:nvPr>
            <p:ph idx="1"/>
          </p:nvPr>
        </p:nvSpPr>
        <p:spPr>
          <a:xfrm>
            <a:off x="818712" y="2222287"/>
            <a:ext cx="4808365" cy="3840888"/>
          </a:xfrm>
        </p:spPr>
        <p:txBody>
          <a:bodyPr>
            <a:normAutofit/>
          </a:bodyPr>
          <a:lstStyle/>
          <a:p>
            <a:r>
              <a:rPr lang="ru-RU" sz="2800" b="0" i="0" dirty="0">
                <a:effectLst/>
                <a:latin typeface="Times New Roman" panose="02020603050405020304" pitchFamily="18" charset="0"/>
                <a:cs typeface="Times New Roman" panose="02020603050405020304" pitchFamily="18" charset="0"/>
              </a:rPr>
              <a:t>Теория, связанная с развитием самосознания личности, ее потребностью в высокой самооценки, а также с стремлением к самосовершенствованию</a:t>
            </a:r>
            <a:endParaRPr lang="ru-RU" sz="2800" dirty="0">
              <a:latin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585AC98D-308D-2800-9D97-C1AD1B43E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0634" y="2113560"/>
            <a:ext cx="5784752" cy="44490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679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00AD15-DDC8-ED81-4B1B-E2D033669939}"/>
              </a:ext>
            </a:extLst>
          </p:cNvPr>
          <p:cNvSpPr>
            <a:spLocks noGrp="1"/>
          </p:cNvSpPr>
          <p:nvPr>
            <p:ph type="title"/>
          </p:nvPr>
        </p:nvSpPr>
        <p:spPr/>
        <p:txBody>
          <a:bodyPr/>
          <a:lstStyle/>
          <a:p>
            <a:r>
              <a:rPr lang="ru-RU" b="0" cap="all" dirty="0">
                <a:solidFill>
                  <a:schemeClr val="tx1"/>
                </a:solidFill>
                <a:latin typeface="Times New Roman" panose="02020603050405020304" pitchFamily="18" charset="0"/>
                <a:cs typeface="Times New Roman" panose="02020603050405020304" pitchFamily="18" charset="0"/>
              </a:rPr>
              <a:t>Социальная этика</a:t>
            </a:r>
            <a:endParaRPr lang="ru-RU" cap="all"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25514AA4-28D9-BFF7-4C2E-CC64FF331EA2}"/>
              </a:ext>
            </a:extLst>
          </p:cNvPr>
          <p:cNvSpPr>
            <a:spLocks noGrp="1"/>
          </p:cNvSpPr>
          <p:nvPr>
            <p:ph idx="1"/>
          </p:nvPr>
        </p:nvSpPr>
        <p:spPr>
          <a:xfrm>
            <a:off x="6445044" y="2222287"/>
            <a:ext cx="4928241" cy="3898294"/>
          </a:xfrm>
        </p:spPr>
        <p:txBody>
          <a:bodyPr>
            <a:normAutofit/>
          </a:bodyPr>
          <a:lstStyle/>
          <a:p>
            <a:r>
              <a:rPr lang="ru-RU" sz="2800" b="0" i="0" dirty="0">
                <a:effectLst/>
                <a:latin typeface="Times New Roman" panose="02020603050405020304" pitchFamily="18" charset="0"/>
                <a:cs typeface="Times New Roman" panose="02020603050405020304" pitchFamily="18" charset="0"/>
              </a:rPr>
              <a:t>Это этика социальной жизни – раздел прикладной этики, изучающей этические отношения - ценности, цели, обязанности человека в обществе.</a:t>
            </a:r>
            <a:endParaRPr lang="ru-RU" sz="2800" dirty="0">
              <a:latin typeface="Times New Roman" panose="02020603050405020304" pitchFamily="18" charset="0"/>
              <a:cs typeface="Times New Roman" panose="02020603050405020304" pitchFamily="18" charset="0"/>
            </a:endParaRPr>
          </a:p>
        </p:txBody>
      </p:sp>
      <p:pic>
        <p:nvPicPr>
          <p:cNvPr id="5122" name="Picture 2">
            <a:extLst>
              <a:ext uri="{FF2B5EF4-FFF2-40B4-BE49-F238E27FC236}">
                <a16:creationId xmlns:a16="http://schemas.microsoft.com/office/drawing/2014/main" id="{306F5DFB-9E93-5CBD-77FE-E1512C8D1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246" y="2512518"/>
            <a:ext cx="5845636" cy="38982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618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FD7DA9-B065-61E2-3E41-FB6358D02CAF}"/>
              </a:ext>
            </a:extLst>
          </p:cNvPr>
          <p:cNvSpPr>
            <a:spLocks noGrp="1"/>
          </p:cNvSpPr>
          <p:nvPr>
            <p:ph type="title"/>
          </p:nvPr>
        </p:nvSpPr>
        <p:spPr/>
        <p:txBody>
          <a:bodyPr/>
          <a:lstStyle/>
          <a:p>
            <a:r>
              <a:rPr lang="ru-RU" b="0" cap="all" dirty="0">
                <a:solidFill>
                  <a:schemeClr val="tx1"/>
                </a:solidFill>
                <a:latin typeface="Times New Roman" panose="02020603050405020304" pitchFamily="18" charset="0"/>
                <a:cs typeface="Times New Roman" panose="02020603050405020304" pitchFamily="18" charset="0"/>
              </a:rPr>
              <a:t>Профессиональная этика</a:t>
            </a:r>
            <a:endParaRPr lang="ru-RU" cap="all"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234ED608-DDE9-2101-3780-BCFC288388D5}"/>
              </a:ext>
            </a:extLst>
          </p:cNvPr>
          <p:cNvSpPr>
            <a:spLocks noGrp="1"/>
          </p:cNvSpPr>
          <p:nvPr>
            <p:ph idx="1"/>
          </p:nvPr>
        </p:nvSpPr>
        <p:spPr>
          <a:xfrm>
            <a:off x="572913" y="2179717"/>
            <a:ext cx="4977177" cy="4188525"/>
          </a:xfrm>
        </p:spPr>
        <p:txBody>
          <a:bodyPr>
            <a:normAutofit/>
          </a:bodyPr>
          <a:lstStyle/>
          <a:p>
            <a:r>
              <a:rPr lang="ru-RU" sz="2800" b="0" i="0" dirty="0">
                <a:effectLst/>
                <a:latin typeface="Times New Roman" panose="02020603050405020304" pitchFamily="18" charset="0"/>
                <a:cs typeface="Times New Roman" panose="02020603050405020304" pitchFamily="18" charset="0"/>
              </a:rPr>
              <a:t>Это совокупность нравственных норм, регулирующих поведение определенных социальных групп, принадлежащих к данной профессии, а через нее к определенному социальному классу.</a:t>
            </a:r>
            <a:endParaRPr lang="ru-RU" sz="2800" dirty="0">
              <a:latin typeface="Times New Roman" panose="02020603050405020304" pitchFamily="18" charset="0"/>
              <a:cs typeface="Times New Roman" panose="02020603050405020304" pitchFamily="18" charset="0"/>
            </a:endParaRPr>
          </a:p>
        </p:txBody>
      </p:sp>
      <p:pic>
        <p:nvPicPr>
          <p:cNvPr id="6146" name="Picture 2">
            <a:extLst>
              <a:ext uri="{FF2B5EF4-FFF2-40B4-BE49-F238E27FC236}">
                <a16:creationId xmlns:a16="http://schemas.microsoft.com/office/drawing/2014/main" id="{10DA8BD3-9063-4449-6C0C-ADE9F9829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090" y="2222287"/>
            <a:ext cx="6422690" cy="41033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282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0E5D26-FD9A-3802-0FB6-ECACF0615313}"/>
              </a:ext>
            </a:extLst>
          </p:cNvPr>
          <p:cNvSpPr>
            <a:spLocks noGrp="1"/>
          </p:cNvSpPr>
          <p:nvPr>
            <p:ph type="title"/>
          </p:nvPr>
        </p:nvSpPr>
        <p:spPr/>
        <p:txBody>
          <a:bodyPr/>
          <a:lstStyle/>
          <a:p>
            <a:r>
              <a:rPr lang="ru-RU" b="0" cap="all" dirty="0">
                <a:solidFill>
                  <a:schemeClr val="tx1"/>
                </a:solidFill>
                <a:latin typeface="Times New Roman" panose="02020603050405020304" pitchFamily="18" charset="0"/>
                <a:cs typeface="Times New Roman" panose="02020603050405020304" pitchFamily="18" charset="0"/>
              </a:rPr>
              <a:t>Универсальная этика</a:t>
            </a:r>
            <a:endParaRPr lang="ru-RU" cap="all"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23CEA1C-3A88-BD5C-E26A-AB8E99C107FD}"/>
              </a:ext>
            </a:extLst>
          </p:cNvPr>
          <p:cNvSpPr>
            <a:spLocks noGrp="1"/>
          </p:cNvSpPr>
          <p:nvPr>
            <p:ph idx="1"/>
          </p:nvPr>
        </p:nvSpPr>
        <p:spPr>
          <a:xfrm>
            <a:off x="6555545" y="2321169"/>
            <a:ext cx="5000620" cy="3396952"/>
          </a:xfrm>
        </p:spPr>
        <p:txBody>
          <a:bodyPr>
            <a:normAutofit/>
          </a:bodyPr>
          <a:lstStyle/>
          <a:p>
            <a:r>
              <a:rPr lang="ru-RU" sz="2800" b="0" i="0" dirty="0">
                <a:effectLst/>
                <a:latin typeface="Times New Roman" panose="02020603050405020304" pitchFamily="18" charset="0"/>
                <a:cs typeface="Times New Roman" panose="02020603050405020304" pitchFamily="18" charset="0"/>
              </a:rPr>
              <a:t>Регулирует поведение людей независимо от их профессиональной принадлежности.</a:t>
            </a:r>
            <a:endParaRPr lang="ru-RU" sz="2800" dirty="0">
              <a:latin typeface="Times New Roman" panose="02020603050405020304" pitchFamily="18" charset="0"/>
              <a:cs typeface="Times New Roman" panose="02020603050405020304" pitchFamily="18" charset="0"/>
            </a:endParaRPr>
          </a:p>
        </p:txBody>
      </p:sp>
      <p:pic>
        <p:nvPicPr>
          <p:cNvPr id="7170" name="Picture 2">
            <a:extLst>
              <a:ext uri="{FF2B5EF4-FFF2-40B4-BE49-F238E27FC236}">
                <a16:creationId xmlns:a16="http://schemas.microsoft.com/office/drawing/2014/main" id="{F0A391AF-5C17-B758-8EFF-9056220213C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242" b="93788" l="10000" r="90000">
                        <a14:foregroundMark x1="31111" y1="9394" x2="31556" y2="5758"/>
                        <a14:foregroundMark x1="52444" y1="7121" x2="51444" y2="5455"/>
                        <a14:foregroundMark x1="72444" y1="10909" x2="73889" y2="16212"/>
                        <a14:foregroundMark x1="52889" y1="11515" x2="54222" y2="9091"/>
                        <a14:foregroundMark x1="16444" y1="30152" x2="22778" y2="33636"/>
                        <a14:foregroundMark x1="22778" y1="33636" x2="22889" y2="33939"/>
                        <a14:foregroundMark x1="17444" y1="48788" x2="15667" y2="56364"/>
                        <a14:foregroundMark x1="15667" y1="56364" x2="16111" y2="50758"/>
                        <a14:foregroundMark x1="16444" y1="78182" x2="22333" y2="78333"/>
                        <a14:foregroundMark x1="22333" y1="78333" x2="19556" y2="78030"/>
                        <a14:foregroundMark x1="36000" y1="29394" x2="33889" y2="72273"/>
                        <a14:foregroundMark x1="35418" y1="91484" x2="38667" y2="92727"/>
                        <a14:foregroundMark x1="32333" y1="90303" x2="34543" y2="91149"/>
                        <a14:foregroundMark x1="37206" y1="91515" x2="36111" y2="90606"/>
                        <a14:foregroundMark x1="38667" y1="92727" x2="37206" y2="91515"/>
                        <a14:foregroundMark x1="60000" y1="92576" x2="65556" y2="93939"/>
                        <a14:foregroundMark x1="79778" y1="79848" x2="78222" y2="80758"/>
                        <a14:foregroundMark x1="83222" y1="56061" x2="84889" y2="56970"/>
                        <a14:foregroundMark x1="83222" y1="54091" x2="83556" y2="61061"/>
                        <a14:foregroundMark x1="78778" y1="29242" x2="84222" y2="32273"/>
                        <a14:foregroundMark x1="84222" y1="32273" x2="85111" y2="31970"/>
                        <a14:foregroundMark x1="60778" y1="26818" x2="64889" y2="43030"/>
                        <a14:foregroundMark x1="64889" y1="43030" x2="64222" y2="50000"/>
                        <a14:foregroundMark x1="63222" y1="41970" x2="62000" y2="49697"/>
                        <a14:foregroundMark x1="62000" y1="49697" x2="62444" y2="50758"/>
                        <a14:foregroundMark x1="62233" y1="42060" x2="61889" y2="43939"/>
                        <a14:foregroundMark x1="60444" y1="26515" x2="67111" y2="28939"/>
                        <a14:foregroundMark x1="67111" y1="28939" x2="67778" y2="31061"/>
                        <a14:foregroundMark x1="54556" y1="4697" x2="51444" y2="4242"/>
                        <a14:foregroundMark x1="34000" y1="6212" x2="33667" y2="12424"/>
                        <a14:foregroundMark x1="82111" y1="53030" x2="82556" y2="58788"/>
                        <a14:foregroundMark x1="86333" y1="52121" x2="83556" y2="50758"/>
                        <a14:foregroundMark x1="33000" y1="42273" x2="34000" y2="42879"/>
                        <a14:foregroundMark x1="61778" y1="41818" x2="62444" y2="39545"/>
                        <a14:foregroundMark x1="30222" y1="31667" x2="32222" y2="33030"/>
                        <a14:backgroundMark x1="34889" y1="89848" x2="34556" y2="85455"/>
                        <a14:backgroundMark x1="39444" y1="68333" x2="39444" y2="70152"/>
                        <a14:backgroundMark x1="62111" y1="40152" x2="59111" y2="38636"/>
                        <a14:backgroundMark x1="34889" y1="78030" x2="35222" y2="77121"/>
                        <a14:backgroundMark x1="35000" y1="91515" x2="35000" y2="91515"/>
                        <a14:backgroundMark x1="35333" y1="91061" x2="34333" y2="90606"/>
                        <a14:backgroundMark x1="32667" y1="39545" x2="31111" y2="39545"/>
                        <a14:backgroundMark x1="63444" y1="78939" x2="62889" y2="76970"/>
                      </a14:backgroundRemoval>
                    </a14:imgEffect>
                  </a14:imgLayer>
                </a14:imgProps>
              </a:ext>
              <a:ext uri="{28A0092B-C50C-407E-A947-70E740481C1C}">
                <a14:useLocalDpi xmlns:a14="http://schemas.microsoft.com/office/drawing/2010/main" val="0"/>
              </a:ext>
            </a:extLst>
          </a:blip>
          <a:srcRect/>
          <a:stretch>
            <a:fillRect/>
          </a:stretch>
        </p:blipFill>
        <p:spPr bwMode="auto">
          <a:xfrm>
            <a:off x="123864" y="2201934"/>
            <a:ext cx="6094056" cy="4468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8697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Цитаты">
  <a:themeElements>
    <a:clrScheme name="Красный и оранжевый">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Цитаты">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Цитаты">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Цитаты</Template>
  <TotalTime>92</TotalTime>
  <Words>463</Words>
  <Application>Microsoft Office PowerPoint</Application>
  <PresentationFormat>Широкоэкранный</PresentationFormat>
  <Paragraphs>36</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Century Gothic</vt:lpstr>
      <vt:lpstr>Times New Roman</vt:lpstr>
      <vt:lpstr>TimesNewRoman</vt:lpstr>
      <vt:lpstr>Wingdings 2</vt:lpstr>
      <vt:lpstr>Цитаты</vt:lpstr>
      <vt:lpstr>Презентация PowerPoint</vt:lpstr>
      <vt:lpstr>ВВЕДЕНИЕ</vt:lpstr>
      <vt:lpstr>ЧТО ТАКОЕ ЭТИКА?</vt:lpstr>
      <vt:lpstr>Виды этики</vt:lpstr>
      <vt:lpstr>Экономическая этика</vt:lpstr>
      <vt:lpstr>Индивидуальная этика</vt:lpstr>
      <vt:lpstr>Социальная этика</vt:lpstr>
      <vt:lpstr>Профессиональная этика</vt:lpstr>
      <vt:lpstr>Универсальная этика</vt:lpstr>
      <vt:lpstr>Деловая этика</vt:lpstr>
      <vt:lpstr>ЗАКЛЮЧЕНИЕ</vt:lpstr>
      <vt:lpstr>СПИСОК ЛИТЕРАТУРЫ</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Екатерина Морозова</dc:creator>
  <cp:lastModifiedBy>Волохова Татьяна Анатольевна</cp:lastModifiedBy>
  <cp:revision>2</cp:revision>
  <dcterms:created xsi:type="dcterms:W3CDTF">2022-09-20T19:46:49Z</dcterms:created>
  <dcterms:modified xsi:type="dcterms:W3CDTF">2023-04-01T10:42:41Z</dcterms:modified>
</cp:coreProperties>
</file>