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5794"/>
            <a:ext cx="6324600" cy="2357307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ПО для решения транспортных задач»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463" t="27588" r="26907" b="17648"/>
          <a:stretch/>
        </p:blipFill>
        <p:spPr>
          <a:xfrm>
            <a:off x="364982" y="365127"/>
            <a:ext cx="8414036" cy="62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93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027" t="20768" r="28339" b="51849"/>
          <a:stretch/>
        </p:blipFill>
        <p:spPr>
          <a:xfrm>
            <a:off x="314325" y="365126"/>
            <a:ext cx="8515350" cy="32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54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11" t="15807" r="26315" b="12872"/>
          <a:stretch/>
        </p:blipFill>
        <p:spPr>
          <a:xfrm>
            <a:off x="290945" y="245863"/>
            <a:ext cx="8672946" cy="63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17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161" t="16629" r="21179" b="78954"/>
          <a:stretch/>
        </p:blipFill>
        <p:spPr>
          <a:xfrm>
            <a:off x="226615" y="483251"/>
            <a:ext cx="8690769" cy="447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14" y="930924"/>
            <a:ext cx="8690769" cy="49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73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56238"/>
            <a:ext cx="7451481" cy="19255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1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077" t="11452" r="9185" b="23595"/>
          <a:stretch/>
        </p:blipFill>
        <p:spPr>
          <a:xfrm>
            <a:off x="360217" y="602271"/>
            <a:ext cx="8423565" cy="4411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7251" t="54775" r="17417" b="31061"/>
          <a:stretch/>
        </p:blipFill>
        <p:spPr>
          <a:xfrm>
            <a:off x="360217" y="5013289"/>
            <a:ext cx="8423564" cy="12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98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106" t="11350" r="18574" b="8634"/>
          <a:stretch/>
        </p:blipFill>
        <p:spPr>
          <a:xfrm>
            <a:off x="505690" y="159732"/>
            <a:ext cx="8264237" cy="66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95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15" t="16948" r="16167" b="68407"/>
          <a:stretch/>
        </p:blipFill>
        <p:spPr>
          <a:xfrm>
            <a:off x="286868" y="365126"/>
            <a:ext cx="8570264" cy="1436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485" t="28863" r="20664" b="19640"/>
          <a:stretch/>
        </p:blipFill>
        <p:spPr>
          <a:xfrm>
            <a:off x="286869" y="1690689"/>
            <a:ext cx="8570264" cy="48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0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0436" t="24908" r="22256" b="71192"/>
          <a:stretch/>
        </p:blipFill>
        <p:spPr>
          <a:xfrm>
            <a:off x="368948" y="365126"/>
            <a:ext cx="8494335" cy="39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48" y="758830"/>
            <a:ext cx="8334269" cy="56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09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4" t="15993" r="16827" b="45799"/>
          <a:stretch/>
        </p:blipFill>
        <p:spPr>
          <a:xfrm>
            <a:off x="166255" y="249383"/>
            <a:ext cx="8846285" cy="326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6859" t="28710" r="29197" b="48914"/>
          <a:stretch/>
        </p:blipFill>
        <p:spPr>
          <a:xfrm>
            <a:off x="1094509" y="3634798"/>
            <a:ext cx="6996545" cy="25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1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716" t="12490" r="16704" b="38795"/>
          <a:stretch/>
        </p:blipFill>
        <p:spPr>
          <a:xfrm>
            <a:off x="145485" y="556852"/>
            <a:ext cx="8853030" cy="42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45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803" t="16948" r="21000" b="10458"/>
          <a:stretch/>
        </p:blipFill>
        <p:spPr>
          <a:xfrm>
            <a:off x="346362" y="263235"/>
            <a:ext cx="8285020" cy="65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7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043" t="15993" r="16704" b="63311"/>
          <a:stretch/>
        </p:blipFill>
        <p:spPr>
          <a:xfrm>
            <a:off x="169323" y="124909"/>
            <a:ext cx="8805353" cy="1620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494" t="24914" r="24717" b="12510"/>
          <a:stretch/>
        </p:blipFill>
        <p:spPr>
          <a:xfrm>
            <a:off x="734291" y="1745891"/>
            <a:ext cx="7315200" cy="51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75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«Использование ПО для решения транспортных задач»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ishmaevan</cp:lastModifiedBy>
  <cp:revision>16</cp:revision>
  <dcterms:created xsi:type="dcterms:W3CDTF">2019-02-21T15:01:25Z</dcterms:created>
  <dcterms:modified xsi:type="dcterms:W3CDTF">2022-04-04T11:23:25Z</dcterms:modified>
</cp:coreProperties>
</file>