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Default Extension="png" ContentType="image/png"/>
  <Override PartName="/ppt/slideLayouts/slideLayout165.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Default Extension="svg" ContentType="image/svg+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notesSlides/notesSlide18.xml" ContentType="application/vnd.openxmlformats-officedocument.presentationml.notesSlide+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docProps/custom.xml" ContentType="application/vnd.openxmlformats-officedocument.custom-properties+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Default Extension="wdp" ContentType="image/vnd.ms-photo"/>
  <Override PartName="/ppt/slideMasters/slideMaster9.xml" ContentType="application/vnd.openxmlformats-officedocument.presentationml.slideMaster+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Layouts/slideLayout99.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Layouts/slideLayout55.xml" ContentType="application/vnd.openxmlformats-officedocument.presentationml.slideLayout+xml"/>
  <Override PartName="/ppt/theme/theme3.xml" ContentType="application/vnd.openxmlformats-officedocument.theme+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 id="2147483852" r:id="rId2"/>
    <p:sldMasterId id="2147483864" r:id="rId3"/>
    <p:sldMasterId id="2147483921" r:id="rId4"/>
    <p:sldMasterId id="2147483933" r:id="rId5"/>
    <p:sldMasterId id="2147483951" r:id="rId6"/>
    <p:sldMasterId id="2147483972" r:id="rId7"/>
    <p:sldMasterId id="2147483985" r:id="rId8"/>
    <p:sldMasterId id="2147483997" r:id="rId9"/>
    <p:sldMasterId id="2147484011" r:id="rId10"/>
  </p:sldMasterIdLst>
  <p:notesMasterIdLst>
    <p:notesMasterId r:id="rId81"/>
  </p:notesMasterIdLst>
  <p:sldIdLst>
    <p:sldId id="288" r:id="rId11"/>
    <p:sldId id="290" r:id="rId12"/>
    <p:sldId id="293" r:id="rId13"/>
    <p:sldId id="291" r:id="rId14"/>
    <p:sldId id="292" r:id="rId15"/>
    <p:sldId id="256" r:id="rId16"/>
    <p:sldId id="257" r:id="rId17"/>
    <p:sldId id="260" r:id="rId18"/>
    <p:sldId id="259" r:id="rId19"/>
    <p:sldId id="258" r:id="rId20"/>
    <p:sldId id="294" r:id="rId21"/>
    <p:sldId id="295" r:id="rId22"/>
    <p:sldId id="296" r:id="rId23"/>
    <p:sldId id="297" r:id="rId24"/>
    <p:sldId id="298" r:id="rId25"/>
    <p:sldId id="261" r:id="rId26"/>
    <p:sldId id="262" r:id="rId27"/>
    <p:sldId id="263" r:id="rId28"/>
    <p:sldId id="299" r:id="rId29"/>
    <p:sldId id="300" r:id="rId30"/>
    <p:sldId id="301" r:id="rId31"/>
    <p:sldId id="302" r:id="rId32"/>
    <p:sldId id="303" r:id="rId33"/>
    <p:sldId id="304" r:id="rId34"/>
    <p:sldId id="305" r:id="rId35"/>
    <p:sldId id="264" r:id="rId36"/>
    <p:sldId id="265" r:id="rId37"/>
    <p:sldId id="323" r:id="rId38"/>
    <p:sldId id="324" r:id="rId39"/>
    <p:sldId id="325" r:id="rId40"/>
    <p:sldId id="268" r:id="rId41"/>
    <p:sldId id="326" r:id="rId42"/>
    <p:sldId id="306" r:id="rId43"/>
    <p:sldId id="307" r:id="rId44"/>
    <p:sldId id="308" r:id="rId45"/>
    <p:sldId id="309" r:id="rId46"/>
    <p:sldId id="310" r:id="rId47"/>
    <p:sldId id="311" r:id="rId48"/>
    <p:sldId id="312" r:id="rId49"/>
    <p:sldId id="313" r:id="rId50"/>
    <p:sldId id="283" r:id="rId51"/>
    <p:sldId id="284" r:id="rId52"/>
    <p:sldId id="285" r:id="rId53"/>
    <p:sldId id="286" r:id="rId54"/>
    <p:sldId id="314" r:id="rId55"/>
    <p:sldId id="315" r:id="rId56"/>
    <p:sldId id="278" r:id="rId57"/>
    <p:sldId id="289" r:id="rId58"/>
    <p:sldId id="287" r:id="rId59"/>
    <p:sldId id="316" r:id="rId60"/>
    <p:sldId id="317" r:id="rId61"/>
    <p:sldId id="318" r:id="rId62"/>
    <p:sldId id="319" r:id="rId63"/>
    <p:sldId id="320" r:id="rId64"/>
    <p:sldId id="321" r:id="rId65"/>
    <p:sldId id="322" r:id="rId66"/>
    <p:sldId id="327" r:id="rId67"/>
    <p:sldId id="328" r:id="rId68"/>
    <p:sldId id="329" r:id="rId69"/>
    <p:sldId id="330" r:id="rId70"/>
    <p:sldId id="331" r:id="rId71"/>
    <p:sldId id="332" r:id="rId72"/>
    <p:sldId id="333" r:id="rId73"/>
    <p:sldId id="334" r:id="rId74"/>
    <p:sldId id="335" r:id="rId75"/>
    <p:sldId id="336" r:id="rId76"/>
    <p:sldId id="266" r:id="rId77"/>
    <p:sldId id="267" r:id="rId78"/>
    <p:sldId id="337" r:id="rId79"/>
    <p:sldId id="338" r:id="rId8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8" autoAdjust="0"/>
    <p:restoredTop sz="94660"/>
  </p:normalViewPr>
  <p:slideViewPr>
    <p:cSldViewPr snapToGrid="0">
      <p:cViewPr varScale="1">
        <p:scale>
          <a:sx n="69" d="100"/>
          <a:sy n="69" d="100"/>
        </p:scale>
        <p:origin x="-1108" y="-8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presProps" Target="presProps.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641" name="Rectangle 2"/>
          <p:cNvSpPr>
            <a:spLocks noGrp="1" noChangeArrowheads="1"/>
          </p:cNvSpPr>
          <p:nvPr>
            <p:ph type="hdr" sz="quarter"/>
          </p:nvPr>
        </p:nvSpPr>
        <p:spPr bwMode="auto">
          <a:xfrm>
            <a:off x="2"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l">
              <a:defRPr sz="1100"/>
            </a:lvl1pPr>
          </a:lstStyle>
          <a:p>
            <a:endParaRPr lang="en-US"/>
          </a:p>
        </p:txBody>
      </p:sp>
      <p:sp>
        <p:nvSpPr>
          <p:cNvPr id="1048642" name="Rectangle 3"/>
          <p:cNvSpPr>
            <a:spLocks noGrp="1" noChangeArrowheads="1"/>
          </p:cNvSpPr>
          <p:nvPr>
            <p:ph type="dt" idx="1"/>
          </p:nvPr>
        </p:nvSpPr>
        <p:spPr bwMode="auto">
          <a:xfrm>
            <a:off x="4021139"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r">
              <a:defRPr sz="1100"/>
            </a:lvl1pPr>
          </a:lstStyle>
          <a:p>
            <a:endParaRPr lang="en-US"/>
          </a:p>
        </p:txBody>
      </p:sp>
      <p:sp>
        <p:nvSpPr>
          <p:cNvPr id="1048643"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ffectLst/>
        </p:spPr>
      </p:sp>
      <p:sp>
        <p:nvSpPr>
          <p:cNvPr id="1048644" name="Rectangle 5"/>
          <p:cNvSpPr>
            <a:spLocks noGrp="1" noChangeArrowheads="1"/>
          </p:cNvSpPr>
          <p:nvPr>
            <p:ph type="body" sz="quarter" idx="3"/>
          </p:nvPr>
        </p:nvSpPr>
        <p:spPr bwMode="auto">
          <a:xfrm>
            <a:off x="709614" y="4862514"/>
            <a:ext cx="5680075" cy="4605337"/>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45" name="Rectangle 6"/>
          <p:cNvSpPr>
            <a:spLocks noGrp="1" noChangeArrowheads="1"/>
          </p:cNvSpPr>
          <p:nvPr>
            <p:ph type="ftr" sz="quarter" idx="4"/>
          </p:nvPr>
        </p:nvSpPr>
        <p:spPr bwMode="auto">
          <a:xfrm>
            <a:off x="2"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l">
              <a:defRPr sz="1100"/>
            </a:lvl1pPr>
          </a:lstStyle>
          <a:p>
            <a:endParaRPr lang="en-US"/>
          </a:p>
        </p:txBody>
      </p:sp>
      <p:sp>
        <p:nvSpPr>
          <p:cNvPr id="1048646" name="Rectangle 7"/>
          <p:cNvSpPr>
            <a:spLocks noGrp="1" noChangeArrowheads="1"/>
          </p:cNvSpPr>
          <p:nvPr>
            <p:ph type="sldNum" sz="quarter" idx="5"/>
          </p:nvPr>
        </p:nvSpPr>
        <p:spPr bwMode="auto">
          <a:xfrm>
            <a:off x="4021139"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r">
              <a:defRPr sz="1100"/>
            </a:lvl1pPr>
          </a:lstStyle>
          <a:p>
            <a:fld id="{A9A0EA98-5831-4853-B862-C702E6EB345C}"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9" name="Google Shape;113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70c1df8b91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70c1df8b9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4233483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6b20e22304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6b20e2230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808311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6b20e22304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6b20e2230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3405480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70c1df8b91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3757213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6DE8F2A-B3D4-43F2-B39B-CD77F64A1950}"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321077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r>
              <a:rPr lang="ru-RU" noProof="0" dirty="0"/>
              <a:t>Междустрочный</a:t>
            </a:r>
            <a:r>
              <a:rPr lang="ru-RU" dirty="0"/>
              <a:t> интервал + номера страниц</a:t>
            </a:r>
          </a:p>
        </p:txBody>
      </p:sp>
      <p:sp>
        <p:nvSpPr>
          <p:cNvPr id="4" name="Номер слайда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A9B2C62-FE30-453D-946B-754E9E42C845}"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777375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9B2C62-FE30-453D-946B-754E9E42C845}"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681919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9B2C62-FE30-453D-946B-754E9E42C845}"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715295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9B2C62-FE30-453D-946B-754E9E42C845}"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777656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9B2C62-FE30-453D-946B-754E9E42C845}"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083961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112db7d2a90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112db7d2a90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9B2C62-FE30-453D-946B-754E9E42C845}"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084610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9B2C62-FE30-453D-946B-754E9E42C845}"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349495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9B2C62-FE30-453D-946B-754E9E42C845}"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335251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112db7d2a90_0_2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112db7d2a90_0_2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e9facb8fd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9" name="Google Shape;1339;ge9facb8fd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g112db7d2a90_0_27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4" name="Google Shape;1434;g112db7d2a90_0_2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12db7d2a90_0_2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12db7d2a90_0_2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112db7d2a90_0_2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7" name="Google Shape;1567;g112db7d2a90_0_2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Google Shape;1608;ge9facb8fde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9" name="Google Shape;1609;ge9facb8fde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471831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048581" name="Title 1"/>
          <p:cNvSpPr>
            <a:spLocks noGrp="1"/>
          </p:cNvSpPr>
          <p:nvPr>
            <p:ph type="ctrTitle"/>
          </p:nvPr>
        </p:nvSpPr>
        <p:spPr>
          <a:xfrm>
            <a:off x="685800" y="1122363"/>
            <a:ext cx="7772400" cy="2387600"/>
          </a:xfrm>
        </p:spPr>
        <p:txBody>
          <a:bodyPr anchor="b"/>
          <a:lstStyle>
            <a:lvl1pPr algn="ctr">
              <a:defRPr sz="6000"/>
            </a:lvl1pPr>
          </a:lstStyle>
          <a:p>
            <a:r>
              <a:rPr lang="ru-RU" altLang="zh-CN"/>
              <a:t>Образец заголовка</a:t>
            </a:r>
            <a:endParaRPr lang="en-US" dirty="0"/>
          </a:p>
        </p:txBody>
      </p:sp>
      <p:sp>
        <p:nvSpPr>
          <p:cNvPr id="1048582"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ltLang="zh-CN"/>
              <a:t>Образец подзаголовка</a:t>
            </a:r>
            <a:endParaRPr lang="en-US" dirty="0"/>
          </a:p>
        </p:txBody>
      </p:sp>
      <p:sp>
        <p:nvSpPr>
          <p:cNvPr id="1048583" name="Date Placeholder 3"/>
          <p:cNvSpPr>
            <a:spLocks noGrp="1"/>
          </p:cNvSpPr>
          <p:nvPr>
            <p:ph type="dt" sz="half" idx="10"/>
          </p:nvPr>
        </p:nvSpPr>
        <p:spPr/>
        <p:txBody>
          <a:bodyPr/>
          <a:lstStyle/>
          <a:p>
            <a:fld id="{AB29C8F3-725A-4F9A-A507-94E9D5D4F6DB}" type="datetimeFigureOut">
              <a:rPr lang="zh-CN" altLang="en-US" smtClean="0"/>
              <a:pPr/>
              <a:t>2023/5/4</a:t>
            </a:fld>
            <a:endParaRPr lang="zh-CN" altLang="en-US"/>
          </a:p>
        </p:txBody>
      </p:sp>
      <p:sp>
        <p:nvSpPr>
          <p:cNvPr id="1048584" name="Footer Placeholder 4"/>
          <p:cNvSpPr>
            <a:spLocks noGrp="1"/>
          </p:cNvSpPr>
          <p:nvPr>
            <p:ph type="ftr" sz="quarter" idx="11"/>
          </p:nvPr>
        </p:nvSpPr>
        <p:spPr/>
        <p:txBody>
          <a:bodyPr/>
          <a:lstStyle/>
          <a:p>
            <a:endParaRPr lang="zh-CN" altLang="en-US"/>
          </a:p>
        </p:txBody>
      </p:sp>
      <p:sp>
        <p:nvSpPr>
          <p:cNvPr id="1048585" name="Slide Number Placeholder 5"/>
          <p:cNvSpPr>
            <a:spLocks noGrp="1"/>
          </p:cNvSpPr>
          <p:nvPr>
            <p:ph type="sldNum" sz="quarter" idx="12"/>
          </p:nvPr>
        </p:nvSpPr>
        <p:spPr/>
        <p:txBody>
          <a:bodyPr/>
          <a:lstStyle/>
          <a:p>
            <a:fld id="{7BE40409-DAE8-4674-9087-DC3CFB3688BD}"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1048608" name="Title 1"/>
          <p:cNvSpPr>
            <a:spLocks noGrp="1"/>
          </p:cNvSpPr>
          <p:nvPr>
            <p:ph type="title"/>
          </p:nvPr>
        </p:nvSpPr>
        <p:spPr/>
        <p:txBody>
          <a:bodyPr/>
          <a:lstStyle/>
          <a:p>
            <a:r>
              <a:rPr lang="ru-RU" altLang="zh-CN"/>
              <a:t>Образец заголовка</a:t>
            </a:r>
            <a:endParaRPr lang="en-US" dirty="0"/>
          </a:p>
        </p:txBody>
      </p:sp>
      <p:sp>
        <p:nvSpPr>
          <p:cNvPr id="1048609" name="Vertical Text Placeholder 2"/>
          <p:cNvSpPr>
            <a:spLocks noGrp="1"/>
          </p:cNvSpPr>
          <p:nvPr>
            <p:ph type="body" orient="vert" idx="1"/>
          </p:nvPr>
        </p:nvSpPr>
        <p:spPr/>
        <p:txBody>
          <a:bodyPr vert="eaVert"/>
          <a:lstStyle/>
          <a:p>
            <a:pPr lvl="0"/>
            <a:r>
              <a:rPr lang="ru-RU" altLang="zh-CN"/>
              <a:t>Образец текста</a:t>
            </a:r>
          </a:p>
          <a:p>
            <a:pPr lvl="1"/>
            <a:r>
              <a:rPr lang="ru-RU" altLang="zh-CN"/>
              <a:t>Второй уровень</a:t>
            </a:r>
          </a:p>
          <a:p>
            <a:pPr lvl="2"/>
            <a:r>
              <a:rPr lang="ru-RU" altLang="zh-CN"/>
              <a:t>Третий уровень</a:t>
            </a:r>
          </a:p>
          <a:p>
            <a:pPr lvl="3"/>
            <a:r>
              <a:rPr lang="ru-RU" altLang="zh-CN"/>
              <a:t>Четвертый уровень</a:t>
            </a:r>
          </a:p>
          <a:p>
            <a:pPr lvl="4"/>
            <a:r>
              <a:rPr lang="ru-RU" altLang="zh-CN"/>
              <a:t>Пятый уровень</a:t>
            </a:r>
            <a:endParaRPr lang="en-US" dirty="0"/>
          </a:p>
        </p:txBody>
      </p:sp>
      <p:sp>
        <p:nvSpPr>
          <p:cNvPr id="1048610" name="Date Placeholder 3"/>
          <p:cNvSpPr>
            <a:spLocks noGrp="1"/>
          </p:cNvSpPr>
          <p:nvPr>
            <p:ph type="dt" sz="half" idx="10"/>
          </p:nvPr>
        </p:nvSpPr>
        <p:spPr/>
        <p:txBody>
          <a:bodyPr/>
          <a:lstStyle/>
          <a:p>
            <a:fld id="{AB29C8F3-725A-4F9A-A507-94E9D5D4F6DB}" type="datetimeFigureOut">
              <a:rPr lang="zh-CN" altLang="en-US" smtClean="0"/>
              <a:pPr/>
              <a:t>2023/5/4</a:t>
            </a:fld>
            <a:endParaRPr lang="zh-CN" altLang="en-US"/>
          </a:p>
        </p:txBody>
      </p:sp>
      <p:sp>
        <p:nvSpPr>
          <p:cNvPr id="1048611" name="Footer Placeholder 4"/>
          <p:cNvSpPr>
            <a:spLocks noGrp="1"/>
          </p:cNvSpPr>
          <p:nvPr>
            <p:ph type="ftr" sz="quarter" idx="11"/>
          </p:nvPr>
        </p:nvSpPr>
        <p:spPr/>
        <p:txBody>
          <a:bodyPr/>
          <a:lstStyle/>
          <a:p>
            <a:endParaRPr lang="zh-CN" altLang="en-US"/>
          </a:p>
        </p:txBody>
      </p:sp>
      <p:sp>
        <p:nvSpPr>
          <p:cNvPr id="1048612" name="Slide Number Placeholder 5"/>
          <p:cNvSpPr>
            <a:spLocks noGrp="1"/>
          </p:cNvSpPr>
          <p:nvPr>
            <p:ph type="sldNum" sz="quarter" idx="12"/>
          </p:nvPr>
        </p:nvSpPr>
        <p:spPr/>
        <p:txBody>
          <a:bodyPr/>
          <a:lstStyle/>
          <a:p>
            <a:fld id="{7BE40409-DAE8-4674-9087-DC3CFB3688BD}" type="slidenum">
              <a:rPr lang="zh-CN" altLang="en-US" smtClean="0"/>
              <a:pPr/>
              <a:t>‹#›</a:t>
            </a:fld>
            <a:endParaRPr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anchor="ctr">
            <a:normAutofit/>
          </a:bodyPr>
          <a:lstStyle>
            <a:lvl1pPr algn="l">
              <a:defRPr sz="2400" b="0" cap="all"/>
            </a:lvl1pPr>
          </a:lstStyle>
          <a:p>
            <a:r>
              <a:rPr lang="ru-RU"/>
              <a:t>Образец заголовка</a:t>
            </a:r>
            <a:endParaRPr lang="en-US" dirty="0"/>
          </a:p>
        </p:txBody>
      </p:sp>
      <p:sp>
        <p:nvSpPr>
          <p:cNvPr id="3" name="Text Placeholder 2"/>
          <p:cNvSpPr>
            <a:spLocks noGrp="1"/>
          </p:cNvSpPr>
          <p:nvPr>
            <p:ph type="body" idx="1"/>
          </p:nvPr>
        </p:nvSpPr>
        <p:spPr>
          <a:xfrm>
            <a:off x="513159" y="4114800"/>
            <a:ext cx="6401991" cy="1879600"/>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387A84D-0D58-4BF0-9141-79398EA5FF99}" type="datetimeFigureOut">
              <a:rPr lang="ru-RU" smtClean="0"/>
              <a:pPr/>
              <a:t>04.05.2023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B38ADB7-CC5E-4C0C-B776-7D41B8CC670F}" type="slidenum">
              <a:rPr lang="ru-RU" smtClean="0"/>
              <a:pPr/>
              <a:t>‹#›</a:t>
            </a:fld>
            <a:endParaRPr lang="ru-RU"/>
          </a:p>
        </p:txBody>
      </p:sp>
    </p:spTree>
    <p:extLst>
      <p:ext uri="{BB962C8B-B14F-4D97-AF65-F5344CB8AC3E}">
        <p14:creationId xmlns="" xmlns:p14="http://schemas.microsoft.com/office/powerpoint/2010/main" val="1349817420"/>
      </p:ext>
    </p:extLst>
  </p:cSld>
  <p:clrMapOvr>
    <a:masterClrMapping/>
  </p:clrMapOvr>
  <p:transition spd="slow">
    <p:wip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56059" y="685800"/>
            <a:ext cx="6858001" cy="2743200"/>
          </a:xfrm>
        </p:spPr>
        <p:txBody>
          <a:bodyPr anchor="ctr">
            <a:normAutofit/>
          </a:bodyPr>
          <a:lstStyle>
            <a:lvl1pPr algn="l">
              <a:defRPr sz="24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084659" y="3429000"/>
            <a:ext cx="6400800"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ru-RU"/>
              <a:t>Образец текста</a:t>
            </a:r>
          </a:p>
        </p:txBody>
      </p:sp>
      <p:sp>
        <p:nvSpPr>
          <p:cNvPr id="3" name="Text Placeholder 2"/>
          <p:cNvSpPr>
            <a:spLocks noGrp="1"/>
          </p:cNvSpPr>
          <p:nvPr>
            <p:ph type="body" idx="1"/>
          </p:nvPr>
        </p:nvSpPr>
        <p:spPr>
          <a:xfrm>
            <a:off x="513160" y="4301068"/>
            <a:ext cx="6400800" cy="1684865"/>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387A84D-0D58-4BF0-9141-79398EA5FF99}" type="datetimeFigureOut">
              <a:rPr lang="ru-RU" smtClean="0"/>
              <a:pPr/>
              <a:t>04.05.2023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B38ADB7-CC5E-4C0C-B776-7D41B8CC670F}" type="slidenum">
              <a:rPr lang="ru-RU" smtClean="0"/>
              <a:pPr/>
              <a:t>‹#›</a:t>
            </a:fld>
            <a:endParaRPr lang="ru-RU"/>
          </a:p>
        </p:txBody>
      </p:sp>
      <p:sp>
        <p:nvSpPr>
          <p:cNvPr id="14" name="TextBox 13"/>
          <p:cNvSpPr txBox="1"/>
          <p:nvPr/>
        </p:nvSpPr>
        <p:spPr>
          <a:xfrm>
            <a:off x="398859" y="812222"/>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714059" y="2768601"/>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 xmlns:p14="http://schemas.microsoft.com/office/powerpoint/2010/main" val="3108268325"/>
      </p:ext>
    </p:extLst>
  </p:cSld>
  <p:clrMapOvr>
    <a:masterClrMapping/>
  </p:clrMapOvr>
  <p:transition spd="slow">
    <p:wip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513159" y="3429000"/>
            <a:ext cx="6400800" cy="1697400"/>
          </a:xfrm>
        </p:spPr>
        <p:txBody>
          <a:bodyPr anchor="b">
            <a:normAutofit/>
          </a:bodyPr>
          <a:lstStyle>
            <a:lvl1pPr algn="l">
              <a:defRPr sz="2400" b="0" cap="all"/>
            </a:lvl1pPr>
          </a:lstStyle>
          <a:p>
            <a:r>
              <a:rPr lang="ru-RU"/>
              <a:t>Образец заголовка</a:t>
            </a:r>
            <a:endParaRPr lang="en-US" dirty="0"/>
          </a:p>
        </p:txBody>
      </p:sp>
      <p:sp>
        <p:nvSpPr>
          <p:cNvPr id="3" name="Text Placeholder 2"/>
          <p:cNvSpPr>
            <a:spLocks noGrp="1"/>
          </p:cNvSpPr>
          <p:nvPr>
            <p:ph type="body" idx="1"/>
          </p:nvPr>
        </p:nvSpPr>
        <p:spPr>
          <a:xfrm>
            <a:off x="513158" y="5132981"/>
            <a:ext cx="6401993" cy="860400"/>
          </a:xfrm>
        </p:spPr>
        <p:txBody>
          <a:bodyPr anchor="t">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387A84D-0D58-4BF0-9141-79398EA5FF99}" type="datetimeFigureOut">
              <a:rPr lang="ru-RU" smtClean="0"/>
              <a:pPr/>
              <a:t>04.05.2023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B38ADB7-CC5E-4C0C-B776-7D41B8CC670F}" type="slidenum">
              <a:rPr lang="ru-RU" smtClean="0"/>
              <a:pPr/>
              <a:t>‹#›</a:t>
            </a:fld>
            <a:endParaRPr lang="ru-RU"/>
          </a:p>
        </p:txBody>
      </p:sp>
    </p:spTree>
    <p:extLst>
      <p:ext uri="{BB962C8B-B14F-4D97-AF65-F5344CB8AC3E}">
        <p14:creationId xmlns="" xmlns:p14="http://schemas.microsoft.com/office/powerpoint/2010/main" val="2551419919"/>
      </p:ext>
    </p:extLst>
  </p:cSld>
  <p:clrMapOvr>
    <a:masterClrMapping/>
  </p:clrMapOvr>
  <p:transition spd="slow">
    <p:wip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56060" y="685800"/>
            <a:ext cx="6858000" cy="2743200"/>
          </a:xfrm>
        </p:spPr>
        <p:txBody>
          <a:bodyPr anchor="ctr">
            <a:normAutofit/>
          </a:bodyPr>
          <a:lstStyle>
            <a:lvl1pPr algn="l">
              <a:defRPr sz="24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513159" y="3928534"/>
            <a:ext cx="6400801" cy="1049866"/>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513159" y="4978400"/>
            <a:ext cx="6400801" cy="10160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387A84D-0D58-4BF0-9141-79398EA5FF99}" type="datetimeFigureOut">
              <a:rPr lang="ru-RU" smtClean="0"/>
              <a:pPr/>
              <a:t>04.05.2023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B38ADB7-CC5E-4C0C-B776-7D41B8CC670F}" type="slidenum">
              <a:rPr lang="ru-RU" smtClean="0"/>
              <a:pPr/>
              <a:t>‹#›</a:t>
            </a:fld>
            <a:endParaRPr lang="ru-RU"/>
          </a:p>
        </p:txBody>
      </p:sp>
      <p:sp>
        <p:nvSpPr>
          <p:cNvPr id="11" name="TextBox 10"/>
          <p:cNvSpPr txBox="1"/>
          <p:nvPr/>
        </p:nvSpPr>
        <p:spPr>
          <a:xfrm>
            <a:off x="398859" y="812222"/>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2" name="TextBox 11"/>
          <p:cNvSpPr txBox="1"/>
          <p:nvPr/>
        </p:nvSpPr>
        <p:spPr>
          <a:xfrm>
            <a:off x="7714059" y="2768601"/>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 xmlns:p14="http://schemas.microsoft.com/office/powerpoint/2010/main" val="1824560249"/>
      </p:ext>
    </p:extLst>
  </p:cSld>
  <p:clrMapOvr>
    <a:masterClrMapping/>
  </p:clrMapOvr>
  <p:transition spd="slow">
    <p:wip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10" name="Text Placeholder 9"/>
          <p:cNvSpPr>
            <a:spLocks noGrp="1"/>
          </p:cNvSpPr>
          <p:nvPr>
            <p:ph type="body" sz="quarter" idx="13"/>
          </p:nvPr>
        </p:nvSpPr>
        <p:spPr>
          <a:xfrm>
            <a:off x="513159" y="3928534"/>
            <a:ext cx="6400800" cy="838200"/>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513159" y="4766733"/>
            <a:ext cx="6400801" cy="1227667"/>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387A84D-0D58-4BF0-9141-79398EA5FF99}" type="datetimeFigureOut">
              <a:rPr lang="ru-RU" smtClean="0"/>
              <a:pPr/>
              <a:t>04.05.2023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B38ADB7-CC5E-4C0C-B776-7D41B8CC670F}" type="slidenum">
              <a:rPr lang="ru-RU" smtClean="0"/>
              <a:pPr/>
              <a:t>‹#›</a:t>
            </a:fld>
            <a:endParaRPr lang="ru-RU"/>
          </a:p>
        </p:txBody>
      </p:sp>
    </p:spTree>
    <p:extLst>
      <p:ext uri="{BB962C8B-B14F-4D97-AF65-F5344CB8AC3E}">
        <p14:creationId xmlns="" xmlns:p14="http://schemas.microsoft.com/office/powerpoint/2010/main" val="3124891828"/>
      </p:ext>
    </p:extLst>
  </p:cSld>
  <p:clrMapOvr>
    <a:masterClrMapping/>
  </p:clrMapOvr>
  <p:transition spd="slow">
    <p:wip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387A84D-0D58-4BF0-9141-79398EA5FF99}" type="datetimeFigureOut">
              <a:rPr lang="ru-RU" smtClean="0"/>
              <a:pPr/>
              <a:t>04.05.2023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B38ADB7-CC5E-4C0C-B776-7D41B8CC670F}" type="slidenum">
              <a:rPr lang="ru-RU" smtClean="0"/>
              <a:pPr/>
              <a:t>‹#›</a:t>
            </a:fld>
            <a:endParaRPr lang="ru-RU"/>
          </a:p>
        </p:txBody>
      </p:sp>
    </p:spTree>
    <p:extLst>
      <p:ext uri="{BB962C8B-B14F-4D97-AF65-F5344CB8AC3E}">
        <p14:creationId xmlns="" xmlns:p14="http://schemas.microsoft.com/office/powerpoint/2010/main" val="1758323067"/>
      </p:ext>
    </p:extLst>
  </p:cSld>
  <p:clrMapOvr>
    <a:masterClrMapping/>
  </p:clrMapOvr>
  <p:transition spd="slow">
    <p:wip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909" y="685800"/>
            <a:ext cx="1543050" cy="45720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514350" y="685800"/>
            <a:ext cx="5867400" cy="53086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387A84D-0D58-4BF0-9141-79398EA5FF99}" type="datetimeFigureOut">
              <a:rPr lang="ru-RU" smtClean="0"/>
              <a:pPr/>
              <a:t>04.05.2023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B38ADB7-CC5E-4C0C-B776-7D41B8CC670F}" type="slidenum">
              <a:rPr lang="ru-RU" smtClean="0"/>
              <a:pPr/>
              <a:t>‹#›</a:t>
            </a:fld>
            <a:endParaRPr lang="ru-RU"/>
          </a:p>
        </p:txBody>
      </p:sp>
    </p:spTree>
    <p:extLst>
      <p:ext uri="{BB962C8B-B14F-4D97-AF65-F5344CB8AC3E}">
        <p14:creationId xmlns="" xmlns:p14="http://schemas.microsoft.com/office/powerpoint/2010/main" val="318853920"/>
      </p:ext>
    </p:extLst>
  </p:cSld>
  <p:clrMapOvr>
    <a:masterClrMapping/>
  </p:clrMapOvr>
  <p:transition spd="slow">
    <p:wip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Титульный слайд с изображением">
    <p:spTree>
      <p:nvGrpSpPr>
        <p:cNvPr id="1" name=""/>
        <p:cNvGrpSpPr/>
        <p:nvPr/>
      </p:nvGrpSpPr>
      <p:grpSpPr>
        <a:xfrm>
          <a:off x="0" y="0"/>
          <a:ext cx="0" cy="0"/>
          <a:chOff x="0" y="0"/>
          <a:chExt cx="0" cy="0"/>
        </a:xfrm>
      </p:grpSpPr>
      <p:sp>
        <p:nvSpPr>
          <p:cNvPr id="36" name="Рисунок 35">
            <a:extLst>
              <a:ext uri="{FF2B5EF4-FFF2-40B4-BE49-F238E27FC236}">
                <a16:creationId xmlns="" xmlns:a16="http://schemas.microsoft.com/office/drawing/2014/main" id="{8B934246-87B1-4444-9DCA-06622CAD5507}"/>
              </a:ext>
            </a:extLst>
          </p:cNvPr>
          <p:cNvSpPr>
            <a:spLocks noGrp="1"/>
          </p:cNvSpPr>
          <p:nvPr>
            <p:ph type="pic" sz="quarter" idx="10" hasCustomPrompt="1"/>
          </p:nvPr>
        </p:nvSpPr>
        <p:spPr>
          <a:xfrm>
            <a:off x="92994" y="124954"/>
            <a:ext cx="8958011"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350" dirty="0"/>
            </a:lvl1pPr>
          </a:lstStyle>
          <a:p>
            <a:pPr marL="171450" lvl="0" indent="-171450" algn="ctr" rtl="0"/>
            <a:r>
              <a:rPr lang="ru-RU" noProof="0"/>
              <a:t>Вставка изображения</a:t>
            </a:r>
          </a:p>
        </p:txBody>
      </p:sp>
      <p:sp>
        <p:nvSpPr>
          <p:cNvPr id="8" name="Полилиния: Фигура 7">
            <a:extLst>
              <a:ext uri="{FF2B5EF4-FFF2-40B4-BE49-F238E27FC236}">
                <a16:creationId xmlns="" xmlns:a16="http://schemas.microsoft.com/office/drawing/2014/main" id="{1E99C6B2-05CE-48A7-8696-CEC64BE74DF5}"/>
              </a:ext>
            </a:extLst>
          </p:cNvPr>
          <p:cNvSpPr/>
          <p:nvPr userDrawn="1"/>
        </p:nvSpPr>
        <p:spPr>
          <a:xfrm>
            <a:off x="-1" y="0"/>
            <a:ext cx="9144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sz="1350" noProof="0">
              <a:solidFill>
                <a:schemeClr val="tx1"/>
              </a:solidFill>
            </a:endParaRPr>
          </a:p>
        </p:txBody>
      </p:sp>
      <p:sp>
        <p:nvSpPr>
          <p:cNvPr id="3" name="Подзаголовок 2">
            <a:extLst>
              <a:ext uri="{FF2B5EF4-FFF2-40B4-BE49-F238E27FC236}">
                <a16:creationId xmlns="" xmlns:a16="http://schemas.microsoft.com/office/drawing/2014/main" id="{FA174F0C-3444-43F9-9DFF-354C44272A65}"/>
              </a:ext>
            </a:extLst>
          </p:cNvPr>
          <p:cNvSpPr>
            <a:spLocks noGrp="1"/>
          </p:cNvSpPr>
          <p:nvPr>
            <p:ph type="subTitle" idx="1" hasCustomPrompt="1"/>
          </p:nvPr>
        </p:nvSpPr>
        <p:spPr>
          <a:xfrm>
            <a:off x="521153" y="5603182"/>
            <a:ext cx="6858000" cy="279307"/>
          </a:xfrm>
        </p:spPr>
        <p:txBody>
          <a:bodyPr vert="horz" lIns="91440" tIns="45720" rIns="91440" bIns="45720" rtlCol="0">
            <a:spAutoFit/>
          </a:bodyPr>
          <a:lstStyle>
            <a:lvl1pPr marL="0" indent="0">
              <a:buNone/>
              <a:defRPr lang="en-GB" sz="1350" dirty="0">
                <a:solidFill>
                  <a:schemeClr val="accent2">
                    <a:lumMod val="50000"/>
                  </a:schemeClr>
                </a:solidFill>
                <a:latin typeface="+mn-lt"/>
              </a:defRPr>
            </a:lvl1pPr>
          </a:lstStyle>
          <a:p>
            <a:pPr marL="171450" lvl="0" indent="-171450" rtl="0"/>
            <a:r>
              <a:rPr lang="ru-RU" noProof="0"/>
              <a:t>Подзаголовок</a:t>
            </a:r>
          </a:p>
        </p:txBody>
      </p:sp>
      <p:sp>
        <p:nvSpPr>
          <p:cNvPr id="2" name="Заголовок 1">
            <a:extLst>
              <a:ext uri="{FF2B5EF4-FFF2-40B4-BE49-F238E27FC236}">
                <a16:creationId xmlns="" xmlns:a16="http://schemas.microsoft.com/office/drawing/2014/main" id="{0E11612A-63A3-4175-9F77-FA03CCD38D4B}"/>
              </a:ext>
            </a:extLst>
          </p:cNvPr>
          <p:cNvSpPr>
            <a:spLocks noGrp="1"/>
          </p:cNvSpPr>
          <p:nvPr>
            <p:ph type="ctrTitle" hasCustomPrompt="1"/>
          </p:nvPr>
        </p:nvSpPr>
        <p:spPr>
          <a:xfrm>
            <a:off x="521153" y="5053801"/>
            <a:ext cx="7955280" cy="549381"/>
          </a:xfrm>
        </p:spPr>
        <p:txBody>
          <a:bodyPr vert="horz" lIns="91440" tIns="45720" rIns="91440" bIns="45720" rtlCol="0" anchor="b">
            <a:spAutoFit/>
          </a:bodyPr>
          <a:lstStyle>
            <a:lvl1pPr>
              <a:defRPr lang="en-GB" sz="3300" b="1" dirty="0">
                <a:solidFill>
                  <a:schemeClr val="tx1">
                    <a:lumMod val="75000"/>
                    <a:lumOff val="25000"/>
                  </a:schemeClr>
                </a:solidFill>
                <a:latin typeface="+mj-lt"/>
              </a:defRPr>
            </a:lvl1pPr>
          </a:lstStyle>
          <a:p>
            <a:pPr marL="0" lvl="0" rtl="0"/>
            <a:r>
              <a:rPr lang="ru-RU" noProof="0"/>
              <a:t>Заголовок</a:t>
            </a:r>
          </a:p>
        </p:txBody>
      </p:sp>
      <p:sp>
        <p:nvSpPr>
          <p:cNvPr id="11" name="Прямоугольник 10">
            <a:extLst>
              <a:ext uri="{FF2B5EF4-FFF2-40B4-BE49-F238E27FC236}">
                <a16:creationId xmlns="" xmlns:a16="http://schemas.microsoft.com/office/drawing/2014/main" id="{45C25376-E6F9-4E5A-A81D-E7FA342FB230}"/>
              </a:ext>
            </a:extLst>
          </p:cNvPr>
          <p:cNvSpPr/>
          <p:nvPr userDrawn="1"/>
        </p:nvSpPr>
        <p:spPr>
          <a:xfrm>
            <a:off x="326572" y="4726452"/>
            <a:ext cx="54428"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sz="1350" noProof="0"/>
          </a:p>
        </p:txBody>
      </p:sp>
    </p:spTree>
    <p:extLst>
      <p:ext uri="{BB962C8B-B14F-4D97-AF65-F5344CB8AC3E}">
        <p14:creationId xmlns="" xmlns:p14="http://schemas.microsoft.com/office/powerpoint/2010/main" val="42382173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Титульный слайд 2 с изображением">
    <p:spTree>
      <p:nvGrpSpPr>
        <p:cNvPr id="1" name=""/>
        <p:cNvGrpSpPr/>
        <p:nvPr/>
      </p:nvGrpSpPr>
      <p:grpSpPr>
        <a:xfrm>
          <a:off x="0" y="0"/>
          <a:ext cx="0" cy="0"/>
          <a:chOff x="0" y="0"/>
          <a:chExt cx="0" cy="0"/>
        </a:xfrm>
      </p:grpSpPr>
      <p:sp>
        <p:nvSpPr>
          <p:cNvPr id="5" name="Рисунок 4">
            <a:extLst>
              <a:ext uri="{FF2B5EF4-FFF2-40B4-BE49-F238E27FC236}">
                <a16:creationId xmlns="" xmlns:a16="http://schemas.microsoft.com/office/drawing/2014/main" id="{D314F9CD-0693-4A94-A67A-F71413300A64}"/>
              </a:ext>
            </a:extLst>
          </p:cNvPr>
          <p:cNvSpPr>
            <a:spLocks noGrp="1"/>
          </p:cNvSpPr>
          <p:nvPr>
            <p:ph type="pic" sz="quarter" idx="11" hasCustomPrompt="1"/>
          </p:nvPr>
        </p:nvSpPr>
        <p:spPr>
          <a:xfrm>
            <a:off x="1" y="0"/>
            <a:ext cx="9143999" cy="3962400"/>
          </a:xfrm>
          <a:solidFill>
            <a:schemeClr val="bg1">
              <a:lumMod val="95000"/>
            </a:schemeClr>
          </a:solidFill>
        </p:spPr>
        <p:txBody>
          <a:bodyPr vert="horz" wrap="square" lIns="91440" tIns="45720" rIns="91440" bIns="45720" rtlCol="0" anchor="ctr" anchorCtr="1">
            <a:noAutofit/>
          </a:bodyPr>
          <a:lstStyle>
            <a:lvl1pPr marL="0" indent="0">
              <a:buNone/>
              <a:defRPr lang="en-GB" sz="1350" dirty="0"/>
            </a:lvl1pPr>
          </a:lstStyle>
          <a:p>
            <a:pPr marL="171450" lvl="0" indent="-171450" algn="ctr" rtl="0"/>
            <a:r>
              <a:rPr lang="ru-RU" noProof="0"/>
              <a:t>Вставка изображения</a:t>
            </a:r>
          </a:p>
        </p:txBody>
      </p:sp>
      <p:sp>
        <p:nvSpPr>
          <p:cNvPr id="3" name="Подзаголовок 2">
            <a:extLst>
              <a:ext uri="{FF2B5EF4-FFF2-40B4-BE49-F238E27FC236}">
                <a16:creationId xmlns="" xmlns:a16="http://schemas.microsoft.com/office/drawing/2014/main" id="{FA174F0C-3444-43F9-9DFF-354C44272A65}"/>
              </a:ext>
            </a:extLst>
          </p:cNvPr>
          <p:cNvSpPr>
            <a:spLocks noGrp="1"/>
          </p:cNvSpPr>
          <p:nvPr>
            <p:ph type="subTitle" idx="1" hasCustomPrompt="1"/>
          </p:nvPr>
        </p:nvSpPr>
        <p:spPr>
          <a:xfrm>
            <a:off x="521153" y="5603182"/>
            <a:ext cx="6858000" cy="279307"/>
          </a:xfrm>
        </p:spPr>
        <p:txBody>
          <a:bodyPr vert="horz" lIns="91440" tIns="45720" rIns="91440" bIns="45720" rtlCol="0">
            <a:spAutoFit/>
          </a:bodyPr>
          <a:lstStyle>
            <a:lvl1pPr marL="0" indent="0">
              <a:buNone/>
              <a:defRPr lang="en-GB" sz="1350" dirty="0">
                <a:solidFill>
                  <a:schemeClr val="accent3"/>
                </a:solidFill>
                <a:latin typeface="+mn-lt"/>
              </a:defRPr>
            </a:lvl1pPr>
          </a:lstStyle>
          <a:p>
            <a:pPr marL="171450" lvl="0" indent="-171450" rtl="0"/>
            <a:r>
              <a:rPr lang="ru-RU" noProof="0"/>
              <a:t>Подзаголовок</a:t>
            </a:r>
          </a:p>
        </p:txBody>
      </p:sp>
      <p:sp>
        <p:nvSpPr>
          <p:cNvPr id="2" name="Заголовок 1">
            <a:extLst>
              <a:ext uri="{FF2B5EF4-FFF2-40B4-BE49-F238E27FC236}">
                <a16:creationId xmlns="" xmlns:a16="http://schemas.microsoft.com/office/drawing/2014/main" id="{0E11612A-63A3-4175-9F77-FA03CCD38D4B}"/>
              </a:ext>
            </a:extLst>
          </p:cNvPr>
          <p:cNvSpPr>
            <a:spLocks noGrp="1"/>
          </p:cNvSpPr>
          <p:nvPr>
            <p:ph type="ctrTitle" hasCustomPrompt="1"/>
          </p:nvPr>
        </p:nvSpPr>
        <p:spPr>
          <a:xfrm>
            <a:off x="521153" y="5053801"/>
            <a:ext cx="7955280" cy="549381"/>
          </a:xfrm>
        </p:spPr>
        <p:txBody>
          <a:bodyPr vert="horz" lIns="91440" tIns="45720" rIns="91440" bIns="45720" rtlCol="0" anchor="b">
            <a:spAutoFit/>
          </a:bodyPr>
          <a:lstStyle>
            <a:lvl1pPr>
              <a:defRPr lang="en-GB" sz="3300" b="1" dirty="0">
                <a:solidFill>
                  <a:schemeClr val="tx1">
                    <a:lumMod val="75000"/>
                    <a:lumOff val="25000"/>
                  </a:schemeClr>
                </a:solidFill>
                <a:latin typeface="+mj-lt"/>
              </a:defRPr>
            </a:lvl1pPr>
          </a:lstStyle>
          <a:p>
            <a:pPr marL="0" lvl="0" rtl="0"/>
            <a:r>
              <a:rPr lang="ru-RU" noProof="0"/>
              <a:t>Заголовок</a:t>
            </a:r>
          </a:p>
        </p:txBody>
      </p:sp>
      <p:sp>
        <p:nvSpPr>
          <p:cNvPr id="11" name="Прямоугольник 10">
            <a:extLst>
              <a:ext uri="{FF2B5EF4-FFF2-40B4-BE49-F238E27FC236}">
                <a16:creationId xmlns="" xmlns:a16="http://schemas.microsoft.com/office/drawing/2014/main" id="{45C25376-E6F9-4E5A-A81D-E7FA342FB230}"/>
              </a:ext>
            </a:extLst>
          </p:cNvPr>
          <p:cNvSpPr/>
          <p:nvPr userDrawn="1"/>
        </p:nvSpPr>
        <p:spPr>
          <a:xfrm>
            <a:off x="326572" y="4726452"/>
            <a:ext cx="54428"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sz="1350" noProof="0"/>
          </a:p>
        </p:txBody>
      </p:sp>
      <p:sp>
        <p:nvSpPr>
          <p:cNvPr id="4" name="Прямоугольник 3">
            <a:extLst>
              <a:ext uri="{FF2B5EF4-FFF2-40B4-BE49-F238E27FC236}">
                <a16:creationId xmlns="" xmlns:a16="http://schemas.microsoft.com/office/drawing/2014/main" id="{7B386286-CEE2-E94A-BBC0-0A3723EB14DE}"/>
              </a:ext>
            </a:extLst>
          </p:cNvPr>
          <p:cNvSpPr/>
          <p:nvPr userDrawn="1"/>
        </p:nvSpPr>
        <p:spPr>
          <a:xfrm>
            <a:off x="8256672" y="6220326"/>
            <a:ext cx="649705"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sz="1350" noProof="0">
              <a:solidFill>
                <a:schemeClr val="tx1"/>
              </a:solidFill>
            </a:endParaRPr>
          </a:p>
        </p:txBody>
      </p:sp>
    </p:spTree>
    <p:extLst>
      <p:ext uri="{BB962C8B-B14F-4D97-AF65-F5344CB8AC3E}">
        <p14:creationId xmlns="" xmlns:p14="http://schemas.microsoft.com/office/powerpoint/2010/main" val="27087866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с изображением 1">
    <p:spTree>
      <p:nvGrpSpPr>
        <p:cNvPr id="1" name=""/>
        <p:cNvGrpSpPr/>
        <p:nvPr/>
      </p:nvGrpSpPr>
      <p:grpSpPr>
        <a:xfrm>
          <a:off x="0" y="0"/>
          <a:ext cx="0" cy="0"/>
          <a:chOff x="0" y="0"/>
          <a:chExt cx="0" cy="0"/>
        </a:xfrm>
      </p:grpSpPr>
      <p:sp>
        <p:nvSpPr>
          <p:cNvPr id="12" name="Полилиния: Фигура 11">
            <a:extLst>
              <a:ext uri="{FF2B5EF4-FFF2-40B4-BE49-F238E27FC236}">
                <a16:creationId xmlns="" xmlns:a16="http://schemas.microsoft.com/office/drawing/2014/main" id="{6D24BA90-E7BA-471E-AA13-3329EDCD80A2}"/>
              </a:ext>
            </a:extLst>
          </p:cNvPr>
          <p:cNvSpPr/>
          <p:nvPr userDrawn="1"/>
        </p:nvSpPr>
        <p:spPr>
          <a:xfrm flipV="1">
            <a:off x="-1" y="-3"/>
            <a:ext cx="9144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sz="1350" noProof="0"/>
          </a:p>
        </p:txBody>
      </p:sp>
      <p:sp>
        <p:nvSpPr>
          <p:cNvPr id="11" name="Рисунок 10">
            <a:extLst>
              <a:ext uri="{FF2B5EF4-FFF2-40B4-BE49-F238E27FC236}">
                <a16:creationId xmlns="" xmlns:a16="http://schemas.microsoft.com/office/drawing/2014/main" id="{9467520A-F508-4AA5-BBCF-30AE2B312E04}"/>
              </a:ext>
            </a:extLst>
          </p:cNvPr>
          <p:cNvSpPr>
            <a:spLocks noGrp="1"/>
          </p:cNvSpPr>
          <p:nvPr>
            <p:ph type="pic" sz="quarter" idx="13" hasCustomPrompt="1"/>
          </p:nvPr>
        </p:nvSpPr>
        <p:spPr>
          <a:xfrm>
            <a:off x="92994" y="4587877"/>
            <a:ext cx="8958011"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350" dirty="0"/>
            </a:lvl1pPr>
          </a:lstStyle>
          <a:p>
            <a:pPr marL="171450" lvl="0" indent="-171450" algn="ctr" rtl="0"/>
            <a:r>
              <a:rPr lang="ru-RU" noProof="0"/>
              <a:t>Вставка изображения</a:t>
            </a:r>
          </a:p>
        </p:txBody>
      </p:sp>
      <p:sp>
        <p:nvSpPr>
          <p:cNvPr id="2" name="Заголовок 1">
            <a:extLst>
              <a:ext uri="{FF2B5EF4-FFF2-40B4-BE49-F238E27FC236}">
                <a16:creationId xmlns="" xmlns:a16="http://schemas.microsoft.com/office/drawing/2014/main" id="{8C9A3716-1F35-4634-B53D-27722735B2D5}"/>
              </a:ext>
            </a:extLst>
          </p:cNvPr>
          <p:cNvSpPr>
            <a:spLocks noGrp="1"/>
          </p:cNvSpPr>
          <p:nvPr>
            <p:ph type="title" hasCustomPrompt="1"/>
          </p:nvPr>
        </p:nvSpPr>
        <p:spPr>
          <a:xfrm>
            <a:off x="522514" y="1611383"/>
            <a:ext cx="7249886" cy="746846"/>
          </a:xfrm>
        </p:spPr>
        <p:txBody>
          <a:bodyPr rtlCol="0" anchor="t">
            <a:noAutofit/>
          </a:bodyPr>
          <a:lstStyle>
            <a:lvl1pPr>
              <a:defRPr sz="3600" spc="-113">
                <a:solidFill>
                  <a:schemeClr val="tx1">
                    <a:lumMod val="75000"/>
                    <a:lumOff val="25000"/>
                  </a:schemeClr>
                </a:solidFill>
              </a:defRPr>
            </a:lvl1pPr>
          </a:lstStyle>
          <a:p>
            <a:pPr rtl="0"/>
            <a:r>
              <a:rPr lang="ru-RU" noProof="0"/>
              <a:t>Заголовок раздела 1</a:t>
            </a:r>
          </a:p>
        </p:txBody>
      </p:sp>
      <p:sp>
        <p:nvSpPr>
          <p:cNvPr id="3" name="Текст 2">
            <a:extLst>
              <a:ext uri="{FF2B5EF4-FFF2-40B4-BE49-F238E27FC236}">
                <a16:creationId xmlns="" xmlns:a16="http://schemas.microsoft.com/office/drawing/2014/main" id="{F96A4796-E4C0-42FE-9F82-5D46B8789E25}"/>
              </a:ext>
            </a:extLst>
          </p:cNvPr>
          <p:cNvSpPr>
            <a:spLocks noGrp="1"/>
          </p:cNvSpPr>
          <p:nvPr>
            <p:ph type="body" idx="1" hasCustomPrompt="1"/>
          </p:nvPr>
        </p:nvSpPr>
        <p:spPr>
          <a:xfrm>
            <a:off x="522514" y="2464425"/>
            <a:ext cx="7249886" cy="166199"/>
          </a:xfrm>
        </p:spPr>
        <p:txBody>
          <a:bodyPr tIns="0" bIns="0" rtlCol="0">
            <a:spAutoFit/>
          </a:bodyPr>
          <a:lstStyle>
            <a:lvl1pPr marL="0" indent="0">
              <a:buNone/>
              <a:defRPr sz="1200">
                <a:solidFill>
                  <a:schemeClr val="accent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ru-RU" noProof="0"/>
              <a:t>Подзаголовок</a:t>
            </a:r>
          </a:p>
        </p:txBody>
      </p:sp>
      <p:sp>
        <p:nvSpPr>
          <p:cNvPr id="13" name="Прямоугольник 12">
            <a:extLst>
              <a:ext uri="{FF2B5EF4-FFF2-40B4-BE49-F238E27FC236}">
                <a16:creationId xmlns="" xmlns:a16="http://schemas.microsoft.com/office/drawing/2014/main" id="{560C8850-C2CD-4E0B-AA6F-6B884EB94B4B}"/>
              </a:ext>
            </a:extLst>
          </p:cNvPr>
          <p:cNvSpPr/>
          <p:nvPr userDrawn="1"/>
        </p:nvSpPr>
        <p:spPr>
          <a:xfrm>
            <a:off x="326572" y="1532049"/>
            <a:ext cx="54428"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sz="1350" noProof="0"/>
          </a:p>
        </p:txBody>
      </p:sp>
      <p:sp>
        <p:nvSpPr>
          <p:cNvPr id="8" name="Прямоугольник 7">
            <a:extLst>
              <a:ext uri="{FF2B5EF4-FFF2-40B4-BE49-F238E27FC236}">
                <a16:creationId xmlns="" xmlns:a16="http://schemas.microsoft.com/office/drawing/2014/main" id="{80D3D7B7-CDD7-4664-B2D8-6F60FEAEAC45}"/>
              </a:ext>
            </a:extLst>
          </p:cNvPr>
          <p:cNvSpPr/>
          <p:nvPr userDrawn="1"/>
        </p:nvSpPr>
        <p:spPr>
          <a:xfrm>
            <a:off x="8520012" y="6369050"/>
            <a:ext cx="251932"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
        <p:nvSpPr>
          <p:cNvPr id="9" name="Номер слайда 5">
            <a:extLst>
              <a:ext uri="{FF2B5EF4-FFF2-40B4-BE49-F238E27FC236}">
                <a16:creationId xmlns="" xmlns:a16="http://schemas.microsoft.com/office/drawing/2014/main" id="{9E81145E-5F17-4CB6-9E17-ECF3BB38DE75}"/>
              </a:ext>
            </a:extLst>
          </p:cNvPr>
          <p:cNvSpPr txBox="1">
            <a:spLocks/>
          </p:cNvSpPr>
          <p:nvPr userDrawn="1"/>
        </p:nvSpPr>
        <p:spPr>
          <a:xfrm>
            <a:off x="8520012" y="6369051"/>
            <a:ext cx="251932"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ru-RU" sz="750" b="1" noProof="0" smtClean="0">
                <a:solidFill>
                  <a:schemeClr val="bg1"/>
                </a:solidFill>
              </a:rPr>
              <a:pPr rtl="0"/>
              <a:t>‹#›</a:t>
            </a:fld>
            <a:endParaRPr lang="ru-RU" sz="750" b="1" noProof="0">
              <a:solidFill>
                <a:schemeClr val="bg1"/>
              </a:solidFill>
            </a:endParaRPr>
          </a:p>
        </p:txBody>
      </p:sp>
    </p:spTree>
    <p:extLst>
      <p:ext uri="{BB962C8B-B14F-4D97-AF65-F5344CB8AC3E}">
        <p14:creationId xmlns="" xmlns:p14="http://schemas.microsoft.com/office/powerpoint/2010/main" val="1300435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1048592" name="Vertical Title 1"/>
          <p:cNvSpPr>
            <a:spLocks noGrp="1"/>
          </p:cNvSpPr>
          <p:nvPr>
            <p:ph type="title" orient="vert"/>
          </p:nvPr>
        </p:nvSpPr>
        <p:spPr>
          <a:xfrm>
            <a:off x="6543675" y="365125"/>
            <a:ext cx="1971675" cy="5811838"/>
          </a:xfrm>
        </p:spPr>
        <p:txBody>
          <a:bodyPr vert="eaVert"/>
          <a:lstStyle/>
          <a:p>
            <a:r>
              <a:rPr lang="ru-RU" altLang="zh-CN"/>
              <a:t>Образец заголовка</a:t>
            </a:r>
            <a:endParaRPr lang="en-US" dirty="0"/>
          </a:p>
        </p:txBody>
      </p:sp>
      <p:sp>
        <p:nvSpPr>
          <p:cNvPr id="1048593" name="Vertical Text Placeholder 2"/>
          <p:cNvSpPr>
            <a:spLocks noGrp="1"/>
          </p:cNvSpPr>
          <p:nvPr>
            <p:ph type="body" orient="vert" idx="1"/>
          </p:nvPr>
        </p:nvSpPr>
        <p:spPr>
          <a:xfrm>
            <a:off x="628650" y="365125"/>
            <a:ext cx="5800725" cy="5811838"/>
          </a:xfrm>
        </p:spPr>
        <p:txBody>
          <a:bodyPr vert="eaVert"/>
          <a:lstStyle/>
          <a:p>
            <a:pPr lvl="0"/>
            <a:r>
              <a:rPr lang="ru-RU" altLang="zh-CN"/>
              <a:t>Образец текста</a:t>
            </a:r>
          </a:p>
          <a:p>
            <a:pPr lvl="1"/>
            <a:r>
              <a:rPr lang="ru-RU" altLang="zh-CN"/>
              <a:t>Второй уровень</a:t>
            </a:r>
          </a:p>
          <a:p>
            <a:pPr lvl="2"/>
            <a:r>
              <a:rPr lang="ru-RU" altLang="zh-CN"/>
              <a:t>Третий уровень</a:t>
            </a:r>
          </a:p>
          <a:p>
            <a:pPr lvl="3"/>
            <a:r>
              <a:rPr lang="ru-RU" altLang="zh-CN"/>
              <a:t>Четвертый уровень</a:t>
            </a:r>
          </a:p>
          <a:p>
            <a:pPr lvl="4"/>
            <a:r>
              <a:rPr lang="ru-RU" altLang="zh-CN"/>
              <a:t>Пятый уровень</a:t>
            </a:r>
            <a:endParaRPr lang="en-US" dirty="0"/>
          </a:p>
        </p:txBody>
      </p:sp>
      <p:sp>
        <p:nvSpPr>
          <p:cNvPr id="1048594" name="Date Placeholder 3"/>
          <p:cNvSpPr>
            <a:spLocks noGrp="1"/>
          </p:cNvSpPr>
          <p:nvPr>
            <p:ph type="dt" sz="half" idx="10"/>
          </p:nvPr>
        </p:nvSpPr>
        <p:spPr/>
        <p:txBody>
          <a:bodyPr/>
          <a:lstStyle/>
          <a:p>
            <a:fld id="{AB29C8F3-725A-4F9A-A507-94E9D5D4F6DB}" type="datetimeFigureOut">
              <a:rPr lang="zh-CN" altLang="en-US" smtClean="0"/>
              <a:pPr/>
              <a:t>2023/5/4</a:t>
            </a:fld>
            <a:endParaRPr lang="zh-CN" altLang="en-US"/>
          </a:p>
        </p:txBody>
      </p:sp>
      <p:sp>
        <p:nvSpPr>
          <p:cNvPr id="1048595" name="Footer Placeholder 4"/>
          <p:cNvSpPr>
            <a:spLocks noGrp="1"/>
          </p:cNvSpPr>
          <p:nvPr>
            <p:ph type="ftr" sz="quarter" idx="11"/>
          </p:nvPr>
        </p:nvSpPr>
        <p:spPr/>
        <p:txBody>
          <a:bodyPr/>
          <a:lstStyle/>
          <a:p>
            <a:endParaRPr lang="zh-CN" altLang="en-US"/>
          </a:p>
        </p:txBody>
      </p:sp>
      <p:sp>
        <p:nvSpPr>
          <p:cNvPr id="1048596" name="Slide Number Placeholder 5"/>
          <p:cNvSpPr>
            <a:spLocks noGrp="1"/>
          </p:cNvSpPr>
          <p:nvPr>
            <p:ph type="sldNum" sz="quarter" idx="12"/>
          </p:nvPr>
        </p:nvSpPr>
        <p:spPr/>
        <p:txBody>
          <a:bodyPr/>
          <a:lstStyle/>
          <a:p>
            <a:fld id="{7BE40409-DAE8-4674-9087-DC3CFB3688BD}" type="slidenum">
              <a:rPr lang="zh-CN" altLang="en-US" smtClean="0"/>
              <a:pPr/>
              <a:t>‹#›</a:t>
            </a:fld>
            <a:endParaRPr lang="zh-CN"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с изображением 2">
    <p:spTree>
      <p:nvGrpSpPr>
        <p:cNvPr id="1" name=""/>
        <p:cNvGrpSpPr/>
        <p:nvPr/>
      </p:nvGrpSpPr>
      <p:grpSpPr>
        <a:xfrm>
          <a:off x="0" y="0"/>
          <a:ext cx="0" cy="0"/>
          <a:chOff x="0" y="0"/>
          <a:chExt cx="0" cy="0"/>
        </a:xfrm>
      </p:grpSpPr>
      <p:sp>
        <p:nvSpPr>
          <p:cNvPr id="7" name="Рисунок 4">
            <a:extLst>
              <a:ext uri="{FF2B5EF4-FFF2-40B4-BE49-F238E27FC236}">
                <a16:creationId xmlns="" xmlns:a16="http://schemas.microsoft.com/office/drawing/2014/main" id="{A836EFBB-5449-47CB-96D6-CB08287F755D}"/>
              </a:ext>
            </a:extLst>
          </p:cNvPr>
          <p:cNvSpPr>
            <a:spLocks noGrp="1"/>
          </p:cNvSpPr>
          <p:nvPr>
            <p:ph type="pic" sz="quarter" idx="11" hasCustomPrompt="1"/>
          </p:nvPr>
        </p:nvSpPr>
        <p:spPr>
          <a:xfrm>
            <a:off x="1" y="0"/>
            <a:ext cx="9143999" cy="6858000"/>
          </a:xfrm>
          <a:solidFill>
            <a:schemeClr val="bg1">
              <a:lumMod val="95000"/>
            </a:schemeClr>
          </a:solidFill>
        </p:spPr>
        <p:txBody>
          <a:bodyPr vert="horz" wrap="square" lIns="91440" tIns="45720" rIns="91440" bIns="45720" rtlCol="0" anchor="ctr" anchorCtr="1">
            <a:noAutofit/>
          </a:bodyPr>
          <a:lstStyle>
            <a:lvl1pPr marL="0" indent="0">
              <a:buNone/>
              <a:defRPr lang="en-GB" sz="1350" dirty="0">
                <a:solidFill>
                  <a:schemeClr val="tx1"/>
                </a:solidFill>
              </a:defRPr>
            </a:lvl1pPr>
          </a:lstStyle>
          <a:p>
            <a:pPr marL="171450" lvl="0" indent="-171450" algn="ctr" rtl="0"/>
            <a:r>
              <a:rPr lang="ru-RU" noProof="0" dirty="0"/>
              <a:t>Вставка изображения</a:t>
            </a:r>
          </a:p>
        </p:txBody>
      </p:sp>
      <p:sp>
        <p:nvSpPr>
          <p:cNvPr id="2" name="Заголовок 1">
            <a:extLst>
              <a:ext uri="{FF2B5EF4-FFF2-40B4-BE49-F238E27FC236}">
                <a16:creationId xmlns="" xmlns:a16="http://schemas.microsoft.com/office/drawing/2014/main" id="{8C9A3716-1F35-4634-B53D-27722735B2D5}"/>
              </a:ext>
            </a:extLst>
          </p:cNvPr>
          <p:cNvSpPr>
            <a:spLocks noGrp="1"/>
          </p:cNvSpPr>
          <p:nvPr>
            <p:ph type="title" hasCustomPrompt="1"/>
          </p:nvPr>
        </p:nvSpPr>
        <p:spPr>
          <a:xfrm>
            <a:off x="522514" y="3860800"/>
            <a:ext cx="7249886" cy="1686720"/>
          </a:xfrm>
        </p:spPr>
        <p:txBody>
          <a:bodyPr rtlCol="0" anchor="b">
            <a:noAutofit/>
          </a:bodyPr>
          <a:lstStyle>
            <a:lvl1pPr>
              <a:defRPr sz="3600" spc="-113">
                <a:solidFill>
                  <a:schemeClr val="bg1"/>
                </a:solidFill>
              </a:defRPr>
            </a:lvl1pPr>
          </a:lstStyle>
          <a:p>
            <a:pPr rtl="0"/>
            <a:r>
              <a:rPr lang="ru-RU" noProof="0" dirty="0"/>
              <a:t>Заголовок раздела 2</a:t>
            </a:r>
          </a:p>
        </p:txBody>
      </p:sp>
      <p:sp>
        <p:nvSpPr>
          <p:cNvPr id="3" name="Текст 2">
            <a:extLst>
              <a:ext uri="{FF2B5EF4-FFF2-40B4-BE49-F238E27FC236}">
                <a16:creationId xmlns="" xmlns:a16="http://schemas.microsoft.com/office/drawing/2014/main" id="{F96A4796-E4C0-42FE-9F82-5D46B8789E25}"/>
              </a:ext>
            </a:extLst>
          </p:cNvPr>
          <p:cNvSpPr>
            <a:spLocks noGrp="1"/>
          </p:cNvSpPr>
          <p:nvPr>
            <p:ph type="body" idx="1"/>
          </p:nvPr>
        </p:nvSpPr>
        <p:spPr>
          <a:xfrm>
            <a:off x="522514" y="5610170"/>
            <a:ext cx="7249886" cy="166199"/>
          </a:xfrm>
        </p:spPr>
        <p:txBody>
          <a:bodyPr wrap="square" tIns="0" bIns="0" rtlCol="0">
            <a:spAutoFit/>
          </a:bodyPr>
          <a:lstStyle>
            <a:lvl1pPr marL="0" indent="0">
              <a:buNone/>
              <a:defRPr sz="12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endParaRPr lang="ru-RU" noProof="0" dirty="0"/>
          </a:p>
        </p:txBody>
      </p:sp>
      <p:sp>
        <p:nvSpPr>
          <p:cNvPr id="8" name="Прямоугольник 7">
            <a:extLst>
              <a:ext uri="{FF2B5EF4-FFF2-40B4-BE49-F238E27FC236}">
                <a16:creationId xmlns="" xmlns:a16="http://schemas.microsoft.com/office/drawing/2014/main" id="{5B68A07C-35C9-40A7-8487-9EAD314C595A}"/>
              </a:ext>
            </a:extLst>
          </p:cNvPr>
          <p:cNvSpPr/>
          <p:nvPr userDrawn="1"/>
        </p:nvSpPr>
        <p:spPr>
          <a:xfrm>
            <a:off x="8520012" y="6369050"/>
            <a:ext cx="251932"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
        <p:nvSpPr>
          <p:cNvPr id="9" name="Номер слайда 5">
            <a:extLst>
              <a:ext uri="{FF2B5EF4-FFF2-40B4-BE49-F238E27FC236}">
                <a16:creationId xmlns="" xmlns:a16="http://schemas.microsoft.com/office/drawing/2014/main" id="{CE9143E8-1B27-4F08-9F20-BE30B14AC24E}"/>
              </a:ext>
            </a:extLst>
          </p:cNvPr>
          <p:cNvSpPr txBox="1">
            <a:spLocks/>
          </p:cNvSpPr>
          <p:nvPr userDrawn="1"/>
        </p:nvSpPr>
        <p:spPr>
          <a:xfrm>
            <a:off x="8520012" y="6369051"/>
            <a:ext cx="251932"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ru-RU" sz="750" b="1" noProof="0" smtClean="0">
                <a:solidFill>
                  <a:schemeClr val="bg1"/>
                </a:solidFill>
              </a:rPr>
              <a:pPr rtl="0"/>
              <a:t>‹#›</a:t>
            </a:fld>
            <a:endParaRPr lang="ru-RU" sz="750" b="1" noProof="0">
              <a:solidFill>
                <a:schemeClr val="bg1"/>
              </a:solidFill>
            </a:endParaRPr>
          </a:p>
        </p:txBody>
      </p:sp>
    </p:spTree>
    <p:extLst>
      <p:ext uri="{BB962C8B-B14F-4D97-AF65-F5344CB8AC3E}">
        <p14:creationId xmlns="" xmlns:p14="http://schemas.microsoft.com/office/powerpoint/2010/main" val="31040242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bg>
      <p:bgPr>
        <a:solidFill>
          <a:schemeClr val="bg1">
            <a:lumMod val="95000"/>
          </a:schemeClr>
        </a:solidFill>
        <a:effectLst/>
      </p:bgPr>
    </p:bg>
    <p:spTree>
      <p:nvGrpSpPr>
        <p:cNvPr id="1" name=""/>
        <p:cNvGrpSpPr/>
        <p:nvPr/>
      </p:nvGrpSpPr>
      <p:grpSpPr>
        <a:xfrm>
          <a:off x="0" y="0"/>
          <a:ext cx="0" cy="0"/>
          <a:chOff x="0" y="0"/>
          <a:chExt cx="0" cy="0"/>
        </a:xfrm>
      </p:grpSpPr>
      <p:sp>
        <p:nvSpPr>
          <p:cNvPr id="8" name="Рамка 7">
            <a:extLst>
              <a:ext uri="{FF2B5EF4-FFF2-40B4-BE49-F238E27FC236}">
                <a16:creationId xmlns="" xmlns:a16="http://schemas.microsoft.com/office/drawing/2014/main" id="{53B0C39E-3796-4132-81FF-5A58EAF300A5}"/>
              </a:ext>
            </a:extLst>
          </p:cNvPr>
          <p:cNvSpPr/>
          <p:nvPr userDrawn="1"/>
        </p:nvSpPr>
        <p:spPr>
          <a:xfrm>
            <a:off x="-1" y="0"/>
            <a:ext cx="9144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
        <p:nvSpPr>
          <p:cNvPr id="7" name="Прямоугольник 6">
            <a:extLst>
              <a:ext uri="{FF2B5EF4-FFF2-40B4-BE49-F238E27FC236}">
                <a16:creationId xmlns="" xmlns:a16="http://schemas.microsoft.com/office/drawing/2014/main" id="{0FA6C5C5-5069-4AE6-8A3D-3F2C6B9506E4}"/>
              </a:ext>
            </a:extLst>
          </p:cNvPr>
          <p:cNvSpPr/>
          <p:nvPr userDrawn="1"/>
        </p:nvSpPr>
        <p:spPr>
          <a:xfrm>
            <a:off x="334736" y="-1"/>
            <a:ext cx="89154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
        <p:nvSpPr>
          <p:cNvPr id="9" name="Прямоугольник 8">
            <a:extLst>
              <a:ext uri="{FF2B5EF4-FFF2-40B4-BE49-F238E27FC236}">
                <a16:creationId xmlns="" xmlns:a16="http://schemas.microsoft.com/office/drawing/2014/main" id="{C8943364-C409-4EE8-8020-9809E6B2B1AA}"/>
              </a:ext>
            </a:extLst>
          </p:cNvPr>
          <p:cNvSpPr/>
          <p:nvPr userDrawn="1"/>
        </p:nvSpPr>
        <p:spPr>
          <a:xfrm>
            <a:off x="8520012" y="6369050"/>
            <a:ext cx="251932"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
        <p:nvSpPr>
          <p:cNvPr id="12" name="Номер слайда 5">
            <a:extLst>
              <a:ext uri="{FF2B5EF4-FFF2-40B4-BE49-F238E27FC236}">
                <a16:creationId xmlns="" xmlns:a16="http://schemas.microsoft.com/office/drawing/2014/main" id="{A67D090F-9522-445C-B984-52BE590455DC}"/>
              </a:ext>
            </a:extLst>
          </p:cNvPr>
          <p:cNvSpPr txBox="1">
            <a:spLocks/>
          </p:cNvSpPr>
          <p:nvPr userDrawn="1"/>
        </p:nvSpPr>
        <p:spPr>
          <a:xfrm>
            <a:off x="8520012" y="6369051"/>
            <a:ext cx="251932"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ru-RU" sz="750" b="1" noProof="0" smtClean="0">
                <a:solidFill>
                  <a:schemeClr val="bg1"/>
                </a:solidFill>
              </a:rPr>
              <a:pPr rtl="0"/>
              <a:t>‹#›</a:t>
            </a:fld>
            <a:endParaRPr lang="ru-RU" sz="750" b="1" noProof="0">
              <a:solidFill>
                <a:schemeClr val="bg1"/>
              </a:solidFill>
            </a:endParaRPr>
          </a:p>
        </p:txBody>
      </p:sp>
      <p:sp>
        <p:nvSpPr>
          <p:cNvPr id="4" name="Заголовок 3">
            <a:extLst>
              <a:ext uri="{FF2B5EF4-FFF2-40B4-BE49-F238E27FC236}">
                <a16:creationId xmlns="" xmlns:a16="http://schemas.microsoft.com/office/drawing/2014/main" id="{00F7C607-177E-BC4B-9F1D-E0CD83EF0470}"/>
              </a:ext>
            </a:extLst>
          </p:cNvPr>
          <p:cNvSpPr>
            <a:spLocks noGrp="1"/>
          </p:cNvSpPr>
          <p:nvPr>
            <p:ph type="title"/>
          </p:nvPr>
        </p:nvSpPr>
        <p:spPr/>
        <p:txBody>
          <a:bodyPr rtlCol="0"/>
          <a:lstStyle/>
          <a:p>
            <a:pPr rtl="0"/>
            <a:r>
              <a:rPr lang="ru-RU" noProof="0"/>
              <a:t>Образец заголовка</a:t>
            </a:r>
          </a:p>
        </p:txBody>
      </p:sp>
      <p:sp>
        <p:nvSpPr>
          <p:cNvPr id="10" name="Объект 2">
            <a:extLst>
              <a:ext uri="{FF2B5EF4-FFF2-40B4-BE49-F238E27FC236}">
                <a16:creationId xmlns="" xmlns:a16="http://schemas.microsoft.com/office/drawing/2014/main" id="{3B7F86AE-7774-0B40-8944-DF91C77B02F3}"/>
              </a:ext>
            </a:extLst>
          </p:cNvPr>
          <p:cNvSpPr>
            <a:spLocks noGrp="1"/>
          </p:cNvSpPr>
          <p:nvPr>
            <p:ph idx="1"/>
          </p:nvPr>
        </p:nvSpPr>
        <p:spPr>
          <a:xfrm>
            <a:off x="334737" y="1463040"/>
            <a:ext cx="6023201" cy="4770098"/>
          </a:xfrm>
        </p:spPr>
        <p:txBody>
          <a:bodyPr rtlCol="0">
            <a:noAutofit/>
          </a:bodyPr>
          <a:lstStyle>
            <a:lvl1pPr>
              <a:lnSpc>
                <a:spcPct val="100000"/>
              </a:lnSpc>
              <a:spcBef>
                <a:spcPts val="450"/>
              </a:spcBef>
              <a:spcAft>
                <a:spcPts val="900"/>
              </a:spcAft>
              <a:defRPr sz="1350">
                <a:solidFill>
                  <a:schemeClr val="tx1">
                    <a:lumMod val="75000"/>
                    <a:lumOff val="25000"/>
                  </a:schemeClr>
                </a:solidFill>
              </a:defRPr>
            </a:lvl1pPr>
            <a:lvl2pPr>
              <a:lnSpc>
                <a:spcPct val="100000"/>
              </a:lnSpc>
              <a:spcBef>
                <a:spcPts val="450"/>
              </a:spcBef>
              <a:spcAft>
                <a:spcPts val="900"/>
              </a:spcAft>
              <a:defRPr sz="1200">
                <a:solidFill>
                  <a:schemeClr val="tx1">
                    <a:lumMod val="75000"/>
                    <a:lumOff val="25000"/>
                  </a:schemeClr>
                </a:solidFill>
              </a:defRPr>
            </a:lvl2pPr>
            <a:lvl3pPr>
              <a:lnSpc>
                <a:spcPct val="100000"/>
              </a:lnSpc>
              <a:spcBef>
                <a:spcPts val="450"/>
              </a:spcBef>
              <a:spcAft>
                <a:spcPts val="900"/>
              </a:spcAft>
              <a:defRPr sz="1050">
                <a:solidFill>
                  <a:schemeClr val="tx1">
                    <a:lumMod val="75000"/>
                    <a:lumOff val="25000"/>
                  </a:schemeClr>
                </a:solidFill>
              </a:defRPr>
            </a:lvl3pPr>
            <a:lvl4pPr>
              <a:defRPr sz="1050"/>
            </a:lvl4pPr>
            <a:lvl5pPr>
              <a:defRPr sz="1050"/>
            </a:lvl5pPr>
          </a:lstStyle>
          <a:p>
            <a:pPr lvl="0" rtl="0"/>
            <a:r>
              <a:rPr lang="ru-RU" noProof="0"/>
              <a:t>Образец текста</a:t>
            </a:r>
          </a:p>
          <a:p>
            <a:pPr lvl="1" rtl="0"/>
            <a:r>
              <a:rPr lang="ru-RU" noProof="0"/>
              <a:t>Второй уровень</a:t>
            </a:r>
          </a:p>
          <a:p>
            <a:pPr lvl="2" rtl="0"/>
            <a:r>
              <a:rPr lang="ru-RU" noProof="0"/>
              <a:t>Третий уровень</a:t>
            </a:r>
          </a:p>
        </p:txBody>
      </p:sp>
    </p:spTree>
    <p:extLst>
      <p:ext uri="{BB962C8B-B14F-4D97-AF65-F5344CB8AC3E}">
        <p14:creationId xmlns="" xmlns:p14="http://schemas.microsoft.com/office/powerpoint/2010/main" val="34215235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содержимое (белый цве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EDEB162-E699-464C-B2EE-136D517A9B8B}"/>
              </a:ext>
            </a:extLst>
          </p:cNvPr>
          <p:cNvSpPr>
            <a:spLocks noGrp="1"/>
          </p:cNvSpPr>
          <p:nvPr>
            <p:ph type="title"/>
          </p:nvPr>
        </p:nvSpPr>
        <p:spPr>
          <a:xfrm>
            <a:off x="334735" y="562541"/>
            <a:ext cx="8380640" cy="466281"/>
          </a:xfrm>
        </p:spPr>
        <p:txBody>
          <a:bodyPr vert="horz" wrap="square" lIns="91440" tIns="45720" rIns="91440" bIns="45720" rtlCol="0" anchor="ctr">
            <a:spAutoFit/>
          </a:bodyPr>
          <a:lstStyle>
            <a:lvl1pPr>
              <a:defRPr lang="en-GB" sz="2700" spc="-45" dirty="0"/>
            </a:lvl1pPr>
          </a:lstStyle>
          <a:p>
            <a:pPr lvl="0" rtl="0"/>
            <a:r>
              <a:rPr lang="ru-RU" noProof="0"/>
              <a:t>Образец заголовка</a:t>
            </a:r>
          </a:p>
        </p:txBody>
      </p:sp>
      <p:sp>
        <p:nvSpPr>
          <p:cNvPr id="3" name="Объект 2">
            <a:extLst>
              <a:ext uri="{FF2B5EF4-FFF2-40B4-BE49-F238E27FC236}">
                <a16:creationId xmlns="" xmlns:a16="http://schemas.microsoft.com/office/drawing/2014/main" id="{72618346-1C0B-46DB-AAA6-71C865DE85FE}"/>
              </a:ext>
            </a:extLst>
          </p:cNvPr>
          <p:cNvSpPr>
            <a:spLocks noGrp="1"/>
          </p:cNvSpPr>
          <p:nvPr>
            <p:ph idx="1"/>
          </p:nvPr>
        </p:nvSpPr>
        <p:spPr>
          <a:xfrm>
            <a:off x="334737" y="1463040"/>
            <a:ext cx="6023201" cy="4770098"/>
          </a:xfrm>
        </p:spPr>
        <p:txBody>
          <a:bodyPr rtlCol="0">
            <a:noAutofit/>
          </a:bodyPr>
          <a:lstStyle>
            <a:lvl1pPr>
              <a:lnSpc>
                <a:spcPct val="100000"/>
              </a:lnSpc>
              <a:spcBef>
                <a:spcPts val="450"/>
              </a:spcBef>
              <a:spcAft>
                <a:spcPts val="900"/>
              </a:spcAft>
              <a:defRPr sz="1350">
                <a:solidFill>
                  <a:schemeClr val="tx1">
                    <a:lumMod val="75000"/>
                    <a:lumOff val="25000"/>
                  </a:schemeClr>
                </a:solidFill>
              </a:defRPr>
            </a:lvl1pPr>
            <a:lvl2pPr>
              <a:lnSpc>
                <a:spcPct val="100000"/>
              </a:lnSpc>
              <a:spcBef>
                <a:spcPts val="450"/>
              </a:spcBef>
              <a:spcAft>
                <a:spcPts val="900"/>
              </a:spcAft>
              <a:defRPr sz="1200">
                <a:solidFill>
                  <a:schemeClr val="tx1">
                    <a:lumMod val="75000"/>
                    <a:lumOff val="25000"/>
                  </a:schemeClr>
                </a:solidFill>
              </a:defRPr>
            </a:lvl2pPr>
            <a:lvl3pPr>
              <a:lnSpc>
                <a:spcPct val="100000"/>
              </a:lnSpc>
              <a:spcBef>
                <a:spcPts val="450"/>
              </a:spcBef>
              <a:spcAft>
                <a:spcPts val="900"/>
              </a:spcAft>
              <a:defRPr sz="1050">
                <a:solidFill>
                  <a:schemeClr val="tx1">
                    <a:lumMod val="75000"/>
                    <a:lumOff val="25000"/>
                  </a:schemeClr>
                </a:solidFill>
              </a:defRPr>
            </a:lvl3pPr>
            <a:lvl4pPr>
              <a:defRPr sz="1050"/>
            </a:lvl4pPr>
            <a:lvl5pPr>
              <a:defRPr sz="1050"/>
            </a:lvl5pPr>
          </a:lstStyle>
          <a:p>
            <a:pPr lvl="0" rtl="0"/>
            <a:r>
              <a:rPr lang="ru-RU" noProof="0"/>
              <a:t>Образец текста</a:t>
            </a:r>
          </a:p>
          <a:p>
            <a:pPr lvl="1" rtl="0"/>
            <a:r>
              <a:rPr lang="ru-RU" noProof="0"/>
              <a:t>Второй уровень</a:t>
            </a:r>
          </a:p>
          <a:p>
            <a:pPr lvl="2" rtl="0"/>
            <a:r>
              <a:rPr lang="ru-RU" noProof="0"/>
              <a:t>Третий уровень</a:t>
            </a:r>
          </a:p>
        </p:txBody>
      </p:sp>
      <p:sp>
        <p:nvSpPr>
          <p:cNvPr id="7" name="Прямоугольник 6">
            <a:extLst>
              <a:ext uri="{FF2B5EF4-FFF2-40B4-BE49-F238E27FC236}">
                <a16:creationId xmlns="" xmlns:a16="http://schemas.microsoft.com/office/drawing/2014/main" id="{0FA6C5C5-5069-4AE6-8A3D-3F2C6B9506E4}"/>
              </a:ext>
            </a:extLst>
          </p:cNvPr>
          <p:cNvSpPr/>
          <p:nvPr userDrawn="1"/>
        </p:nvSpPr>
        <p:spPr>
          <a:xfrm>
            <a:off x="334736" y="-1"/>
            <a:ext cx="89154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Tree>
    <p:extLst>
      <p:ext uri="{BB962C8B-B14F-4D97-AF65-F5344CB8AC3E}">
        <p14:creationId xmlns="" xmlns:p14="http://schemas.microsoft.com/office/powerpoint/2010/main" val="20537056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sp>
        <p:nvSpPr>
          <p:cNvPr id="7" name="Прямоугольник 6">
            <a:extLst>
              <a:ext uri="{FF2B5EF4-FFF2-40B4-BE49-F238E27FC236}">
                <a16:creationId xmlns="" xmlns:a16="http://schemas.microsoft.com/office/drawing/2014/main" id="{0FA6C5C5-5069-4AE6-8A3D-3F2C6B9506E4}"/>
              </a:ext>
            </a:extLst>
          </p:cNvPr>
          <p:cNvSpPr/>
          <p:nvPr userDrawn="1"/>
        </p:nvSpPr>
        <p:spPr>
          <a:xfrm>
            <a:off x="334736" y="-1"/>
            <a:ext cx="89154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
        <p:nvSpPr>
          <p:cNvPr id="3" name="Заголовок 2">
            <a:extLst>
              <a:ext uri="{FF2B5EF4-FFF2-40B4-BE49-F238E27FC236}">
                <a16:creationId xmlns="" xmlns:a16="http://schemas.microsoft.com/office/drawing/2014/main" id="{05328109-BF43-024A-B25B-C69E4098CFDA}"/>
              </a:ext>
            </a:extLst>
          </p:cNvPr>
          <p:cNvSpPr>
            <a:spLocks noGrp="1"/>
          </p:cNvSpPr>
          <p:nvPr>
            <p:ph type="title"/>
          </p:nvPr>
        </p:nvSpPr>
        <p:spPr/>
        <p:txBody>
          <a:bodyPr rtlCol="0"/>
          <a:lstStyle/>
          <a:p>
            <a:pPr rtl="0"/>
            <a:r>
              <a:rPr lang="ru-RU" noProof="0"/>
              <a:t>Образец заголовка</a:t>
            </a:r>
          </a:p>
        </p:txBody>
      </p:sp>
    </p:spTree>
    <p:extLst>
      <p:ext uri="{BB962C8B-B14F-4D97-AF65-F5344CB8AC3E}">
        <p14:creationId xmlns="" xmlns:p14="http://schemas.microsoft.com/office/powerpoint/2010/main" val="4821077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Сравнение">
    <p:bg>
      <p:bgPr>
        <a:solidFill>
          <a:schemeClr val="bg1">
            <a:lumMod val="95000"/>
          </a:schemeClr>
        </a:solidFill>
        <a:effectLst/>
      </p:bgPr>
    </p:bg>
    <p:spTree>
      <p:nvGrpSpPr>
        <p:cNvPr id="1" name=""/>
        <p:cNvGrpSpPr/>
        <p:nvPr/>
      </p:nvGrpSpPr>
      <p:grpSpPr>
        <a:xfrm>
          <a:off x="0" y="0"/>
          <a:ext cx="0" cy="0"/>
          <a:chOff x="0" y="0"/>
          <a:chExt cx="0" cy="0"/>
        </a:xfrm>
      </p:grpSpPr>
      <p:sp>
        <p:nvSpPr>
          <p:cNvPr id="8" name="Рамка 7">
            <a:extLst>
              <a:ext uri="{FF2B5EF4-FFF2-40B4-BE49-F238E27FC236}">
                <a16:creationId xmlns="" xmlns:a16="http://schemas.microsoft.com/office/drawing/2014/main" id="{53B0C39E-3796-4132-81FF-5A58EAF300A5}"/>
              </a:ext>
            </a:extLst>
          </p:cNvPr>
          <p:cNvSpPr/>
          <p:nvPr userDrawn="1"/>
        </p:nvSpPr>
        <p:spPr>
          <a:xfrm>
            <a:off x="-1" y="0"/>
            <a:ext cx="9144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
        <p:nvSpPr>
          <p:cNvPr id="7" name="Прямоугольник 6">
            <a:extLst>
              <a:ext uri="{FF2B5EF4-FFF2-40B4-BE49-F238E27FC236}">
                <a16:creationId xmlns="" xmlns:a16="http://schemas.microsoft.com/office/drawing/2014/main" id="{0FA6C5C5-5069-4AE6-8A3D-3F2C6B9506E4}"/>
              </a:ext>
            </a:extLst>
          </p:cNvPr>
          <p:cNvSpPr/>
          <p:nvPr userDrawn="1"/>
        </p:nvSpPr>
        <p:spPr>
          <a:xfrm>
            <a:off x="334736" y="-1"/>
            <a:ext cx="89154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
        <p:nvSpPr>
          <p:cNvPr id="9" name="Прямоугольник 8">
            <a:extLst>
              <a:ext uri="{FF2B5EF4-FFF2-40B4-BE49-F238E27FC236}">
                <a16:creationId xmlns="" xmlns:a16="http://schemas.microsoft.com/office/drawing/2014/main" id="{C8943364-C409-4EE8-8020-9809E6B2B1AA}"/>
              </a:ext>
            </a:extLst>
          </p:cNvPr>
          <p:cNvSpPr/>
          <p:nvPr userDrawn="1"/>
        </p:nvSpPr>
        <p:spPr>
          <a:xfrm>
            <a:off x="8520012" y="6369050"/>
            <a:ext cx="251932"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
        <p:nvSpPr>
          <p:cNvPr id="12" name="Номер слайда 5">
            <a:extLst>
              <a:ext uri="{FF2B5EF4-FFF2-40B4-BE49-F238E27FC236}">
                <a16:creationId xmlns="" xmlns:a16="http://schemas.microsoft.com/office/drawing/2014/main" id="{A67D090F-9522-445C-B984-52BE590455DC}"/>
              </a:ext>
            </a:extLst>
          </p:cNvPr>
          <p:cNvSpPr txBox="1">
            <a:spLocks/>
          </p:cNvSpPr>
          <p:nvPr userDrawn="1"/>
        </p:nvSpPr>
        <p:spPr>
          <a:xfrm>
            <a:off x="8520012" y="6369051"/>
            <a:ext cx="251932"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ru-RU" sz="750" b="1" noProof="0" smtClean="0">
                <a:solidFill>
                  <a:schemeClr val="bg1"/>
                </a:solidFill>
              </a:rPr>
              <a:pPr rtl="0"/>
              <a:t>‹#›</a:t>
            </a:fld>
            <a:endParaRPr lang="ru-RU" sz="750" b="1" noProof="0">
              <a:solidFill>
                <a:schemeClr val="bg1"/>
              </a:solidFill>
            </a:endParaRPr>
          </a:p>
        </p:txBody>
      </p:sp>
      <p:sp>
        <p:nvSpPr>
          <p:cNvPr id="4" name="Заголовок 3">
            <a:extLst>
              <a:ext uri="{FF2B5EF4-FFF2-40B4-BE49-F238E27FC236}">
                <a16:creationId xmlns="" xmlns:a16="http://schemas.microsoft.com/office/drawing/2014/main" id="{00F7C607-177E-BC4B-9F1D-E0CD83EF0470}"/>
              </a:ext>
            </a:extLst>
          </p:cNvPr>
          <p:cNvSpPr>
            <a:spLocks noGrp="1"/>
          </p:cNvSpPr>
          <p:nvPr>
            <p:ph type="title"/>
          </p:nvPr>
        </p:nvSpPr>
        <p:spPr/>
        <p:txBody>
          <a:bodyPr rtlCol="0"/>
          <a:lstStyle/>
          <a:p>
            <a:pPr rtl="0"/>
            <a:r>
              <a:rPr lang="ru-RU" noProof="0"/>
              <a:t>Образец заголовка</a:t>
            </a:r>
          </a:p>
        </p:txBody>
      </p:sp>
      <p:sp>
        <p:nvSpPr>
          <p:cNvPr id="16" name="Текст 4">
            <a:extLst>
              <a:ext uri="{FF2B5EF4-FFF2-40B4-BE49-F238E27FC236}">
                <a16:creationId xmlns="" xmlns:a16="http://schemas.microsoft.com/office/drawing/2014/main" id="{1F05F3BA-65F5-4621-807B-C8B857D01CA9}"/>
              </a:ext>
            </a:extLst>
          </p:cNvPr>
          <p:cNvSpPr>
            <a:spLocks noGrp="1"/>
          </p:cNvSpPr>
          <p:nvPr>
            <p:ph type="body" sz="quarter" idx="3"/>
          </p:nvPr>
        </p:nvSpPr>
        <p:spPr>
          <a:xfrm>
            <a:off x="4829175" y="1463347"/>
            <a:ext cx="3886200" cy="487003"/>
          </a:xfrm>
        </p:spPr>
        <p:txBody>
          <a:bodyPr rtlCol="0" anchor="b">
            <a:normAutofit/>
          </a:bodyPr>
          <a:lstStyle>
            <a:lvl1pPr marL="0" indent="0">
              <a:buNone/>
              <a:defRPr sz="12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ru-RU" noProof="0"/>
              <a:t>Образец текста</a:t>
            </a:r>
          </a:p>
        </p:txBody>
      </p:sp>
      <p:sp>
        <p:nvSpPr>
          <p:cNvPr id="18" name="Объект 5">
            <a:extLst>
              <a:ext uri="{FF2B5EF4-FFF2-40B4-BE49-F238E27FC236}">
                <a16:creationId xmlns="" xmlns:a16="http://schemas.microsoft.com/office/drawing/2014/main" id="{CDF89E18-CCB2-4D69-AB77-CAB656EC211C}"/>
              </a:ext>
            </a:extLst>
          </p:cNvPr>
          <p:cNvSpPr>
            <a:spLocks noGrp="1"/>
          </p:cNvSpPr>
          <p:nvPr>
            <p:ph sz="quarter" idx="4"/>
          </p:nvPr>
        </p:nvSpPr>
        <p:spPr>
          <a:xfrm>
            <a:off x="4829174" y="2149311"/>
            <a:ext cx="3886201" cy="4040352"/>
          </a:xfrm>
        </p:spPr>
        <p:txBody>
          <a:bodyPr rtlCol="0">
            <a:normAutofit/>
          </a:bodyPr>
          <a:lstStyle>
            <a:lvl1pPr>
              <a:defRPr sz="1050"/>
            </a:lvl1pPr>
            <a:lvl2pPr>
              <a:defRPr sz="1050"/>
            </a:lvl2pPr>
            <a:lvl3pPr>
              <a:defRPr sz="1050"/>
            </a:lvl3pPr>
            <a:lvl4pPr>
              <a:defRPr sz="1050"/>
            </a:lvl4pPr>
            <a:lvl5pPr>
              <a:defRPr sz="1050"/>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19" name="Текст 2">
            <a:extLst>
              <a:ext uri="{FF2B5EF4-FFF2-40B4-BE49-F238E27FC236}">
                <a16:creationId xmlns="" xmlns:a16="http://schemas.microsoft.com/office/drawing/2014/main" id="{986F9159-693C-4325-939A-8C6869B22466}"/>
              </a:ext>
            </a:extLst>
          </p:cNvPr>
          <p:cNvSpPr>
            <a:spLocks noGrp="1"/>
          </p:cNvSpPr>
          <p:nvPr>
            <p:ph type="body" idx="1"/>
          </p:nvPr>
        </p:nvSpPr>
        <p:spPr>
          <a:xfrm>
            <a:off x="334736" y="1463347"/>
            <a:ext cx="3980090" cy="487003"/>
          </a:xfrm>
        </p:spPr>
        <p:txBody>
          <a:bodyPr rtlCol="0" anchor="b">
            <a:normAutofit/>
          </a:bodyPr>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ru-RU" noProof="0"/>
              <a:t>Образец текста</a:t>
            </a:r>
          </a:p>
        </p:txBody>
      </p:sp>
      <p:sp>
        <p:nvSpPr>
          <p:cNvPr id="20" name="Объект 3">
            <a:extLst>
              <a:ext uri="{FF2B5EF4-FFF2-40B4-BE49-F238E27FC236}">
                <a16:creationId xmlns="" xmlns:a16="http://schemas.microsoft.com/office/drawing/2014/main" id="{BEA361C8-0231-48E8-965E-6BB6D606C9FC}"/>
              </a:ext>
            </a:extLst>
          </p:cNvPr>
          <p:cNvSpPr>
            <a:spLocks noGrp="1"/>
          </p:cNvSpPr>
          <p:nvPr>
            <p:ph sz="half" idx="2"/>
          </p:nvPr>
        </p:nvSpPr>
        <p:spPr>
          <a:xfrm>
            <a:off x="334736" y="2149311"/>
            <a:ext cx="3980092" cy="4040352"/>
          </a:xfrm>
        </p:spPr>
        <p:txBody>
          <a:bodyPr rtlCol="0">
            <a:normAutofit/>
          </a:bodyPr>
          <a:lstStyle>
            <a:lvl1pPr>
              <a:defRPr sz="1050"/>
            </a:lvl1pPr>
            <a:lvl2pPr>
              <a:defRPr sz="1050"/>
            </a:lvl2pPr>
            <a:lvl3pPr>
              <a:defRPr sz="1050"/>
            </a:lvl3pPr>
            <a:lvl4pPr>
              <a:defRPr sz="1050"/>
            </a:lvl4pPr>
            <a:lvl5pPr>
              <a:defRPr sz="1050"/>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Tree>
    <p:extLst>
      <p:ext uri="{BB962C8B-B14F-4D97-AF65-F5344CB8AC3E}">
        <p14:creationId xmlns="" xmlns:p14="http://schemas.microsoft.com/office/powerpoint/2010/main" val="31544656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Белый фон для сравнения">
    <p:spTree>
      <p:nvGrpSpPr>
        <p:cNvPr id="1" name=""/>
        <p:cNvGrpSpPr/>
        <p:nvPr/>
      </p:nvGrpSpPr>
      <p:grpSpPr>
        <a:xfrm>
          <a:off x="0" y="0"/>
          <a:ext cx="0" cy="0"/>
          <a:chOff x="0" y="0"/>
          <a:chExt cx="0" cy="0"/>
        </a:xfrm>
      </p:grpSpPr>
      <p:sp>
        <p:nvSpPr>
          <p:cNvPr id="7" name="Прямоугольник 6">
            <a:extLst>
              <a:ext uri="{FF2B5EF4-FFF2-40B4-BE49-F238E27FC236}">
                <a16:creationId xmlns="" xmlns:a16="http://schemas.microsoft.com/office/drawing/2014/main" id="{0FA6C5C5-5069-4AE6-8A3D-3F2C6B9506E4}"/>
              </a:ext>
            </a:extLst>
          </p:cNvPr>
          <p:cNvSpPr/>
          <p:nvPr userDrawn="1"/>
        </p:nvSpPr>
        <p:spPr>
          <a:xfrm>
            <a:off x="334736" y="-1"/>
            <a:ext cx="89154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
        <p:nvSpPr>
          <p:cNvPr id="9" name="Текст 8">
            <a:extLst>
              <a:ext uri="{FF2B5EF4-FFF2-40B4-BE49-F238E27FC236}">
                <a16:creationId xmlns="" xmlns:a16="http://schemas.microsoft.com/office/drawing/2014/main" id="{FF7966C8-8738-4743-AE43-80F0C197B6C7}"/>
              </a:ext>
            </a:extLst>
          </p:cNvPr>
          <p:cNvSpPr>
            <a:spLocks noGrp="1"/>
          </p:cNvSpPr>
          <p:nvPr>
            <p:ph type="body" sz="quarter" idx="14"/>
          </p:nvPr>
        </p:nvSpPr>
        <p:spPr>
          <a:xfrm>
            <a:off x="428625" y="1509626"/>
            <a:ext cx="3675290" cy="334508"/>
          </a:xfrm>
        </p:spPr>
        <p:txBody>
          <a:bodyPr rtlCol="0">
            <a:noAutofit/>
          </a:bodyPr>
          <a:lstStyle>
            <a:lvl1pPr marL="0" indent="0" algn="l">
              <a:buNone/>
              <a:defRPr sz="1200" b="1">
                <a:solidFill>
                  <a:schemeClr val="accent3"/>
                </a:solidFill>
                <a:latin typeface="+mn-lt"/>
              </a:defRPr>
            </a:lvl1pPr>
          </a:lstStyle>
          <a:p>
            <a:pPr lvl="0" rtl="0"/>
            <a:r>
              <a:rPr lang="ru-RU" noProof="0"/>
              <a:t>Образец текста</a:t>
            </a:r>
          </a:p>
        </p:txBody>
      </p:sp>
      <p:sp>
        <p:nvSpPr>
          <p:cNvPr id="10" name="Текст 8">
            <a:extLst>
              <a:ext uri="{FF2B5EF4-FFF2-40B4-BE49-F238E27FC236}">
                <a16:creationId xmlns="" xmlns:a16="http://schemas.microsoft.com/office/drawing/2014/main" id="{3F93C618-7612-42AB-B890-45E85BD492F4}"/>
              </a:ext>
            </a:extLst>
          </p:cNvPr>
          <p:cNvSpPr>
            <a:spLocks noGrp="1"/>
          </p:cNvSpPr>
          <p:nvPr>
            <p:ph type="body" sz="quarter" idx="15"/>
          </p:nvPr>
        </p:nvSpPr>
        <p:spPr>
          <a:xfrm>
            <a:off x="5040085" y="1509626"/>
            <a:ext cx="3675290" cy="334508"/>
          </a:xfrm>
        </p:spPr>
        <p:txBody>
          <a:bodyPr rtlCol="0">
            <a:noAutofit/>
          </a:bodyPr>
          <a:lstStyle>
            <a:lvl1pPr marL="0" indent="0" algn="l">
              <a:buNone/>
              <a:defRPr sz="1200" b="1">
                <a:solidFill>
                  <a:schemeClr val="accent6"/>
                </a:solidFill>
                <a:latin typeface="+mn-lt"/>
              </a:defRPr>
            </a:lvl1pPr>
          </a:lstStyle>
          <a:p>
            <a:pPr lvl="0" rtl="0"/>
            <a:r>
              <a:rPr lang="ru-RU" noProof="0"/>
              <a:t>Образец текста</a:t>
            </a:r>
          </a:p>
        </p:txBody>
      </p:sp>
      <p:sp>
        <p:nvSpPr>
          <p:cNvPr id="12" name="Текст 8">
            <a:extLst>
              <a:ext uri="{FF2B5EF4-FFF2-40B4-BE49-F238E27FC236}">
                <a16:creationId xmlns="" xmlns:a16="http://schemas.microsoft.com/office/drawing/2014/main" id="{B1885C44-356C-410C-B697-9BA0E2858222}"/>
              </a:ext>
            </a:extLst>
          </p:cNvPr>
          <p:cNvSpPr>
            <a:spLocks noGrp="1"/>
          </p:cNvSpPr>
          <p:nvPr>
            <p:ph type="body" sz="quarter" idx="17"/>
          </p:nvPr>
        </p:nvSpPr>
        <p:spPr>
          <a:xfrm>
            <a:off x="428625" y="2156689"/>
            <a:ext cx="3675290" cy="3561943"/>
          </a:xfrm>
        </p:spPr>
        <p:txBody>
          <a:bodyPr rtlCol="0">
            <a:noAutofit/>
          </a:bodyPr>
          <a:lstStyle>
            <a:lvl1pPr marL="0" indent="0" algn="l">
              <a:buNone/>
              <a:defRPr sz="1050" b="0">
                <a:solidFill>
                  <a:schemeClr val="tx1">
                    <a:lumMod val="75000"/>
                    <a:lumOff val="25000"/>
                  </a:schemeClr>
                </a:solidFill>
                <a:latin typeface="+mn-lt"/>
              </a:defRPr>
            </a:lvl1pPr>
          </a:lstStyle>
          <a:p>
            <a:pPr lvl="0" rtl="0"/>
            <a:r>
              <a:rPr lang="ru-RU" noProof="0"/>
              <a:t>Образец текста</a:t>
            </a:r>
          </a:p>
        </p:txBody>
      </p:sp>
      <p:sp>
        <p:nvSpPr>
          <p:cNvPr id="13" name="Текст 8">
            <a:extLst>
              <a:ext uri="{FF2B5EF4-FFF2-40B4-BE49-F238E27FC236}">
                <a16:creationId xmlns="" xmlns:a16="http://schemas.microsoft.com/office/drawing/2014/main" id="{464BC696-49A6-4328-BB42-5566BAC00F80}"/>
              </a:ext>
            </a:extLst>
          </p:cNvPr>
          <p:cNvSpPr>
            <a:spLocks noGrp="1"/>
          </p:cNvSpPr>
          <p:nvPr>
            <p:ph type="body" sz="quarter" idx="18"/>
          </p:nvPr>
        </p:nvSpPr>
        <p:spPr>
          <a:xfrm>
            <a:off x="5040085" y="2156689"/>
            <a:ext cx="3675290" cy="3561943"/>
          </a:xfrm>
        </p:spPr>
        <p:txBody>
          <a:bodyPr rtlCol="0">
            <a:noAutofit/>
          </a:bodyPr>
          <a:lstStyle>
            <a:lvl1pPr marL="0" indent="0" algn="l">
              <a:buNone/>
              <a:defRPr sz="1050" b="0">
                <a:solidFill>
                  <a:schemeClr val="tx1">
                    <a:lumMod val="75000"/>
                    <a:lumOff val="25000"/>
                  </a:schemeClr>
                </a:solidFill>
                <a:latin typeface="+mn-lt"/>
              </a:defRPr>
            </a:lvl1pPr>
          </a:lstStyle>
          <a:p>
            <a:pPr lvl="0" rtl="0"/>
            <a:r>
              <a:rPr lang="ru-RU" noProof="0"/>
              <a:t>Образец текста</a:t>
            </a:r>
          </a:p>
        </p:txBody>
      </p:sp>
      <p:sp>
        <p:nvSpPr>
          <p:cNvPr id="3" name="Заголовок 2">
            <a:extLst>
              <a:ext uri="{FF2B5EF4-FFF2-40B4-BE49-F238E27FC236}">
                <a16:creationId xmlns="" xmlns:a16="http://schemas.microsoft.com/office/drawing/2014/main" id="{E0FB9F81-CC7F-5244-95A6-279BE4B51AB1}"/>
              </a:ext>
            </a:extLst>
          </p:cNvPr>
          <p:cNvSpPr>
            <a:spLocks noGrp="1"/>
          </p:cNvSpPr>
          <p:nvPr>
            <p:ph type="title"/>
          </p:nvPr>
        </p:nvSpPr>
        <p:spPr>
          <a:xfrm>
            <a:off x="334735" y="562541"/>
            <a:ext cx="8380640" cy="466281"/>
          </a:xfrm>
        </p:spPr>
        <p:txBody>
          <a:bodyPr rtlCol="0"/>
          <a:lstStyle/>
          <a:p>
            <a:pPr rtl="0"/>
            <a:r>
              <a:rPr lang="ru-RU" noProof="0"/>
              <a:t>Образец заголовка</a:t>
            </a:r>
          </a:p>
        </p:txBody>
      </p:sp>
    </p:spTree>
    <p:extLst>
      <p:ext uri="{BB962C8B-B14F-4D97-AF65-F5344CB8AC3E}">
        <p14:creationId xmlns="" xmlns:p14="http://schemas.microsoft.com/office/powerpoint/2010/main" val="31212032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Фотография и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EDEB162-E699-464C-B2EE-136D517A9B8B}"/>
              </a:ext>
            </a:extLst>
          </p:cNvPr>
          <p:cNvSpPr>
            <a:spLocks noGrp="1"/>
          </p:cNvSpPr>
          <p:nvPr>
            <p:ph type="title"/>
          </p:nvPr>
        </p:nvSpPr>
        <p:spPr>
          <a:xfrm>
            <a:off x="334735" y="562541"/>
            <a:ext cx="8380640" cy="466281"/>
          </a:xfrm>
        </p:spPr>
        <p:txBody>
          <a:bodyPr vert="horz" wrap="square" lIns="91440" tIns="45720" rIns="91440" bIns="45720" rtlCol="0" anchor="ctr">
            <a:spAutoFit/>
          </a:bodyPr>
          <a:lstStyle>
            <a:lvl1pPr>
              <a:defRPr lang="en-GB" sz="2700" spc="-45" dirty="0"/>
            </a:lvl1pPr>
          </a:lstStyle>
          <a:p>
            <a:pPr lvl="0" rtl="0"/>
            <a:r>
              <a:rPr lang="ru-RU" noProof="0"/>
              <a:t>Образец заголовка</a:t>
            </a:r>
          </a:p>
        </p:txBody>
      </p:sp>
      <p:sp>
        <p:nvSpPr>
          <p:cNvPr id="5" name="Рисунок 4">
            <a:extLst>
              <a:ext uri="{FF2B5EF4-FFF2-40B4-BE49-F238E27FC236}">
                <a16:creationId xmlns="" xmlns:a16="http://schemas.microsoft.com/office/drawing/2014/main" id="{92C6531E-FB8E-4000-B873-B745C681E2F5}"/>
              </a:ext>
            </a:extLst>
          </p:cNvPr>
          <p:cNvSpPr>
            <a:spLocks noGrp="1"/>
          </p:cNvSpPr>
          <p:nvPr>
            <p:ph type="pic" sz="quarter" idx="13" hasCustomPrompt="1"/>
          </p:nvPr>
        </p:nvSpPr>
        <p:spPr>
          <a:xfrm>
            <a:off x="0" y="1248877"/>
            <a:ext cx="9144000" cy="2119313"/>
          </a:xfrm>
          <a:solidFill>
            <a:schemeClr val="bg1">
              <a:lumMod val="95000"/>
            </a:schemeClr>
          </a:solidFill>
        </p:spPr>
        <p:txBody>
          <a:bodyPr vert="horz" wrap="square" lIns="91440" tIns="45720" rIns="91440" bIns="45720" rtlCol="0" anchor="ctr" anchorCtr="1">
            <a:noAutofit/>
          </a:bodyPr>
          <a:lstStyle>
            <a:lvl1pPr marL="0" indent="0">
              <a:buNone/>
              <a:defRPr lang="en-GB" sz="1350"/>
            </a:lvl1pPr>
          </a:lstStyle>
          <a:p>
            <a:pPr marL="171450" lvl="0" indent="-171450" algn="ctr" rtl="0"/>
            <a:r>
              <a:rPr lang="ru-RU" noProof="0"/>
              <a:t>Вставка изображения</a:t>
            </a:r>
          </a:p>
        </p:txBody>
      </p:sp>
      <p:sp>
        <p:nvSpPr>
          <p:cNvPr id="9" name="Текст 8">
            <a:extLst>
              <a:ext uri="{FF2B5EF4-FFF2-40B4-BE49-F238E27FC236}">
                <a16:creationId xmlns="" xmlns:a16="http://schemas.microsoft.com/office/drawing/2014/main" id="{FF7966C8-8738-4743-AE43-80F0C197B6C7}"/>
              </a:ext>
            </a:extLst>
          </p:cNvPr>
          <p:cNvSpPr>
            <a:spLocks noGrp="1"/>
          </p:cNvSpPr>
          <p:nvPr>
            <p:ph type="body" sz="quarter" idx="14"/>
          </p:nvPr>
        </p:nvSpPr>
        <p:spPr>
          <a:xfrm>
            <a:off x="551430" y="3802065"/>
            <a:ext cx="7338060" cy="334508"/>
          </a:xfrm>
        </p:spPr>
        <p:txBody>
          <a:bodyPr rtlCol="0">
            <a:noAutofit/>
          </a:bodyPr>
          <a:lstStyle>
            <a:lvl1pPr marL="0" indent="0" algn="l">
              <a:buNone/>
              <a:defRPr sz="1200" b="1">
                <a:solidFill>
                  <a:schemeClr val="accent3"/>
                </a:solidFill>
                <a:latin typeface="+mn-lt"/>
              </a:defRPr>
            </a:lvl1pPr>
          </a:lstStyle>
          <a:p>
            <a:pPr lvl="0" rtl="0"/>
            <a:r>
              <a:rPr lang="ru-RU" noProof="0"/>
              <a:t>Образец текста</a:t>
            </a:r>
          </a:p>
        </p:txBody>
      </p:sp>
      <p:sp>
        <p:nvSpPr>
          <p:cNvPr id="12" name="Текст 8">
            <a:extLst>
              <a:ext uri="{FF2B5EF4-FFF2-40B4-BE49-F238E27FC236}">
                <a16:creationId xmlns="" xmlns:a16="http://schemas.microsoft.com/office/drawing/2014/main" id="{B1885C44-356C-410C-B697-9BA0E2858222}"/>
              </a:ext>
            </a:extLst>
          </p:cNvPr>
          <p:cNvSpPr>
            <a:spLocks noGrp="1"/>
          </p:cNvSpPr>
          <p:nvPr>
            <p:ph type="body" sz="quarter" idx="17"/>
          </p:nvPr>
        </p:nvSpPr>
        <p:spPr>
          <a:xfrm>
            <a:off x="551430" y="4294303"/>
            <a:ext cx="7338060" cy="1737360"/>
          </a:xfrm>
        </p:spPr>
        <p:txBody>
          <a:bodyPr rtlCol="0">
            <a:noAutofit/>
          </a:bodyPr>
          <a:lstStyle>
            <a:lvl1pPr marL="0" indent="0" algn="l">
              <a:buNone/>
              <a:defRPr sz="1050" b="0">
                <a:solidFill>
                  <a:schemeClr val="tx1">
                    <a:lumMod val="75000"/>
                    <a:lumOff val="25000"/>
                  </a:schemeClr>
                </a:solidFill>
                <a:latin typeface="+mn-lt"/>
              </a:defRPr>
            </a:lvl1pPr>
          </a:lstStyle>
          <a:p>
            <a:pPr lvl="0" rtl="0"/>
            <a:r>
              <a:rPr lang="ru-RU" noProof="0"/>
              <a:t>Образец текста</a:t>
            </a:r>
          </a:p>
        </p:txBody>
      </p:sp>
      <p:sp>
        <p:nvSpPr>
          <p:cNvPr id="15" name="Прямоугольник 14">
            <a:extLst>
              <a:ext uri="{FF2B5EF4-FFF2-40B4-BE49-F238E27FC236}">
                <a16:creationId xmlns="" xmlns:a16="http://schemas.microsoft.com/office/drawing/2014/main" id="{05951AB2-D568-4A7E-9408-FADC8BED4119}"/>
              </a:ext>
            </a:extLst>
          </p:cNvPr>
          <p:cNvSpPr/>
          <p:nvPr userDrawn="1"/>
        </p:nvSpPr>
        <p:spPr>
          <a:xfrm>
            <a:off x="334736" y="-1"/>
            <a:ext cx="89154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Tree>
    <p:extLst>
      <p:ext uri="{BB962C8B-B14F-4D97-AF65-F5344CB8AC3E}">
        <p14:creationId xmlns="" xmlns:p14="http://schemas.microsoft.com/office/powerpoint/2010/main" val="2453896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Фотография + три раздела">
    <p:spTree>
      <p:nvGrpSpPr>
        <p:cNvPr id="1" name=""/>
        <p:cNvGrpSpPr/>
        <p:nvPr/>
      </p:nvGrpSpPr>
      <p:grpSpPr>
        <a:xfrm>
          <a:off x="0" y="0"/>
          <a:ext cx="0" cy="0"/>
          <a:chOff x="0" y="0"/>
          <a:chExt cx="0" cy="0"/>
        </a:xfrm>
      </p:grpSpPr>
      <p:sp>
        <p:nvSpPr>
          <p:cNvPr id="7" name="Прямоугольник 6">
            <a:extLst>
              <a:ext uri="{FF2B5EF4-FFF2-40B4-BE49-F238E27FC236}">
                <a16:creationId xmlns="" xmlns:a16="http://schemas.microsoft.com/office/drawing/2014/main" id="{0FA6C5C5-5069-4AE6-8A3D-3F2C6B9506E4}"/>
              </a:ext>
            </a:extLst>
          </p:cNvPr>
          <p:cNvSpPr/>
          <p:nvPr userDrawn="1"/>
        </p:nvSpPr>
        <p:spPr>
          <a:xfrm>
            <a:off x="334736" y="-1"/>
            <a:ext cx="89154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
        <p:nvSpPr>
          <p:cNvPr id="5" name="Рисунок 4">
            <a:extLst>
              <a:ext uri="{FF2B5EF4-FFF2-40B4-BE49-F238E27FC236}">
                <a16:creationId xmlns="" xmlns:a16="http://schemas.microsoft.com/office/drawing/2014/main" id="{92C6531E-FB8E-4000-B873-B745C681E2F5}"/>
              </a:ext>
            </a:extLst>
          </p:cNvPr>
          <p:cNvSpPr>
            <a:spLocks noGrp="1"/>
          </p:cNvSpPr>
          <p:nvPr>
            <p:ph type="pic" sz="quarter" idx="13" hasCustomPrompt="1"/>
          </p:nvPr>
        </p:nvSpPr>
        <p:spPr>
          <a:xfrm>
            <a:off x="0" y="1248877"/>
            <a:ext cx="9144000" cy="2119313"/>
          </a:xfrm>
          <a:solidFill>
            <a:schemeClr val="bg1">
              <a:lumMod val="95000"/>
            </a:schemeClr>
          </a:solidFill>
        </p:spPr>
        <p:txBody>
          <a:bodyPr vert="horz" wrap="square" lIns="91440" tIns="45720" rIns="91440" bIns="45720" rtlCol="0" anchor="ctr" anchorCtr="1">
            <a:noAutofit/>
          </a:bodyPr>
          <a:lstStyle>
            <a:lvl1pPr marL="0" indent="0">
              <a:buNone/>
              <a:defRPr lang="en-GB" sz="1350"/>
            </a:lvl1pPr>
          </a:lstStyle>
          <a:p>
            <a:pPr marL="171450" lvl="0" indent="-171450" algn="ctr" rtl="0"/>
            <a:r>
              <a:rPr lang="ru-RU" noProof="0"/>
              <a:t>Вставка изображения</a:t>
            </a:r>
          </a:p>
        </p:txBody>
      </p:sp>
      <p:sp>
        <p:nvSpPr>
          <p:cNvPr id="9" name="Текст 8">
            <a:extLst>
              <a:ext uri="{FF2B5EF4-FFF2-40B4-BE49-F238E27FC236}">
                <a16:creationId xmlns="" xmlns:a16="http://schemas.microsoft.com/office/drawing/2014/main" id="{FF7966C8-8738-4743-AE43-80F0C197B6C7}"/>
              </a:ext>
            </a:extLst>
          </p:cNvPr>
          <p:cNvSpPr>
            <a:spLocks noGrp="1"/>
          </p:cNvSpPr>
          <p:nvPr>
            <p:ph type="body" sz="quarter" idx="14"/>
          </p:nvPr>
        </p:nvSpPr>
        <p:spPr>
          <a:xfrm>
            <a:off x="551430" y="3802065"/>
            <a:ext cx="2115571" cy="334508"/>
          </a:xfrm>
        </p:spPr>
        <p:txBody>
          <a:bodyPr rtlCol="0">
            <a:noAutofit/>
          </a:bodyPr>
          <a:lstStyle>
            <a:lvl1pPr marL="0" indent="0" algn="ctr">
              <a:buNone/>
              <a:defRPr sz="1200" b="1">
                <a:solidFill>
                  <a:schemeClr val="accent6"/>
                </a:solidFill>
                <a:latin typeface="+mn-lt"/>
              </a:defRPr>
            </a:lvl1pPr>
          </a:lstStyle>
          <a:p>
            <a:pPr lvl="0" rtl="0"/>
            <a:r>
              <a:rPr lang="ru-RU" noProof="0"/>
              <a:t>Образец текста</a:t>
            </a:r>
          </a:p>
        </p:txBody>
      </p:sp>
      <p:sp>
        <p:nvSpPr>
          <p:cNvPr id="10" name="Текст 8">
            <a:extLst>
              <a:ext uri="{FF2B5EF4-FFF2-40B4-BE49-F238E27FC236}">
                <a16:creationId xmlns="" xmlns:a16="http://schemas.microsoft.com/office/drawing/2014/main" id="{3F93C618-7612-42AB-B890-45E85BD492F4}"/>
              </a:ext>
            </a:extLst>
          </p:cNvPr>
          <p:cNvSpPr>
            <a:spLocks noGrp="1"/>
          </p:cNvSpPr>
          <p:nvPr>
            <p:ph type="body" sz="quarter" idx="15"/>
          </p:nvPr>
        </p:nvSpPr>
        <p:spPr>
          <a:xfrm>
            <a:off x="3467270" y="3802065"/>
            <a:ext cx="2115571" cy="334508"/>
          </a:xfrm>
        </p:spPr>
        <p:txBody>
          <a:bodyPr rtlCol="0">
            <a:noAutofit/>
          </a:bodyPr>
          <a:lstStyle>
            <a:lvl1pPr marL="0" indent="0" algn="ctr">
              <a:buNone/>
              <a:defRPr sz="1200" b="1">
                <a:solidFill>
                  <a:schemeClr val="accent3"/>
                </a:solidFill>
                <a:latin typeface="+mn-lt"/>
              </a:defRPr>
            </a:lvl1pPr>
          </a:lstStyle>
          <a:p>
            <a:pPr lvl="0" rtl="0"/>
            <a:r>
              <a:rPr lang="ru-RU" noProof="0"/>
              <a:t>Образец текста</a:t>
            </a:r>
          </a:p>
        </p:txBody>
      </p:sp>
      <p:sp>
        <p:nvSpPr>
          <p:cNvPr id="11" name="Текст 8">
            <a:extLst>
              <a:ext uri="{FF2B5EF4-FFF2-40B4-BE49-F238E27FC236}">
                <a16:creationId xmlns="" xmlns:a16="http://schemas.microsoft.com/office/drawing/2014/main" id="{08664829-F6FB-4E31-BF5C-C895ADF2BA7F}"/>
              </a:ext>
            </a:extLst>
          </p:cNvPr>
          <p:cNvSpPr>
            <a:spLocks noGrp="1"/>
          </p:cNvSpPr>
          <p:nvPr>
            <p:ph type="body" sz="quarter" idx="16"/>
          </p:nvPr>
        </p:nvSpPr>
        <p:spPr>
          <a:xfrm>
            <a:off x="6477000" y="3802065"/>
            <a:ext cx="2115571" cy="334508"/>
          </a:xfrm>
        </p:spPr>
        <p:txBody>
          <a:bodyPr rtlCol="0">
            <a:noAutofit/>
          </a:bodyPr>
          <a:lstStyle>
            <a:lvl1pPr marL="0" indent="0" algn="ctr">
              <a:buNone/>
              <a:defRPr sz="1200" b="1">
                <a:solidFill>
                  <a:schemeClr val="accent5">
                    <a:lumMod val="75000"/>
                  </a:schemeClr>
                </a:solidFill>
                <a:latin typeface="+mn-lt"/>
              </a:defRPr>
            </a:lvl1pPr>
          </a:lstStyle>
          <a:p>
            <a:pPr lvl="0" rtl="0"/>
            <a:r>
              <a:rPr lang="ru-RU" noProof="0"/>
              <a:t>Образец текста</a:t>
            </a:r>
          </a:p>
        </p:txBody>
      </p:sp>
      <p:sp>
        <p:nvSpPr>
          <p:cNvPr id="12" name="Текст 8">
            <a:extLst>
              <a:ext uri="{FF2B5EF4-FFF2-40B4-BE49-F238E27FC236}">
                <a16:creationId xmlns="" xmlns:a16="http://schemas.microsoft.com/office/drawing/2014/main" id="{B1885C44-356C-410C-B697-9BA0E2858222}"/>
              </a:ext>
            </a:extLst>
          </p:cNvPr>
          <p:cNvSpPr>
            <a:spLocks noGrp="1"/>
          </p:cNvSpPr>
          <p:nvPr>
            <p:ph type="body" sz="quarter" idx="17"/>
          </p:nvPr>
        </p:nvSpPr>
        <p:spPr>
          <a:xfrm>
            <a:off x="551430" y="4294303"/>
            <a:ext cx="2115571" cy="1496898"/>
          </a:xfrm>
        </p:spPr>
        <p:txBody>
          <a:bodyPr rtlCol="0">
            <a:noAutofit/>
          </a:bodyPr>
          <a:lstStyle>
            <a:lvl1pPr marL="0" indent="0" algn="l">
              <a:spcAft>
                <a:spcPts val="450"/>
              </a:spcAft>
              <a:buNone/>
              <a:defRPr sz="1050" b="0">
                <a:solidFill>
                  <a:schemeClr val="tx1">
                    <a:lumMod val="75000"/>
                    <a:lumOff val="25000"/>
                  </a:schemeClr>
                </a:solidFill>
                <a:latin typeface="+mn-lt"/>
              </a:defRPr>
            </a:lvl1pPr>
          </a:lstStyle>
          <a:p>
            <a:pPr lvl="0" rtl="0"/>
            <a:r>
              <a:rPr lang="ru-RU" noProof="0"/>
              <a:t>Образец текста</a:t>
            </a:r>
          </a:p>
        </p:txBody>
      </p:sp>
      <p:sp>
        <p:nvSpPr>
          <p:cNvPr id="13" name="Текст 8">
            <a:extLst>
              <a:ext uri="{FF2B5EF4-FFF2-40B4-BE49-F238E27FC236}">
                <a16:creationId xmlns="" xmlns:a16="http://schemas.microsoft.com/office/drawing/2014/main" id="{464BC696-49A6-4328-BB42-5566BAC00F80}"/>
              </a:ext>
            </a:extLst>
          </p:cNvPr>
          <p:cNvSpPr>
            <a:spLocks noGrp="1"/>
          </p:cNvSpPr>
          <p:nvPr>
            <p:ph type="body" sz="quarter" idx="18"/>
          </p:nvPr>
        </p:nvSpPr>
        <p:spPr>
          <a:xfrm>
            <a:off x="3467270" y="4294303"/>
            <a:ext cx="2115571" cy="1496898"/>
          </a:xfrm>
        </p:spPr>
        <p:txBody>
          <a:bodyPr rtlCol="0">
            <a:noAutofit/>
          </a:bodyPr>
          <a:lstStyle>
            <a:lvl1pPr marL="0" indent="0" algn="l">
              <a:spcAft>
                <a:spcPts val="450"/>
              </a:spcAft>
              <a:buNone/>
              <a:defRPr sz="1050" b="0">
                <a:solidFill>
                  <a:schemeClr val="tx1">
                    <a:lumMod val="75000"/>
                    <a:lumOff val="25000"/>
                  </a:schemeClr>
                </a:solidFill>
                <a:latin typeface="+mn-lt"/>
              </a:defRPr>
            </a:lvl1pPr>
          </a:lstStyle>
          <a:p>
            <a:pPr lvl="0" rtl="0"/>
            <a:r>
              <a:rPr lang="ru-RU" noProof="0"/>
              <a:t>Образец текста</a:t>
            </a:r>
          </a:p>
        </p:txBody>
      </p:sp>
      <p:sp>
        <p:nvSpPr>
          <p:cNvPr id="14" name="Текст 8">
            <a:extLst>
              <a:ext uri="{FF2B5EF4-FFF2-40B4-BE49-F238E27FC236}">
                <a16:creationId xmlns="" xmlns:a16="http://schemas.microsoft.com/office/drawing/2014/main" id="{7E9E558E-F7EF-4347-AD3C-FDB2A9BCF618}"/>
              </a:ext>
            </a:extLst>
          </p:cNvPr>
          <p:cNvSpPr>
            <a:spLocks noGrp="1"/>
          </p:cNvSpPr>
          <p:nvPr>
            <p:ph type="body" sz="quarter" idx="19"/>
          </p:nvPr>
        </p:nvSpPr>
        <p:spPr>
          <a:xfrm>
            <a:off x="6477000" y="4294303"/>
            <a:ext cx="2115571" cy="1496898"/>
          </a:xfrm>
        </p:spPr>
        <p:txBody>
          <a:bodyPr rtlCol="0">
            <a:noAutofit/>
          </a:bodyPr>
          <a:lstStyle>
            <a:lvl1pPr marL="0" indent="0" algn="l">
              <a:spcAft>
                <a:spcPts val="450"/>
              </a:spcAft>
              <a:buNone/>
              <a:defRPr sz="1050" b="0">
                <a:solidFill>
                  <a:schemeClr val="tx1">
                    <a:lumMod val="75000"/>
                    <a:lumOff val="25000"/>
                  </a:schemeClr>
                </a:solidFill>
                <a:latin typeface="+mn-lt"/>
              </a:defRPr>
            </a:lvl1pPr>
          </a:lstStyle>
          <a:p>
            <a:pPr lvl="0" rtl="0"/>
            <a:r>
              <a:rPr lang="ru-RU" noProof="0"/>
              <a:t>Образец текста</a:t>
            </a:r>
          </a:p>
        </p:txBody>
      </p:sp>
      <p:sp>
        <p:nvSpPr>
          <p:cNvPr id="3" name="Заголовок 2">
            <a:extLst>
              <a:ext uri="{FF2B5EF4-FFF2-40B4-BE49-F238E27FC236}">
                <a16:creationId xmlns="" xmlns:a16="http://schemas.microsoft.com/office/drawing/2014/main" id="{B9AD2AC4-32E8-BC46-848C-BEA37118CB63}"/>
              </a:ext>
            </a:extLst>
          </p:cNvPr>
          <p:cNvSpPr>
            <a:spLocks noGrp="1"/>
          </p:cNvSpPr>
          <p:nvPr>
            <p:ph type="title"/>
          </p:nvPr>
        </p:nvSpPr>
        <p:spPr/>
        <p:txBody>
          <a:bodyPr rtlCol="0"/>
          <a:lstStyle/>
          <a:p>
            <a:pPr rtl="0"/>
            <a:r>
              <a:rPr lang="ru-RU" noProof="0"/>
              <a:t>Образец заголовка</a:t>
            </a:r>
          </a:p>
        </p:txBody>
      </p:sp>
    </p:spTree>
    <p:extLst>
      <p:ext uri="{BB962C8B-B14F-4D97-AF65-F5344CB8AC3E}">
        <p14:creationId xmlns="" xmlns:p14="http://schemas.microsoft.com/office/powerpoint/2010/main" val="40780499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Фотография на половину страницы и текст">
    <p:spTree>
      <p:nvGrpSpPr>
        <p:cNvPr id="1" name=""/>
        <p:cNvGrpSpPr/>
        <p:nvPr/>
      </p:nvGrpSpPr>
      <p:grpSpPr>
        <a:xfrm>
          <a:off x="0" y="0"/>
          <a:ext cx="0" cy="0"/>
          <a:chOff x="0" y="0"/>
          <a:chExt cx="0" cy="0"/>
        </a:xfrm>
      </p:grpSpPr>
      <p:sp>
        <p:nvSpPr>
          <p:cNvPr id="11" name="Рисунок 4">
            <a:extLst>
              <a:ext uri="{FF2B5EF4-FFF2-40B4-BE49-F238E27FC236}">
                <a16:creationId xmlns="" xmlns:a16="http://schemas.microsoft.com/office/drawing/2014/main" id="{679784BB-7CDD-484B-8F47-9CF1D79993F5}"/>
              </a:ext>
            </a:extLst>
          </p:cNvPr>
          <p:cNvSpPr>
            <a:spLocks noGrp="1"/>
          </p:cNvSpPr>
          <p:nvPr>
            <p:ph type="pic" sz="quarter" idx="13" hasCustomPrompt="1"/>
          </p:nvPr>
        </p:nvSpPr>
        <p:spPr>
          <a:xfrm>
            <a:off x="4724400" y="0"/>
            <a:ext cx="4419600" cy="6858000"/>
          </a:xfrm>
          <a:solidFill>
            <a:schemeClr val="bg1">
              <a:lumMod val="95000"/>
            </a:schemeClr>
          </a:solidFill>
        </p:spPr>
        <p:txBody>
          <a:bodyPr vert="horz" wrap="square" lIns="91440" tIns="45720" rIns="91440" bIns="45720" rtlCol="0" anchor="ctr" anchorCtr="1">
            <a:noAutofit/>
          </a:bodyPr>
          <a:lstStyle>
            <a:lvl1pPr marL="0" indent="0">
              <a:buNone/>
              <a:defRPr lang="en-GB" sz="1350"/>
            </a:lvl1pPr>
          </a:lstStyle>
          <a:p>
            <a:pPr marL="171450" lvl="0" indent="-171450" algn="ctr" rtl="0"/>
            <a:r>
              <a:rPr lang="ru-RU" noProof="0"/>
              <a:t>Вставка изображения</a:t>
            </a:r>
          </a:p>
        </p:txBody>
      </p:sp>
      <p:sp>
        <p:nvSpPr>
          <p:cNvPr id="2" name="Заголовок 1">
            <a:extLst>
              <a:ext uri="{FF2B5EF4-FFF2-40B4-BE49-F238E27FC236}">
                <a16:creationId xmlns="" xmlns:a16="http://schemas.microsoft.com/office/drawing/2014/main" id="{8EDEB162-E699-464C-B2EE-136D517A9B8B}"/>
              </a:ext>
            </a:extLst>
          </p:cNvPr>
          <p:cNvSpPr>
            <a:spLocks noGrp="1"/>
          </p:cNvSpPr>
          <p:nvPr>
            <p:ph type="title"/>
          </p:nvPr>
        </p:nvSpPr>
        <p:spPr>
          <a:xfrm>
            <a:off x="334736" y="805401"/>
            <a:ext cx="3878036" cy="466281"/>
          </a:xfrm>
        </p:spPr>
        <p:txBody>
          <a:bodyPr vert="horz" wrap="square" lIns="91440" tIns="45720" rIns="91440" bIns="45720" rtlCol="0" anchor="ctr">
            <a:spAutoFit/>
          </a:bodyPr>
          <a:lstStyle>
            <a:lvl1pPr>
              <a:defRPr lang="en-GB" sz="2700" spc="-45" dirty="0"/>
            </a:lvl1pPr>
          </a:lstStyle>
          <a:p>
            <a:pPr lvl="0" rtl="0"/>
            <a:r>
              <a:rPr lang="ru-RU" noProof="0"/>
              <a:t>Образец заголовка</a:t>
            </a:r>
          </a:p>
        </p:txBody>
      </p:sp>
      <p:sp>
        <p:nvSpPr>
          <p:cNvPr id="9" name="Текст 8">
            <a:extLst>
              <a:ext uri="{FF2B5EF4-FFF2-40B4-BE49-F238E27FC236}">
                <a16:creationId xmlns="" xmlns:a16="http://schemas.microsoft.com/office/drawing/2014/main" id="{FF7966C8-8738-4743-AE43-80F0C197B6C7}"/>
              </a:ext>
            </a:extLst>
          </p:cNvPr>
          <p:cNvSpPr>
            <a:spLocks noGrp="1"/>
          </p:cNvSpPr>
          <p:nvPr>
            <p:ph type="body" sz="quarter" idx="14"/>
          </p:nvPr>
        </p:nvSpPr>
        <p:spPr>
          <a:xfrm>
            <a:off x="428625" y="2061165"/>
            <a:ext cx="3784147" cy="334508"/>
          </a:xfrm>
        </p:spPr>
        <p:txBody>
          <a:bodyPr rtlCol="0">
            <a:noAutofit/>
          </a:bodyPr>
          <a:lstStyle>
            <a:lvl1pPr marL="0" indent="0" algn="l">
              <a:buNone/>
              <a:defRPr sz="1200" b="1">
                <a:solidFill>
                  <a:schemeClr val="accent3"/>
                </a:solidFill>
                <a:latin typeface="+mn-lt"/>
              </a:defRPr>
            </a:lvl1pPr>
          </a:lstStyle>
          <a:p>
            <a:pPr lvl="0" rtl="0"/>
            <a:r>
              <a:rPr lang="ru-RU" noProof="0"/>
              <a:t>Образец текста</a:t>
            </a:r>
          </a:p>
        </p:txBody>
      </p:sp>
      <p:sp>
        <p:nvSpPr>
          <p:cNvPr id="12" name="Текст 8">
            <a:extLst>
              <a:ext uri="{FF2B5EF4-FFF2-40B4-BE49-F238E27FC236}">
                <a16:creationId xmlns="" xmlns:a16="http://schemas.microsoft.com/office/drawing/2014/main" id="{B1885C44-356C-410C-B697-9BA0E2858222}"/>
              </a:ext>
            </a:extLst>
          </p:cNvPr>
          <p:cNvSpPr>
            <a:spLocks noGrp="1"/>
          </p:cNvSpPr>
          <p:nvPr>
            <p:ph type="body" sz="quarter" idx="17"/>
          </p:nvPr>
        </p:nvSpPr>
        <p:spPr>
          <a:xfrm>
            <a:off x="428625" y="2708228"/>
            <a:ext cx="3784147" cy="3561943"/>
          </a:xfrm>
        </p:spPr>
        <p:txBody>
          <a:bodyPr rtlCol="0">
            <a:noAutofit/>
          </a:bodyPr>
          <a:lstStyle>
            <a:lvl1pPr marL="0" indent="0" algn="l">
              <a:buNone/>
              <a:defRPr sz="1050" b="0">
                <a:solidFill>
                  <a:schemeClr val="tx1">
                    <a:lumMod val="75000"/>
                    <a:lumOff val="25000"/>
                  </a:schemeClr>
                </a:solidFill>
                <a:latin typeface="+mn-lt"/>
              </a:defRPr>
            </a:lvl1pPr>
          </a:lstStyle>
          <a:p>
            <a:pPr lvl="0" rtl="0"/>
            <a:r>
              <a:rPr lang="ru-RU" noProof="0"/>
              <a:t>Образец текста</a:t>
            </a:r>
          </a:p>
        </p:txBody>
      </p:sp>
      <p:sp>
        <p:nvSpPr>
          <p:cNvPr id="7" name="Прямоугольник 6">
            <a:extLst>
              <a:ext uri="{FF2B5EF4-FFF2-40B4-BE49-F238E27FC236}">
                <a16:creationId xmlns="" xmlns:a16="http://schemas.microsoft.com/office/drawing/2014/main" id="{0FA6C5C5-5069-4AE6-8A3D-3F2C6B9506E4}"/>
              </a:ext>
            </a:extLst>
          </p:cNvPr>
          <p:cNvSpPr/>
          <p:nvPr userDrawn="1"/>
        </p:nvSpPr>
        <p:spPr>
          <a:xfrm>
            <a:off x="334736" y="-1"/>
            <a:ext cx="89154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
        <p:nvSpPr>
          <p:cNvPr id="8" name="Прямоугольник 7">
            <a:extLst>
              <a:ext uri="{FF2B5EF4-FFF2-40B4-BE49-F238E27FC236}">
                <a16:creationId xmlns="" xmlns:a16="http://schemas.microsoft.com/office/drawing/2014/main" id="{1E6A75B6-7B4E-496F-A846-0FFBB6E1D164}"/>
              </a:ext>
            </a:extLst>
          </p:cNvPr>
          <p:cNvSpPr/>
          <p:nvPr userDrawn="1"/>
        </p:nvSpPr>
        <p:spPr>
          <a:xfrm>
            <a:off x="8520012" y="6369050"/>
            <a:ext cx="251932"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
        <p:nvSpPr>
          <p:cNvPr id="10" name="Номер слайда 5">
            <a:extLst>
              <a:ext uri="{FF2B5EF4-FFF2-40B4-BE49-F238E27FC236}">
                <a16:creationId xmlns="" xmlns:a16="http://schemas.microsoft.com/office/drawing/2014/main" id="{7648ACB4-9C22-4636-800F-578055A5BC10}"/>
              </a:ext>
            </a:extLst>
          </p:cNvPr>
          <p:cNvSpPr txBox="1">
            <a:spLocks/>
          </p:cNvSpPr>
          <p:nvPr userDrawn="1"/>
        </p:nvSpPr>
        <p:spPr>
          <a:xfrm>
            <a:off x="8520012" y="6369051"/>
            <a:ext cx="251932"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ru-RU" sz="750" b="1" noProof="0" smtClean="0">
                <a:solidFill>
                  <a:schemeClr val="bg1"/>
                </a:solidFill>
              </a:rPr>
              <a:pPr rtl="0"/>
              <a:t>‹#›</a:t>
            </a:fld>
            <a:endParaRPr lang="ru-RU" sz="750" b="1" noProof="0">
              <a:solidFill>
                <a:schemeClr val="bg1"/>
              </a:solidFill>
            </a:endParaRPr>
          </a:p>
        </p:txBody>
      </p:sp>
    </p:spTree>
    <p:extLst>
      <p:ext uri="{BB962C8B-B14F-4D97-AF65-F5344CB8AC3E}">
        <p14:creationId xmlns="" xmlns:p14="http://schemas.microsoft.com/office/powerpoint/2010/main" val="11808514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4" name="Блок-схема: Документ 3">
            <a:extLst>
              <a:ext uri="{FF2B5EF4-FFF2-40B4-BE49-F238E27FC236}">
                <a16:creationId xmlns="" xmlns:a16="http://schemas.microsoft.com/office/drawing/2014/main" id="{D5C833BC-89A8-4D28-9D63-F45F14D694BF}"/>
              </a:ext>
            </a:extLst>
          </p:cNvPr>
          <p:cNvSpPr/>
          <p:nvPr userDrawn="1"/>
        </p:nvSpPr>
        <p:spPr>
          <a:xfrm flipH="1">
            <a:off x="92991" y="124955"/>
            <a:ext cx="8965061"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sz="1350" noProof="0">
              <a:solidFill>
                <a:schemeClr val="tx1"/>
              </a:solidFill>
            </a:endParaRPr>
          </a:p>
        </p:txBody>
      </p:sp>
      <p:sp>
        <p:nvSpPr>
          <p:cNvPr id="3" name="Подзаголовок 2">
            <a:extLst>
              <a:ext uri="{FF2B5EF4-FFF2-40B4-BE49-F238E27FC236}">
                <a16:creationId xmlns="" xmlns:a16="http://schemas.microsoft.com/office/drawing/2014/main" id="{FA174F0C-3444-43F9-9DFF-354C44272A65}"/>
              </a:ext>
            </a:extLst>
          </p:cNvPr>
          <p:cNvSpPr>
            <a:spLocks noGrp="1"/>
          </p:cNvSpPr>
          <p:nvPr>
            <p:ph type="subTitle" idx="1" hasCustomPrompt="1"/>
          </p:nvPr>
        </p:nvSpPr>
        <p:spPr>
          <a:xfrm>
            <a:off x="521153" y="5603182"/>
            <a:ext cx="6858000" cy="279307"/>
          </a:xfrm>
        </p:spPr>
        <p:txBody>
          <a:bodyPr vert="horz" lIns="91440" tIns="45720" rIns="91440" bIns="45720" rtlCol="0">
            <a:spAutoFit/>
          </a:bodyPr>
          <a:lstStyle>
            <a:lvl1pPr marL="0" indent="0">
              <a:buNone/>
              <a:defRPr lang="en-GB" sz="1350" dirty="0">
                <a:solidFill>
                  <a:schemeClr val="accent2">
                    <a:lumMod val="50000"/>
                  </a:schemeClr>
                </a:solidFill>
                <a:latin typeface="+mn-lt"/>
              </a:defRPr>
            </a:lvl1pPr>
          </a:lstStyle>
          <a:p>
            <a:pPr marL="171450" lvl="0" indent="-171450" rtl="0"/>
            <a:r>
              <a:rPr lang="ru-RU" noProof="0"/>
              <a:t>Подзаголовок</a:t>
            </a:r>
          </a:p>
        </p:txBody>
      </p:sp>
      <p:sp>
        <p:nvSpPr>
          <p:cNvPr id="2" name="Заголовок 1">
            <a:extLst>
              <a:ext uri="{FF2B5EF4-FFF2-40B4-BE49-F238E27FC236}">
                <a16:creationId xmlns="" xmlns:a16="http://schemas.microsoft.com/office/drawing/2014/main" id="{0E11612A-63A3-4175-9F77-FA03CCD38D4B}"/>
              </a:ext>
            </a:extLst>
          </p:cNvPr>
          <p:cNvSpPr>
            <a:spLocks noGrp="1"/>
          </p:cNvSpPr>
          <p:nvPr>
            <p:ph type="ctrTitle" hasCustomPrompt="1"/>
          </p:nvPr>
        </p:nvSpPr>
        <p:spPr>
          <a:xfrm>
            <a:off x="521153" y="5053801"/>
            <a:ext cx="7955280" cy="549381"/>
          </a:xfrm>
        </p:spPr>
        <p:txBody>
          <a:bodyPr vert="horz" lIns="91440" tIns="45720" rIns="91440" bIns="45720" rtlCol="0" anchor="b">
            <a:spAutoFit/>
          </a:bodyPr>
          <a:lstStyle>
            <a:lvl1pPr>
              <a:defRPr lang="en-GB" sz="3300" b="1" dirty="0">
                <a:solidFill>
                  <a:schemeClr val="tx1">
                    <a:lumMod val="75000"/>
                    <a:lumOff val="25000"/>
                  </a:schemeClr>
                </a:solidFill>
                <a:latin typeface="+mj-lt"/>
              </a:defRPr>
            </a:lvl1pPr>
          </a:lstStyle>
          <a:p>
            <a:pPr marL="0" lvl="0" rtl="0"/>
            <a:r>
              <a:rPr lang="ru-RU" noProof="0"/>
              <a:t>Заголовок</a:t>
            </a:r>
          </a:p>
        </p:txBody>
      </p:sp>
      <p:sp>
        <p:nvSpPr>
          <p:cNvPr id="11" name="Прямоугольник 10">
            <a:extLst>
              <a:ext uri="{FF2B5EF4-FFF2-40B4-BE49-F238E27FC236}">
                <a16:creationId xmlns="" xmlns:a16="http://schemas.microsoft.com/office/drawing/2014/main" id="{45C25376-E6F9-4E5A-A81D-E7FA342FB230}"/>
              </a:ext>
            </a:extLst>
          </p:cNvPr>
          <p:cNvSpPr/>
          <p:nvPr userDrawn="1"/>
        </p:nvSpPr>
        <p:spPr>
          <a:xfrm>
            <a:off x="326572" y="4726452"/>
            <a:ext cx="54428"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sz="1350" noProof="0"/>
          </a:p>
        </p:txBody>
      </p:sp>
    </p:spTree>
    <p:extLst>
      <p:ext uri="{BB962C8B-B14F-4D97-AF65-F5344CB8AC3E}">
        <p14:creationId xmlns="" xmlns:p14="http://schemas.microsoft.com/office/powerpoint/2010/main" val="427054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30" name="Дата 29"/>
          <p:cNvSpPr>
            <a:spLocks noGrp="1"/>
          </p:cNvSpPr>
          <p:nvPr>
            <p:ph type="dt" sz="half" idx="10"/>
          </p:nvPr>
        </p:nvSpPr>
        <p:spPr/>
        <p:txBody>
          <a:bodyPr/>
          <a:lstStyle/>
          <a:p>
            <a:fld id="{5B106E36-FD25-4E2D-B0AA-010F637433A0}" type="datetimeFigureOut">
              <a:rPr lang="ru-RU" smtClean="0"/>
              <a:pPr/>
              <a:t>04.05.2023</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3607797043"/>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14" name="Блок-схема: Документ 3">
            <a:extLst>
              <a:ext uri="{FF2B5EF4-FFF2-40B4-BE49-F238E27FC236}">
                <a16:creationId xmlns="" xmlns:a16="http://schemas.microsoft.com/office/drawing/2014/main" id="{7F75D8AF-79DE-4E2B-A15F-8EC66948BC31}"/>
              </a:ext>
            </a:extLst>
          </p:cNvPr>
          <p:cNvSpPr/>
          <p:nvPr userDrawn="1"/>
        </p:nvSpPr>
        <p:spPr>
          <a:xfrm flipH="1" flipV="1">
            <a:off x="85943" y="4581493"/>
            <a:ext cx="8972111"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sz="1350" noProof="0">
              <a:solidFill>
                <a:schemeClr val="tx1"/>
              </a:solidFill>
            </a:endParaRPr>
          </a:p>
        </p:txBody>
      </p:sp>
      <p:sp>
        <p:nvSpPr>
          <p:cNvPr id="2" name="Заголовок 1">
            <a:extLst>
              <a:ext uri="{FF2B5EF4-FFF2-40B4-BE49-F238E27FC236}">
                <a16:creationId xmlns="" xmlns:a16="http://schemas.microsoft.com/office/drawing/2014/main" id="{8C9A3716-1F35-4634-B53D-27722735B2D5}"/>
              </a:ext>
            </a:extLst>
          </p:cNvPr>
          <p:cNvSpPr>
            <a:spLocks noGrp="1"/>
          </p:cNvSpPr>
          <p:nvPr>
            <p:ph type="title" hasCustomPrompt="1"/>
          </p:nvPr>
        </p:nvSpPr>
        <p:spPr>
          <a:xfrm>
            <a:off x="522514" y="1611383"/>
            <a:ext cx="7249886" cy="746846"/>
          </a:xfrm>
        </p:spPr>
        <p:txBody>
          <a:bodyPr rtlCol="0" anchor="t">
            <a:noAutofit/>
          </a:bodyPr>
          <a:lstStyle>
            <a:lvl1pPr>
              <a:defRPr sz="3600" spc="-113">
                <a:solidFill>
                  <a:schemeClr val="tx1">
                    <a:lumMod val="75000"/>
                    <a:lumOff val="25000"/>
                  </a:schemeClr>
                </a:solidFill>
              </a:defRPr>
            </a:lvl1pPr>
          </a:lstStyle>
          <a:p>
            <a:pPr rtl="0"/>
            <a:r>
              <a:rPr lang="ru-RU" noProof="0"/>
              <a:t>Заголовок раздела 1</a:t>
            </a:r>
          </a:p>
        </p:txBody>
      </p:sp>
      <p:sp>
        <p:nvSpPr>
          <p:cNvPr id="3" name="Текст 2">
            <a:extLst>
              <a:ext uri="{FF2B5EF4-FFF2-40B4-BE49-F238E27FC236}">
                <a16:creationId xmlns="" xmlns:a16="http://schemas.microsoft.com/office/drawing/2014/main" id="{F96A4796-E4C0-42FE-9F82-5D46B8789E25}"/>
              </a:ext>
            </a:extLst>
          </p:cNvPr>
          <p:cNvSpPr>
            <a:spLocks noGrp="1"/>
          </p:cNvSpPr>
          <p:nvPr>
            <p:ph type="body" idx="1" hasCustomPrompt="1"/>
          </p:nvPr>
        </p:nvSpPr>
        <p:spPr>
          <a:xfrm>
            <a:off x="522514" y="2464425"/>
            <a:ext cx="7249886" cy="166199"/>
          </a:xfrm>
        </p:spPr>
        <p:txBody>
          <a:bodyPr tIns="0" bIns="0" rtlCol="0">
            <a:spAutoFit/>
          </a:bodyPr>
          <a:lstStyle>
            <a:lvl1pPr marL="0" indent="0">
              <a:buNone/>
              <a:defRPr sz="1200">
                <a:solidFill>
                  <a:schemeClr val="accent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ru-RU" noProof="0"/>
              <a:t>Подзаголовок</a:t>
            </a:r>
          </a:p>
        </p:txBody>
      </p:sp>
      <p:sp>
        <p:nvSpPr>
          <p:cNvPr id="13" name="Прямоугольник 12">
            <a:extLst>
              <a:ext uri="{FF2B5EF4-FFF2-40B4-BE49-F238E27FC236}">
                <a16:creationId xmlns="" xmlns:a16="http://schemas.microsoft.com/office/drawing/2014/main" id="{560C8850-C2CD-4E0B-AA6F-6B884EB94B4B}"/>
              </a:ext>
            </a:extLst>
          </p:cNvPr>
          <p:cNvSpPr/>
          <p:nvPr userDrawn="1"/>
        </p:nvSpPr>
        <p:spPr>
          <a:xfrm>
            <a:off x="326572" y="1532049"/>
            <a:ext cx="54428"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sz="1350" noProof="0"/>
          </a:p>
        </p:txBody>
      </p:sp>
      <p:sp>
        <p:nvSpPr>
          <p:cNvPr id="8" name="Прямоугольник 7">
            <a:extLst>
              <a:ext uri="{FF2B5EF4-FFF2-40B4-BE49-F238E27FC236}">
                <a16:creationId xmlns="" xmlns:a16="http://schemas.microsoft.com/office/drawing/2014/main" id="{80D3D7B7-CDD7-4664-B2D8-6F60FEAEAC45}"/>
              </a:ext>
            </a:extLst>
          </p:cNvPr>
          <p:cNvSpPr/>
          <p:nvPr userDrawn="1"/>
        </p:nvSpPr>
        <p:spPr>
          <a:xfrm>
            <a:off x="8520012" y="6369050"/>
            <a:ext cx="251932"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
        <p:nvSpPr>
          <p:cNvPr id="9" name="Номер слайда 5">
            <a:extLst>
              <a:ext uri="{FF2B5EF4-FFF2-40B4-BE49-F238E27FC236}">
                <a16:creationId xmlns="" xmlns:a16="http://schemas.microsoft.com/office/drawing/2014/main" id="{9E81145E-5F17-4CB6-9E17-ECF3BB38DE75}"/>
              </a:ext>
            </a:extLst>
          </p:cNvPr>
          <p:cNvSpPr txBox="1">
            <a:spLocks/>
          </p:cNvSpPr>
          <p:nvPr userDrawn="1"/>
        </p:nvSpPr>
        <p:spPr>
          <a:xfrm>
            <a:off x="8520012" y="6369051"/>
            <a:ext cx="251932" cy="365125"/>
          </a:xfrm>
          <a:prstGeom prst="rect">
            <a:avLst/>
          </a:prstGeom>
          <a:solidFill>
            <a:schemeClr val="bg1">
              <a:lumMod val="85000"/>
            </a:schemeClr>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ru-RU" sz="750" b="1" noProof="0" smtClean="0">
                <a:solidFill>
                  <a:schemeClr val="tx1"/>
                </a:solidFill>
              </a:rPr>
              <a:pPr rtl="0"/>
              <a:t>‹#›</a:t>
            </a:fld>
            <a:endParaRPr lang="ru-RU" sz="750" b="1" noProof="0">
              <a:solidFill>
                <a:schemeClr val="tx1"/>
              </a:solidFill>
            </a:endParaRPr>
          </a:p>
        </p:txBody>
      </p:sp>
    </p:spTree>
    <p:extLst>
      <p:ext uri="{BB962C8B-B14F-4D97-AF65-F5344CB8AC3E}">
        <p14:creationId xmlns="" xmlns:p14="http://schemas.microsoft.com/office/powerpoint/2010/main" val="15146526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Два типа содержимого">
    <p:bg>
      <p:bgPr>
        <a:solidFill>
          <a:schemeClr val="bg1">
            <a:lumMod val="95000"/>
          </a:schemeClr>
        </a:solidFill>
        <a:effectLst/>
      </p:bgPr>
    </p:bg>
    <p:spTree>
      <p:nvGrpSpPr>
        <p:cNvPr id="1" name=""/>
        <p:cNvGrpSpPr/>
        <p:nvPr/>
      </p:nvGrpSpPr>
      <p:grpSpPr>
        <a:xfrm>
          <a:off x="0" y="0"/>
          <a:ext cx="0" cy="0"/>
          <a:chOff x="0" y="0"/>
          <a:chExt cx="0" cy="0"/>
        </a:xfrm>
      </p:grpSpPr>
      <p:sp>
        <p:nvSpPr>
          <p:cNvPr id="8" name="Рамка 7">
            <a:extLst>
              <a:ext uri="{FF2B5EF4-FFF2-40B4-BE49-F238E27FC236}">
                <a16:creationId xmlns="" xmlns:a16="http://schemas.microsoft.com/office/drawing/2014/main" id="{53B0C39E-3796-4132-81FF-5A58EAF300A5}"/>
              </a:ext>
            </a:extLst>
          </p:cNvPr>
          <p:cNvSpPr/>
          <p:nvPr userDrawn="1"/>
        </p:nvSpPr>
        <p:spPr>
          <a:xfrm>
            <a:off x="-1" y="0"/>
            <a:ext cx="9144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
        <p:nvSpPr>
          <p:cNvPr id="7" name="Прямоугольник 6">
            <a:extLst>
              <a:ext uri="{FF2B5EF4-FFF2-40B4-BE49-F238E27FC236}">
                <a16:creationId xmlns="" xmlns:a16="http://schemas.microsoft.com/office/drawing/2014/main" id="{0FA6C5C5-5069-4AE6-8A3D-3F2C6B9506E4}"/>
              </a:ext>
            </a:extLst>
          </p:cNvPr>
          <p:cNvSpPr/>
          <p:nvPr userDrawn="1"/>
        </p:nvSpPr>
        <p:spPr>
          <a:xfrm>
            <a:off x="334736" y="-1"/>
            <a:ext cx="89154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
        <p:nvSpPr>
          <p:cNvPr id="9" name="Прямоугольник 8">
            <a:extLst>
              <a:ext uri="{FF2B5EF4-FFF2-40B4-BE49-F238E27FC236}">
                <a16:creationId xmlns="" xmlns:a16="http://schemas.microsoft.com/office/drawing/2014/main" id="{C8943364-C409-4EE8-8020-9809E6B2B1AA}"/>
              </a:ext>
            </a:extLst>
          </p:cNvPr>
          <p:cNvSpPr/>
          <p:nvPr userDrawn="1"/>
        </p:nvSpPr>
        <p:spPr>
          <a:xfrm>
            <a:off x="8520012" y="6369050"/>
            <a:ext cx="251932"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
        <p:nvSpPr>
          <p:cNvPr id="12" name="Номер слайда 5">
            <a:extLst>
              <a:ext uri="{FF2B5EF4-FFF2-40B4-BE49-F238E27FC236}">
                <a16:creationId xmlns="" xmlns:a16="http://schemas.microsoft.com/office/drawing/2014/main" id="{A67D090F-9522-445C-B984-52BE590455DC}"/>
              </a:ext>
            </a:extLst>
          </p:cNvPr>
          <p:cNvSpPr txBox="1">
            <a:spLocks/>
          </p:cNvSpPr>
          <p:nvPr userDrawn="1"/>
        </p:nvSpPr>
        <p:spPr>
          <a:xfrm>
            <a:off x="8520012" y="6369051"/>
            <a:ext cx="251932"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ru-RU" sz="750" b="1" noProof="0" smtClean="0">
                <a:solidFill>
                  <a:schemeClr val="bg1"/>
                </a:solidFill>
              </a:rPr>
              <a:pPr rtl="0"/>
              <a:t>‹#›</a:t>
            </a:fld>
            <a:endParaRPr lang="ru-RU" sz="750" b="1" noProof="0">
              <a:solidFill>
                <a:schemeClr val="bg1"/>
              </a:solidFill>
            </a:endParaRPr>
          </a:p>
        </p:txBody>
      </p:sp>
      <p:sp>
        <p:nvSpPr>
          <p:cNvPr id="4" name="Заголовок 3">
            <a:extLst>
              <a:ext uri="{FF2B5EF4-FFF2-40B4-BE49-F238E27FC236}">
                <a16:creationId xmlns="" xmlns:a16="http://schemas.microsoft.com/office/drawing/2014/main" id="{00F7C607-177E-BC4B-9F1D-E0CD83EF0470}"/>
              </a:ext>
            </a:extLst>
          </p:cNvPr>
          <p:cNvSpPr>
            <a:spLocks noGrp="1"/>
          </p:cNvSpPr>
          <p:nvPr>
            <p:ph type="title"/>
          </p:nvPr>
        </p:nvSpPr>
        <p:spPr/>
        <p:txBody>
          <a:bodyPr rtlCol="0"/>
          <a:lstStyle/>
          <a:p>
            <a:pPr rtl="0"/>
            <a:r>
              <a:rPr lang="ru-RU" noProof="0"/>
              <a:t>Образец заголовка</a:t>
            </a:r>
          </a:p>
        </p:txBody>
      </p:sp>
      <p:sp>
        <p:nvSpPr>
          <p:cNvPr id="11" name="Объект 2">
            <a:extLst>
              <a:ext uri="{FF2B5EF4-FFF2-40B4-BE49-F238E27FC236}">
                <a16:creationId xmlns="" xmlns:a16="http://schemas.microsoft.com/office/drawing/2014/main" id="{758E3AAF-44AA-41E0-AE18-8B461598AD07}"/>
              </a:ext>
            </a:extLst>
          </p:cNvPr>
          <p:cNvSpPr>
            <a:spLocks noGrp="1"/>
          </p:cNvSpPr>
          <p:nvPr>
            <p:ph sz="half" idx="1"/>
          </p:nvPr>
        </p:nvSpPr>
        <p:spPr>
          <a:xfrm>
            <a:off x="334736" y="1825625"/>
            <a:ext cx="3980090" cy="4351338"/>
          </a:xfrm>
        </p:spPr>
        <p:txBody>
          <a:bodyPr rtlCol="0">
            <a:normAutofit/>
          </a:bodyPr>
          <a:lstStyle>
            <a:lvl1pPr>
              <a:defRPr sz="1500"/>
            </a:lvl1pPr>
            <a:lvl2pPr>
              <a:defRPr sz="1350"/>
            </a:lvl2pPr>
            <a:lvl3pPr>
              <a:defRPr sz="1200"/>
            </a:lvl3pPr>
            <a:lvl4pPr>
              <a:defRPr sz="1050"/>
            </a:lvl4pPr>
            <a:lvl5pPr>
              <a:defRPr sz="1050"/>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13" name="Объект 3">
            <a:extLst>
              <a:ext uri="{FF2B5EF4-FFF2-40B4-BE49-F238E27FC236}">
                <a16:creationId xmlns="" xmlns:a16="http://schemas.microsoft.com/office/drawing/2014/main" id="{FC1B8B60-5429-4EF9-93D0-2CCCF562B916}"/>
              </a:ext>
            </a:extLst>
          </p:cNvPr>
          <p:cNvSpPr>
            <a:spLocks noGrp="1"/>
          </p:cNvSpPr>
          <p:nvPr>
            <p:ph sz="half" idx="2"/>
          </p:nvPr>
        </p:nvSpPr>
        <p:spPr>
          <a:xfrm>
            <a:off x="4829175" y="1825625"/>
            <a:ext cx="3886200" cy="4351338"/>
          </a:xfrm>
        </p:spPr>
        <p:txBody>
          <a:bodyPr rtlCol="0">
            <a:normAutofit/>
          </a:bodyPr>
          <a:lstStyle>
            <a:lvl1pPr>
              <a:defRPr sz="1500"/>
            </a:lvl1pPr>
            <a:lvl2pPr>
              <a:defRPr sz="1350"/>
            </a:lvl2pPr>
            <a:lvl3pPr>
              <a:defRPr sz="1200"/>
            </a:lvl3pPr>
            <a:lvl4pPr>
              <a:defRPr sz="1050"/>
            </a:lvl4pPr>
            <a:lvl5pPr>
              <a:defRPr sz="1050"/>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Tree>
    <p:extLst>
      <p:ext uri="{BB962C8B-B14F-4D97-AF65-F5344CB8AC3E}">
        <p14:creationId xmlns="" xmlns:p14="http://schemas.microsoft.com/office/powerpoint/2010/main" val="11633748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bg>
      <p:bgPr>
        <a:solidFill>
          <a:schemeClr val="bg1">
            <a:lumMod val="95000"/>
          </a:schemeClr>
        </a:solidFill>
        <a:effectLst/>
      </p:bgPr>
    </p:bg>
    <p:spTree>
      <p:nvGrpSpPr>
        <p:cNvPr id="1" name=""/>
        <p:cNvGrpSpPr/>
        <p:nvPr/>
      </p:nvGrpSpPr>
      <p:grpSpPr>
        <a:xfrm>
          <a:off x="0" y="0"/>
          <a:ext cx="0" cy="0"/>
          <a:chOff x="0" y="0"/>
          <a:chExt cx="0" cy="0"/>
        </a:xfrm>
      </p:grpSpPr>
      <p:sp>
        <p:nvSpPr>
          <p:cNvPr id="8" name="Рамка 7">
            <a:extLst>
              <a:ext uri="{FF2B5EF4-FFF2-40B4-BE49-F238E27FC236}">
                <a16:creationId xmlns="" xmlns:a16="http://schemas.microsoft.com/office/drawing/2014/main" id="{53B0C39E-3796-4132-81FF-5A58EAF300A5}"/>
              </a:ext>
            </a:extLst>
          </p:cNvPr>
          <p:cNvSpPr/>
          <p:nvPr userDrawn="1"/>
        </p:nvSpPr>
        <p:spPr>
          <a:xfrm>
            <a:off x="-1" y="0"/>
            <a:ext cx="9144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
        <p:nvSpPr>
          <p:cNvPr id="7" name="Прямоугольник 6">
            <a:extLst>
              <a:ext uri="{FF2B5EF4-FFF2-40B4-BE49-F238E27FC236}">
                <a16:creationId xmlns="" xmlns:a16="http://schemas.microsoft.com/office/drawing/2014/main" id="{0FA6C5C5-5069-4AE6-8A3D-3F2C6B9506E4}"/>
              </a:ext>
            </a:extLst>
          </p:cNvPr>
          <p:cNvSpPr/>
          <p:nvPr userDrawn="1"/>
        </p:nvSpPr>
        <p:spPr>
          <a:xfrm>
            <a:off x="334736" y="-1"/>
            <a:ext cx="89154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
        <p:nvSpPr>
          <p:cNvPr id="9" name="Прямоугольник 8">
            <a:extLst>
              <a:ext uri="{FF2B5EF4-FFF2-40B4-BE49-F238E27FC236}">
                <a16:creationId xmlns="" xmlns:a16="http://schemas.microsoft.com/office/drawing/2014/main" id="{C8943364-C409-4EE8-8020-9809E6B2B1AA}"/>
              </a:ext>
            </a:extLst>
          </p:cNvPr>
          <p:cNvSpPr/>
          <p:nvPr userDrawn="1"/>
        </p:nvSpPr>
        <p:spPr>
          <a:xfrm>
            <a:off x="8520012" y="6369050"/>
            <a:ext cx="251932"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
        <p:nvSpPr>
          <p:cNvPr id="12" name="Номер слайда 5">
            <a:extLst>
              <a:ext uri="{FF2B5EF4-FFF2-40B4-BE49-F238E27FC236}">
                <a16:creationId xmlns="" xmlns:a16="http://schemas.microsoft.com/office/drawing/2014/main" id="{A67D090F-9522-445C-B984-52BE590455DC}"/>
              </a:ext>
            </a:extLst>
          </p:cNvPr>
          <p:cNvSpPr txBox="1">
            <a:spLocks/>
          </p:cNvSpPr>
          <p:nvPr userDrawn="1"/>
        </p:nvSpPr>
        <p:spPr>
          <a:xfrm>
            <a:off x="8520012" y="6369051"/>
            <a:ext cx="251932"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ru-RU" sz="750" b="1" noProof="0" smtClean="0">
                <a:solidFill>
                  <a:schemeClr val="bg1"/>
                </a:solidFill>
              </a:rPr>
              <a:pPr rtl="0"/>
              <a:t>‹#›</a:t>
            </a:fld>
            <a:endParaRPr lang="ru-RU" sz="750" b="1" noProof="0">
              <a:solidFill>
                <a:schemeClr val="bg1"/>
              </a:solidFill>
            </a:endParaRPr>
          </a:p>
        </p:txBody>
      </p:sp>
      <p:sp>
        <p:nvSpPr>
          <p:cNvPr id="4" name="Заголовок 3">
            <a:extLst>
              <a:ext uri="{FF2B5EF4-FFF2-40B4-BE49-F238E27FC236}">
                <a16:creationId xmlns="" xmlns:a16="http://schemas.microsoft.com/office/drawing/2014/main" id="{00F7C607-177E-BC4B-9F1D-E0CD83EF0470}"/>
              </a:ext>
            </a:extLst>
          </p:cNvPr>
          <p:cNvSpPr>
            <a:spLocks noGrp="1"/>
          </p:cNvSpPr>
          <p:nvPr>
            <p:ph type="title"/>
          </p:nvPr>
        </p:nvSpPr>
        <p:spPr>
          <a:xfrm>
            <a:off x="629841" y="858693"/>
            <a:ext cx="2949178" cy="840230"/>
          </a:xfrm>
        </p:spPr>
        <p:txBody>
          <a:bodyPr rtlCol="0"/>
          <a:lstStyle/>
          <a:p>
            <a:pPr rtl="0"/>
            <a:r>
              <a:rPr lang="ru-RU" noProof="0"/>
              <a:t>Образец заголовка</a:t>
            </a:r>
          </a:p>
        </p:txBody>
      </p:sp>
      <p:sp>
        <p:nvSpPr>
          <p:cNvPr id="15" name="Текст 3">
            <a:extLst>
              <a:ext uri="{FF2B5EF4-FFF2-40B4-BE49-F238E27FC236}">
                <a16:creationId xmlns="" xmlns:a16="http://schemas.microsoft.com/office/drawing/2014/main" id="{9B6692B7-0F8A-4381-96B4-5F358BFD1E90}"/>
              </a:ext>
            </a:extLst>
          </p:cNvPr>
          <p:cNvSpPr>
            <a:spLocks noGrp="1"/>
          </p:cNvSpPr>
          <p:nvPr>
            <p:ph type="body" sz="half" idx="2"/>
          </p:nvPr>
        </p:nvSpPr>
        <p:spPr>
          <a:xfrm>
            <a:off x="629841" y="2057400"/>
            <a:ext cx="2949178" cy="3811588"/>
          </a:xfrm>
        </p:spPr>
        <p:txBody>
          <a:bodyPr rtlCol="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ru-RU" noProof="0"/>
              <a:t>Образец текста</a:t>
            </a:r>
          </a:p>
        </p:txBody>
      </p:sp>
      <p:sp>
        <p:nvSpPr>
          <p:cNvPr id="16" name="Объект 2">
            <a:extLst>
              <a:ext uri="{FF2B5EF4-FFF2-40B4-BE49-F238E27FC236}">
                <a16:creationId xmlns="" xmlns:a16="http://schemas.microsoft.com/office/drawing/2014/main" id="{B43535EE-90E2-422C-B7AC-4D346E8D6E04}"/>
              </a:ext>
            </a:extLst>
          </p:cNvPr>
          <p:cNvSpPr>
            <a:spLocks noGrp="1"/>
          </p:cNvSpPr>
          <p:nvPr>
            <p:ph idx="1"/>
          </p:nvPr>
        </p:nvSpPr>
        <p:spPr>
          <a:xfrm>
            <a:off x="3887391" y="500216"/>
            <a:ext cx="4629150" cy="5368773"/>
          </a:xfrm>
        </p:spPr>
        <p:txBody>
          <a:bodyPr rtlCol="0">
            <a:normAutofit/>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Tree>
    <p:extLst>
      <p:ext uri="{BB962C8B-B14F-4D97-AF65-F5344CB8AC3E}">
        <p14:creationId xmlns="" xmlns:p14="http://schemas.microsoft.com/office/powerpoint/2010/main" val="24529608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Рисунок с подписью">
    <p:bg>
      <p:bgPr>
        <a:solidFill>
          <a:schemeClr val="bg1">
            <a:lumMod val="95000"/>
          </a:schemeClr>
        </a:solidFill>
        <a:effectLst/>
      </p:bgPr>
    </p:bg>
    <p:spTree>
      <p:nvGrpSpPr>
        <p:cNvPr id="1" name=""/>
        <p:cNvGrpSpPr/>
        <p:nvPr/>
      </p:nvGrpSpPr>
      <p:grpSpPr>
        <a:xfrm>
          <a:off x="0" y="0"/>
          <a:ext cx="0" cy="0"/>
          <a:chOff x="0" y="0"/>
          <a:chExt cx="0" cy="0"/>
        </a:xfrm>
      </p:grpSpPr>
      <p:sp>
        <p:nvSpPr>
          <p:cNvPr id="8" name="Рамка 7">
            <a:extLst>
              <a:ext uri="{FF2B5EF4-FFF2-40B4-BE49-F238E27FC236}">
                <a16:creationId xmlns="" xmlns:a16="http://schemas.microsoft.com/office/drawing/2014/main" id="{53B0C39E-3796-4132-81FF-5A58EAF300A5}"/>
              </a:ext>
            </a:extLst>
          </p:cNvPr>
          <p:cNvSpPr/>
          <p:nvPr userDrawn="1"/>
        </p:nvSpPr>
        <p:spPr>
          <a:xfrm>
            <a:off x="-1" y="0"/>
            <a:ext cx="9144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
        <p:nvSpPr>
          <p:cNvPr id="7" name="Прямоугольник 6">
            <a:extLst>
              <a:ext uri="{FF2B5EF4-FFF2-40B4-BE49-F238E27FC236}">
                <a16:creationId xmlns="" xmlns:a16="http://schemas.microsoft.com/office/drawing/2014/main" id="{0FA6C5C5-5069-4AE6-8A3D-3F2C6B9506E4}"/>
              </a:ext>
            </a:extLst>
          </p:cNvPr>
          <p:cNvSpPr/>
          <p:nvPr userDrawn="1"/>
        </p:nvSpPr>
        <p:spPr>
          <a:xfrm>
            <a:off x="334736" y="-1"/>
            <a:ext cx="89154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
        <p:nvSpPr>
          <p:cNvPr id="9" name="Прямоугольник 8">
            <a:extLst>
              <a:ext uri="{FF2B5EF4-FFF2-40B4-BE49-F238E27FC236}">
                <a16:creationId xmlns="" xmlns:a16="http://schemas.microsoft.com/office/drawing/2014/main" id="{C8943364-C409-4EE8-8020-9809E6B2B1AA}"/>
              </a:ext>
            </a:extLst>
          </p:cNvPr>
          <p:cNvSpPr/>
          <p:nvPr userDrawn="1"/>
        </p:nvSpPr>
        <p:spPr>
          <a:xfrm>
            <a:off x="8520012" y="6369050"/>
            <a:ext cx="251932"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
        <p:nvSpPr>
          <p:cNvPr id="12" name="Номер слайда 5">
            <a:extLst>
              <a:ext uri="{FF2B5EF4-FFF2-40B4-BE49-F238E27FC236}">
                <a16:creationId xmlns="" xmlns:a16="http://schemas.microsoft.com/office/drawing/2014/main" id="{A67D090F-9522-445C-B984-52BE590455DC}"/>
              </a:ext>
            </a:extLst>
          </p:cNvPr>
          <p:cNvSpPr txBox="1">
            <a:spLocks/>
          </p:cNvSpPr>
          <p:nvPr userDrawn="1"/>
        </p:nvSpPr>
        <p:spPr>
          <a:xfrm>
            <a:off x="8520012" y="6369051"/>
            <a:ext cx="251932"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ru-RU" sz="750" b="1" noProof="0" smtClean="0">
                <a:solidFill>
                  <a:schemeClr val="bg1"/>
                </a:solidFill>
              </a:rPr>
              <a:pPr rtl="0"/>
              <a:t>‹#›</a:t>
            </a:fld>
            <a:endParaRPr lang="ru-RU" sz="750" b="1" noProof="0">
              <a:solidFill>
                <a:schemeClr val="bg1"/>
              </a:solidFill>
            </a:endParaRPr>
          </a:p>
        </p:txBody>
      </p:sp>
      <p:sp>
        <p:nvSpPr>
          <p:cNvPr id="4" name="Заголовок 3">
            <a:extLst>
              <a:ext uri="{FF2B5EF4-FFF2-40B4-BE49-F238E27FC236}">
                <a16:creationId xmlns="" xmlns:a16="http://schemas.microsoft.com/office/drawing/2014/main" id="{00F7C607-177E-BC4B-9F1D-E0CD83EF0470}"/>
              </a:ext>
            </a:extLst>
          </p:cNvPr>
          <p:cNvSpPr>
            <a:spLocks noGrp="1"/>
          </p:cNvSpPr>
          <p:nvPr>
            <p:ph type="title"/>
          </p:nvPr>
        </p:nvSpPr>
        <p:spPr>
          <a:xfrm>
            <a:off x="629841" y="858693"/>
            <a:ext cx="2949178" cy="840230"/>
          </a:xfrm>
        </p:spPr>
        <p:txBody>
          <a:bodyPr rtlCol="0"/>
          <a:lstStyle/>
          <a:p>
            <a:pPr rtl="0"/>
            <a:r>
              <a:rPr lang="ru-RU" noProof="0"/>
              <a:t>Образец заголовка</a:t>
            </a:r>
          </a:p>
        </p:txBody>
      </p:sp>
      <p:sp>
        <p:nvSpPr>
          <p:cNvPr id="15" name="Текст 3">
            <a:extLst>
              <a:ext uri="{FF2B5EF4-FFF2-40B4-BE49-F238E27FC236}">
                <a16:creationId xmlns="" xmlns:a16="http://schemas.microsoft.com/office/drawing/2014/main" id="{9B6692B7-0F8A-4381-96B4-5F358BFD1E90}"/>
              </a:ext>
            </a:extLst>
          </p:cNvPr>
          <p:cNvSpPr>
            <a:spLocks noGrp="1"/>
          </p:cNvSpPr>
          <p:nvPr>
            <p:ph type="body" sz="half" idx="2"/>
          </p:nvPr>
        </p:nvSpPr>
        <p:spPr>
          <a:xfrm>
            <a:off x="629841" y="2057400"/>
            <a:ext cx="2949178" cy="3811588"/>
          </a:xfrm>
        </p:spPr>
        <p:txBody>
          <a:bodyPr rtlCol="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ru-RU" noProof="0"/>
              <a:t>Образец текста</a:t>
            </a:r>
          </a:p>
        </p:txBody>
      </p:sp>
      <p:sp>
        <p:nvSpPr>
          <p:cNvPr id="11" name="Рисунок 2">
            <a:extLst>
              <a:ext uri="{FF2B5EF4-FFF2-40B4-BE49-F238E27FC236}">
                <a16:creationId xmlns="" xmlns:a16="http://schemas.microsoft.com/office/drawing/2014/main" id="{131CB29F-0BE0-476F-B57A-7638E9BFAE76}"/>
              </a:ext>
            </a:extLst>
          </p:cNvPr>
          <p:cNvSpPr>
            <a:spLocks noGrp="1"/>
          </p:cNvSpPr>
          <p:nvPr>
            <p:ph type="pic" idx="1"/>
          </p:nvPr>
        </p:nvSpPr>
        <p:spPr>
          <a:xfrm>
            <a:off x="3887391" y="500216"/>
            <a:ext cx="4629150" cy="5368773"/>
          </a:xfrm>
        </p:spPr>
        <p:txBody>
          <a:bodyPr rtlCol="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rtl="0"/>
            <a:r>
              <a:rPr lang="ru-RU" noProof="0"/>
              <a:t>Вставка рисунка</a:t>
            </a:r>
          </a:p>
        </p:txBody>
      </p:sp>
    </p:spTree>
    <p:extLst>
      <p:ext uri="{BB962C8B-B14F-4D97-AF65-F5344CB8AC3E}">
        <p14:creationId xmlns="" xmlns:p14="http://schemas.microsoft.com/office/powerpoint/2010/main" val="32614676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2932939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Слайд с цитатами">
    <p:spTree>
      <p:nvGrpSpPr>
        <p:cNvPr id="1" name=""/>
        <p:cNvGrpSpPr/>
        <p:nvPr/>
      </p:nvGrpSpPr>
      <p:grpSpPr>
        <a:xfrm>
          <a:off x="0" y="0"/>
          <a:ext cx="0" cy="0"/>
          <a:chOff x="0" y="0"/>
          <a:chExt cx="0" cy="0"/>
        </a:xfrm>
      </p:grpSpPr>
      <p:sp>
        <p:nvSpPr>
          <p:cNvPr id="4" name="Рисунок 3">
            <a:extLst>
              <a:ext uri="{FF2B5EF4-FFF2-40B4-BE49-F238E27FC236}">
                <a16:creationId xmlns="" xmlns:a16="http://schemas.microsoft.com/office/drawing/2014/main" id="{4E46C0F6-F728-4FF0-A7F3-F6AECCD35B33}"/>
              </a:ext>
            </a:extLst>
          </p:cNvPr>
          <p:cNvSpPr>
            <a:spLocks noGrp="1"/>
          </p:cNvSpPr>
          <p:nvPr>
            <p:ph type="pic" sz="quarter" idx="13" hasCustomPrompt="1"/>
          </p:nvPr>
        </p:nvSpPr>
        <p:spPr>
          <a:xfrm>
            <a:off x="90488" y="136526"/>
            <a:ext cx="8963025" cy="6584951"/>
          </a:xfrm>
          <a:solidFill>
            <a:schemeClr val="bg1">
              <a:lumMod val="95000"/>
            </a:schemeClr>
          </a:solidFill>
        </p:spPr>
        <p:txBody>
          <a:bodyPr vert="horz" wrap="square" lIns="91440" tIns="45720" rIns="91440" bIns="45720" rtlCol="0" anchor="ctr" anchorCtr="1">
            <a:noAutofit/>
          </a:bodyPr>
          <a:lstStyle>
            <a:lvl1pPr marL="0" indent="0">
              <a:buNone/>
              <a:defRPr lang="en-GB" sz="1350"/>
            </a:lvl1pPr>
          </a:lstStyle>
          <a:p>
            <a:pPr marL="171450" lvl="0" indent="-171450" algn="ctr" rtl="0"/>
            <a:r>
              <a:rPr lang="ru-RU" noProof="0"/>
              <a:t>Вставка изображения</a:t>
            </a:r>
          </a:p>
        </p:txBody>
      </p:sp>
      <p:sp>
        <p:nvSpPr>
          <p:cNvPr id="7" name="Текст 6">
            <a:extLst>
              <a:ext uri="{FF2B5EF4-FFF2-40B4-BE49-F238E27FC236}">
                <a16:creationId xmlns="" xmlns:a16="http://schemas.microsoft.com/office/drawing/2014/main" id="{E4DAD220-8CE3-4FF4-957A-1E24442C6565}"/>
              </a:ext>
            </a:extLst>
          </p:cNvPr>
          <p:cNvSpPr>
            <a:spLocks noGrp="1"/>
          </p:cNvSpPr>
          <p:nvPr>
            <p:ph type="body" sz="quarter" idx="14"/>
          </p:nvPr>
        </p:nvSpPr>
        <p:spPr>
          <a:xfrm>
            <a:off x="1190625" y="4109672"/>
            <a:ext cx="7524750" cy="1062342"/>
          </a:xfrm>
          <a:solidFill>
            <a:schemeClr val="tx1">
              <a:alpha val="68000"/>
            </a:schemeClr>
          </a:solidFill>
        </p:spPr>
        <p:txBody>
          <a:bodyPr lIns="274320" tIns="274320" rIns="274320" bIns="274320" rtlCol="0" anchor="ctr">
            <a:spAutoFit/>
          </a:bodyPr>
          <a:lstStyle>
            <a:lvl1pPr marL="0" indent="0">
              <a:lnSpc>
                <a:spcPct val="100000"/>
              </a:lnSpc>
              <a:buNone/>
              <a:defRPr sz="1350" b="0">
                <a:solidFill>
                  <a:schemeClr val="bg1"/>
                </a:solidFill>
              </a:defRPr>
            </a:lvl1pPr>
          </a:lstStyle>
          <a:p>
            <a:pPr lvl="0" rtl="0"/>
            <a:r>
              <a:rPr lang="ru-RU" noProof="0"/>
              <a:t>Образец текста</a:t>
            </a:r>
          </a:p>
          <a:p>
            <a:pPr lvl="1" rtl="0"/>
            <a:r>
              <a:rPr lang="ru-RU" noProof="0"/>
              <a:t>Второй уровень</a:t>
            </a:r>
          </a:p>
        </p:txBody>
      </p:sp>
      <p:sp>
        <p:nvSpPr>
          <p:cNvPr id="8" name="Текст 6">
            <a:extLst>
              <a:ext uri="{FF2B5EF4-FFF2-40B4-BE49-F238E27FC236}">
                <a16:creationId xmlns="" xmlns:a16="http://schemas.microsoft.com/office/drawing/2014/main" id="{58FDDD78-44AA-4B92-90B8-DFC56D688C50}"/>
              </a:ext>
            </a:extLst>
          </p:cNvPr>
          <p:cNvSpPr>
            <a:spLocks noGrp="1"/>
          </p:cNvSpPr>
          <p:nvPr>
            <p:ph type="body" sz="quarter" idx="15" hasCustomPrompt="1"/>
          </p:nvPr>
        </p:nvSpPr>
        <p:spPr>
          <a:xfrm>
            <a:off x="252412" y="3269342"/>
            <a:ext cx="866525" cy="2001317"/>
          </a:xfrm>
          <a:noFill/>
        </p:spPr>
        <p:txBody>
          <a:bodyPr wrap="square" lIns="182880" tIns="182880" rIns="182880" bIns="91440" rtlCol="0">
            <a:spAutoFit/>
          </a:bodyPr>
          <a:lstStyle>
            <a:lvl1pPr marL="0" indent="0">
              <a:buNone/>
              <a:defRPr sz="12450" b="1">
                <a:solidFill>
                  <a:schemeClr val="bg1"/>
                </a:solidFill>
                <a:latin typeface="Arial" panose="020B0604020202020204" pitchFamily="34" charset="0"/>
                <a:cs typeface="Arial" panose="020B0604020202020204" pitchFamily="34" charset="0"/>
              </a:defRPr>
            </a:lvl1pPr>
          </a:lstStyle>
          <a:p>
            <a:pPr lvl="0" rtl="0"/>
            <a:r>
              <a:rPr lang="ru-RU" noProof="0"/>
              <a:t>"</a:t>
            </a:r>
          </a:p>
        </p:txBody>
      </p:sp>
      <p:sp>
        <p:nvSpPr>
          <p:cNvPr id="9" name="Рамка 8">
            <a:extLst>
              <a:ext uri="{FF2B5EF4-FFF2-40B4-BE49-F238E27FC236}">
                <a16:creationId xmlns="" xmlns:a16="http://schemas.microsoft.com/office/drawing/2014/main" id="{0283712C-6C33-4303-985C-6493AAFAF405}"/>
              </a:ext>
            </a:extLst>
          </p:cNvPr>
          <p:cNvSpPr/>
          <p:nvPr userDrawn="1"/>
        </p:nvSpPr>
        <p:spPr>
          <a:xfrm>
            <a:off x="-1" y="0"/>
            <a:ext cx="9144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
        <p:nvSpPr>
          <p:cNvPr id="10" name="Прямоугольник 9">
            <a:extLst>
              <a:ext uri="{FF2B5EF4-FFF2-40B4-BE49-F238E27FC236}">
                <a16:creationId xmlns="" xmlns:a16="http://schemas.microsoft.com/office/drawing/2014/main" id="{5793B617-BDEC-4471-BF16-3ADF8D92DD69}"/>
              </a:ext>
            </a:extLst>
          </p:cNvPr>
          <p:cNvSpPr/>
          <p:nvPr userDrawn="1"/>
        </p:nvSpPr>
        <p:spPr>
          <a:xfrm>
            <a:off x="8520012" y="6369050"/>
            <a:ext cx="251932"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
        <p:nvSpPr>
          <p:cNvPr id="11" name="Номер слайда 5">
            <a:extLst>
              <a:ext uri="{FF2B5EF4-FFF2-40B4-BE49-F238E27FC236}">
                <a16:creationId xmlns="" xmlns:a16="http://schemas.microsoft.com/office/drawing/2014/main" id="{33D238BD-C38B-4BEB-92A5-657AAB9C5351}"/>
              </a:ext>
            </a:extLst>
          </p:cNvPr>
          <p:cNvSpPr txBox="1">
            <a:spLocks/>
          </p:cNvSpPr>
          <p:nvPr userDrawn="1"/>
        </p:nvSpPr>
        <p:spPr>
          <a:xfrm>
            <a:off x="8520012" y="6369051"/>
            <a:ext cx="251932"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ru-RU" sz="750" b="1" noProof="0" smtClean="0">
                <a:solidFill>
                  <a:schemeClr val="bg1"/>
                </a:solidFill>
              </a:rPr>
              <a:pPr rtl="0"/>
              <a:t>‹#›</a:t>
            </a:fld>
            <a:endParaRPr lang="ru-RU" sz="750" b="1" noProof="0">
              <a:solidFill>
                <a:schemeClr val="bg1"/>
              </a:solidFill>
            </a:endParaRPr>
          </a:p>
        </p:txBody>
      </p:sp>
      <p:sp>
        <p:nvSpPr>
          <p:cNvPr id="2" name="Заголовок 1">
            <a:extLst>
              <a:ext uri="{FF2B5EF4-FFF2-40B4-BE49-F238E27FC236}">
                <a16:creationId xmlns="" xmlns:a16="http://schemas.microsoft.com/office/drawing/2014/main" id="{50E81040-AE93-4763-96F3-062F0F2D8F14}"/>
              </a:ext>
            </a:extLst>
          </p:cNvPr>
          <p:cNvSpPr>
            <a:spLocks noGrp="1"/>
          </p:cNvSpPr>
          <p:nvPr>
            <p:ph type="title"/>
          </p:nvPr>
        </p:nvSpPr>
        <p:spPr/>
        <p:txBody>
          <a:bodyPr rtlCol="0"/>
          <a:lstStyle/>
          <a:p>
            <a:pPr rtl="0"/>
            <a:r>
              <a:rPr lang="ru-RU" noProof="0"/>
              <a:t>Образец заголовка</a:t>
            </a:r>
          </a:p>
        </p:txBody>
      </p:sp>
    </p:spTree>
    <p:extLst>
      <p:ext uri="{BB962C8B-B14F-4D97-AF65-F5344CB8AC3E}">
        <p14:creationId xmlns="" xmlns:p14="http://schemas.microsoft.com/office/powerpoint/2010/main" val="6386422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Слайд с благодарственным текстом">
    <p:spTree>
      <p:nvGrpSpPr>
        <p:cNvPr id="1" name=""/>
        <p:cNvGrpSpPr/>
        <p:nvPr/>
      </p:nvGrpSpPr>
      <p:grpSpPr>
        <a:xfrm>
          <a:off x="0" y="0"/>
          <a:ext cx="0" cy="0"/>
          <a:chOff x="0" y="0"/>
          <a:chExt cx="0" cy="0"/>
        </a:xfrm>
      </p:grpSpPr>
      <p:sp>
        <p:nvSpPr>
          <p:cNvPr id="9" name="Рисунок 3">
            <a:extLst>
              <a:ext uri="{FF2B5EF4-FFF2-40B4-BE49-F238E27FC236}">
                <a16:creationId xmlns="" xmlns:a16="http://schemas.microsoft.com/office/drawing/2014/main" id="{7C719AD2-39D2-425C-90E5-8FD2D783ADDF}"/>
              </a:ext>
            </a:extLst>
          </p:cNvPr>
          <p:cNvSpPr>
            <a:spLocks noGrp="1"/>
          </p:cNvSpPr>
          <p:nvPr>
            <p:ph type="pic" sz="quarter" idx="13" hasCustomPrompt="1"/>
          </p:nvPr>
        </p:nvSpPr>
        <p:spPr>
          <a:xfrm>
            <a:off x="0" y="0"/>
            <a:ext cx="9144000" cy="6858000"/>
          </a:xfrm>
          <a:solidFill>
            <a:schemeClr val="bg1">
              <a:lumMod val="95000"/>
            </a:schemeClr>
          </a:solidFill>
        </p:spPr>
        <p:txBody>
          <a:bodyPr vert="horz" wrap="square" lIns="91440" tIns="45720" rIns="91440" bIns="45720" rtlCol="0" anchor="ctr" anchorCtr="1">
            <a:noAutofit/>
          </a:bodyPr>
          <a:lstStyle>
            <a:lvl1pPr marL="0" indent="0">
              <a:buNone/>
              <a:defRPr lang="en-GB" sz="1350"/>
            </a:lvl1pPr>
          </a:lstStyle>
          <a:p>
            <a:pPr marL="171450" lvl="0" indent="-171450" algn="ctr" rtl="0"/>
            <a:r>
              <a:rPr lang="ru-RU" noProof="0"/>
              <a:t>Добавить изображение</a:t>
            </a:r>
          </a:p>
        </p:txBody>
      </p:sp>
      <p:sp>
        <p:nvSpPr>
          <p:cNvPr id="2" name="Заголовок 1">
            <a:extLst>
              <a:ext uri="{FF2B5EF4-FFF2-40B4-BE49-F238E27FC236}">
                <a16:creationId xmlns="" xmlns:a16="http://schemas.microsoft.com/office/drawing/2014/main" id="{0E11612A-63A3-4175-9F77-FA03CCD38D4B}"/>
              </a:ext>
            </a:extLst>
          </p:cNvPr>
          <p:cNvSpPr>
            <a:spLocks noGrp="1"/>
          </p:cNvSpPr>
          <p:nvPr>
            <p:ph type="ctrTitle" hasCustomPrompt="1"/>
          </p:nvPr>
        </p:nvSpPr>
        <p:spPr>
          <a:xfrm>
            <a:off x="521154" y="5053801"/>
            <a:ext cx="3680732" cy="549381"/>
          </a:xfrm>
        </p:spPr>
        <p:txBody>
          <a:bodyPr vert="horz" wrap="square" lIns="91440" tIns="45720" rIns="91440" bIns="45720" rtlCol="0" anchor="b">
            <a:spAutoFit/>
          </a:bodyPr>
          <a:lstStyle>
            <a:lvl1pPr>
              <a:defRPr lang="en-GB" sz="3300" b="1" spc="-113" dirty="0">
                <a:solidFill>
                  <a:schemeClr val="bg1"/>
                </a:solidFill>
                <a:latin typeface="+mj-lt"/>
              </a:defRPr>
            </a:lvl1pPr>
          </a:lstStyle>
          <a:p>
            <a:pPr marL="0" lvl="0" rtl="0"/>
            <a:r>
              <a:rPr lang="ru-RU" noProof="0"/>
              <a:t>Спасибо!</a:t>
            </a:r>
          </a:p>
        </p:txBody>
      </p:sp>
    </p:spTree>
    <p:extLst>
      <p:ext uri="{BB962C8B-B14F-4D97-AF65-F5344CB8AC3E}">
        <p14:creationId xmlns="" xmlns:p14="http://schemas.microsoft.com/office/powerpoint/2010/main" val="29546206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Название">
    <p:bg>
      <p:bgPr>
        <a:solidFill>
          <a:schemeClr val="accent2"/>
        </a:solidFill>
        <a:effectLst/>
      </p:bgPr>
    </p:bg>
    <p:spTree>
      <p:nvGrpSpPr>
        <p:cNvPr id="1" name=""/>
        <p:cNvGrpSpPr/>
        <p:nvPr/>
      </p:nvGrpSpPr>
      <p:grpSpPr>
        <a:xfrm>
          <a:off x="0" y="0"/>
          <a:ext cx="0" cy="0"/>
          <a:chOff x="0" y="0"/>
          <a:chExt cx="0" cy="0"/>
        </a:xfrm>
      </p:grpSpPr>
      <p:sp>
        <p:nvSpPr>
          <p:cNvPr id="12" name="Текст 21">
            <a:extLst>
              <a:ext uri="{FF2B5EF4-FFF2-40B4-BE49-F238E27FC236}">
                <a16:creationId xmlns="" xmlns:a16="http://schemas.microsoft.com/office/drawing/2014/main" id="{F2964EA8-200F-47C5-90C2-1DBA3D6D7CDB}"/>
              </a:ext>
            </a:extLst>
          </p:cNvPr>
          <p:cNvSpPr>
            <a:spLocks noGrp="1"/>
          </p:cNvSpPr>
          <p:nvPr>
            <p:ph type="body" sz="quarter" idx="12" hasCustomPrompt="1"/>
          </p:nvPr>
        </p:nvSpPr>
        <p:spPr>
          <a:xfrm>
            <a:off x="771525" y="5078187"/>
            <a:ext cx="2416544" cy="964620"/>
          </a:xfrm>
        </p:spPr>
        <p:txBody>
          <a:bodyPr rtlCol="0">
            <a:noAutofit/>
          </a:bodyPr>
          <a:lstStyle>
            <a:lvl1pPr marL="0" indent="0">
              <a:buNone/>
              <a:defRPr sz="1050">
                <a:solidFill>
                  <a:schemeClr val="accent2">
                    <a:lumMod val="50000"/>
                  </a:schemeClr>
                </a:solidFill>
              </a:defRPr>
            </a:lvl1pPr>
            <a:lvl2pPr marL="342900" indent="0">
              <a:buNone/>
              <a:defRPr sz="1050">
                <a:solidFill>
                  <a:schemeClr val="bg2">
                    <a:lumMod val="50000"/>
                  </a:schemeClr>
                </a:solidFill>
              </a:defRPr>
            </a:lvl2pPr>
            <a:lvl3pPr marL="685800" indent="0">
              <a:buNone/>
              <a:defRPr sz="1050">
                <a:solidFill>
                  <a:schemeClr val="bg2">
                    <a:lumMod val="50000"/>
                  </a:schemeClr>
                </a:solidFill>
              </a:defRPr>
            </a:lvl3pPr>
            <a:lvl4pPr marL="1028700" indent="0">
              <a:buNone/>
              <a:defRPr sz="1050">
                <a:solidFill>
                  <a:schemeClr val="bg2">
                    <a:lumMod val="50000"/>
                  </a:schemeClr>
                </a:solidFill>
              </a:defRPr>
            </a:lvl4pPr>
            <a:lvl5pPr marL="1371600" indent="0">
              <a:buNone/>
              <a:defRPr sz="1050">
                <a:solidFill>
                  <a:schemeClr val="bg2">
                    <a:lumMod val="50000"/>
                  </a:schemeClr>
                </a:solidFill>
              </a:defRPr>
            </a:lvl5pPr>
          </a:lstStyle>
          <a:p>
            <a:pPr lvl="0" rtl="0"/>
            <a:r>
              <a:rPr lang="ru-RU" noProof="0"/>
              <a:t>Щелкните, чтобы изменить стили текста образца слайда</a:t>
            </a:r>
          </a:p>
        </p:txBody>
      </p:sp>
      <p:sp>
        <p:nvSpPr>
          <p:cNvPr id="13" name="Рисунок 19">
            <a:extLst>
              <a:ext uri="{FF2B5EF4-FFF2-40B4-BE49-F238E27FC236}">
                <a16:creationId xmlns="" xmlns:a16="http://schemas.microsoft.com/office/drawing/2014/main" id="{7878E298-5074-4E51-993E-34931A897F12}"/>
              </a:ext>
            </a:extLst>
          </p:cNvPr>
          <p:cNvSpPr>
            <a:spLocks noGrp="1"/>
          </p:cNvSpPr>
          <p:nvPr>
            <p:ph type="pic" sz="quarter" idx="11"/>
          </p:nvPr>
        </p:nvSpPr>
        <p:spPr>
          <a:xfrm>
            <a:off x="4666060" y="1"/>
            <a:ext cx="3706415" cy="5726113"/>
          </a:xfrm>
        </p:spPr>
        <p:txBody>
          <a:bodyPr rtlCol="0"/>
          <a:lstStyle/>
          <a:p>
            <a:pPr rtl="0"/>
            <a:r>
              <a:rPr lang="ru-RU" noProof="0"/>
              <a:t>Вставка рисунка</a:t>
            </a:r>
          </a:p>
        </p:txBody>
      </p:sp>
      <p:cxnSp>
        <p:nvCxnSpPr>
          <p:cNvPr id="15" name="Прямая соединительная линия 14">
            <a:extLst>
              <a:ext uri="{FF2B5EF4-FFF2-40B4-BE49-F238E27FC236}">
                <a16:creationId xmlns="" xmlns:a16="http://schemas.microsoft.com/office/drawing/2014/main" id="{42D26D0E-18C6-4DB1-B3A5-75E29BD65B17}"/>
              </a:ext>
            </a:extLst>
          </p:cNvPr>
          <p:cNvCxnSpPr>
            <a:cxnSpLocks/>
          </p:cNvCxnSpPr>
          <p:nvPr userDrawn="1"/>
        </p:nvCxnSpPr>
        <p:spPr>
          <a:xfrm>
            <a:off x="771526" y="457211"/>
            <a:ext cx="857249" cy="0"/>
          </a:xfrm>
          <a:prstGeom prst="line">
            <a:avLst/>
          </a:prstGeom>
          <a:noFill/>
          <a:ln w="15875" cap="flat" cmpd="sng" algn="ctr">
            <a:solidFill>
              <a:schemeClr val="accent2">
                <a:lumMod val="50000"/>
              </a:schemeClr>
            </a:solidFill>
            <a:prstDash val="solid"/>
            <a:miter lim="800000"/>
          </a:ln>
          <a:effectLst/>
        </p:spPr>
      </p:cxnSp>
      <p:sp>
        <p:nvSpPr>
          <p:cNvPr id="2" name="Заголовок 1">
            <a:extLst>
              <a:ext uri="{FF2B5EF4-FFF2-40B4-BE49-F238E27FC236}">
                <a16:creationId xmlns="" xmlns:a16="http://schemas.microsoft.com/office/drawing/2014/main" id="{3989B90B-5C3C-4760-9360-5AE10BF87B9D}"/>
              </a:ext>
            </a:extLst>
          </p:cNvPr>
          <p:cNvSpPr>
            <a:spLocks noGrp="1"/>
          </p:cNvSpPr>
          <p:nvPr>
            <p:ph type="title"/>
          </p:nvPr>
        </p:nvSpPr>
        <p:spPr>
          <a:xfrm>
            <a:off x="685885" y="876300"/>
            <a:ext cx="3886115" cy="2242441"/>
          </a:xfrm>
        </p:spPr>
        <p:txBody>
          <a:bodyPr vert="horz" lIns="91440" tIns="45720" rIns="91440" bIns="45720" rtlCol="0" anchor="t">
            <a:normAutofit/>
          </a:bodyPr>
          <a:lstStyle>
            <a:lvl1pPr>
              <a:lnSpc>
                <a:spcPct val="90000"/>
              </a:lnSpc>
              <a:defRPr lang="en-US" sz="5400">
                <a:solidFill>
                  <a:schemeClr val="accent2">
                    <a:lumMod val="50000"/>
                  </a:schemeClr>
                </a:solidFill>
                <a:ea typeface="+mn-ea"/>
                <a:cs typeface="+mn-cs"/>
              </a:defRPr>
            </a:lvl1pPr>
          </a:lstStyle>
          <a:p>
            <a:pPr marL="0" lvl="0" indent="0" rtl="0">
              <a:lnSpc>
                <a:spcPts val="4875"/>
              </a:lnSpc>
              <a:spcBef>
                <a:spcPts val="750"/>
              </a:spcBef>
              <a:buFont typeface="Arial" panose="020B0604020202020204" pitchFamily="34" charset="0"/>
            </a:pPr>
            <a:r>
              <a:rPr lang="ru-RU" noProof="0"/>
              <a:t>Образец заголовка</a:t>
            </a:r>
          </a:p>
        </p:txBody>
      </p:sp>
    </p:spTree>
    <p:extLst>
      <p:ext uri="{BB962C8B-B14F-4D97-AF65-F5344CB8AC3E}">
        <p14:creationId xmlns="" xmlns:p14="http://schemas.microsoft.com/office/powerpoint/2010/main" val="3727021448"/>
      </p:ext>
    </p:extLst>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Повестка дня">
    <p:bg>
      <p:bgRef idx="1001">
        <a:schemeClr val="bg2"/>
      </p:bgRef>
    </p:bg>
    <p:spTree>
      <p:nvGrpSpPr>
        <p:cNvPr id="1" name=""/>
        <p:cNvGrpSpPr/>
        <p:nvPr/>
      </p:nvGrpSpPr>
      <p:grpSpPr>
        <a:xfrm>
          <a:off x="0" y="0"/>
          <a:ext cx="0" cy="0"/>
          <a:chOff x="0" y="0"/>
          <a:chExt cx="0" cy="0"/>
        </a:xfrm>
      </p:grpSpPr>
      <p:sp>
        <p:nvSpPr>
          <p:cNvPr id="28" name="Текст 27">
            <a:extLst>
              <a:ext uri="{FF2B5EF4-FFF2-40B4-BE49-F238E27FC236}">
                <a16:creationId xmlns="" xmlns:a16="http://schemas.microsoft.com/office/drawing/2014/main" id="{661D25CF-5413-4949-A54A-8716608406B5}"/>
              </a:ext>
            </a:extLst>
          </p:cNvPr>
          <p:cNvSpPr>
            <a:spLocks noGrp="1"/>
          </p:cNvSpPr>
          <p:nvPr>
            <p:ph type="body" sz="quarter" idx="11" hasCustomPrompt="1"/>
          </p:nvPr>
        </p:nvSpPr>
        <p:spPr>
          <a:xfrm>
            <a:off x="5443537" y="2000251"/>
            <a:ext cx="3500438" cy="3398837"/>
          </a:xfrm>
        </p:spPr>
        <p:txBody>
          <a:bodyPr rtlCol="0">
            <a:normAutofit/>
          </a:bodyPr>
          <a:lstStyle>
            <a:lvl1pPr marL="0" indent="0">
              <a:lnSpc>
                <a:spcPct val="150000"/>
              </a:lnSpc>
              <a:buNone/>
              <a:defRPr sz="1500">
                <a:solidFill>
                  <a:schemeClr val="accent2">
                    <a:lumMod val="50000"/>
                  </a:schemeClr>
                </a:solidFill>
              </a:defRPr>
            </a:lvl1pPr>
          </a:lstStyle>
          <a:p>
            <a:pPr lvl="0" rtl="0"/>
            <a:r>
              <a:rPr lang="ru-RU" noProof="0"/>
              <a:t>Щелкните, чтобы изменить стили текста образца слайда</a:t>
            </a:r>
          </a:p>
        </p:txBody>
      </p:sp>
      <p:sp>
        <p:nvSpPr>
          <p:cNvPr id="35" name="Дата 3">
            <a:extLst>
              <a:ext uri="{FF2B5EF4-FFF2-40B4-BE49-F238E27FC236}">
                <a16:creationId xmlns="" xmlns:a16="http://schemas.microsoft.com/office/drawing/2014/main" id="{224E3A4F-8479-4D38-A6D4-85F0883F379F}"/>
              </a:ext>
            </a:extLst>
          </p:cNvPr>
          <p:cNvSpPr>
            <a:spLocks noGrp="1"/>
          </p:cNvSpPr>
          <p:nvPr>
            <p:ph type="dt" sz="half" idx="2"/>
          </p:nvPr>
        </p:nvSpPr>
        <p:spPr>
          <a:xfrm>
            <a:off x="100013" y="648698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rtl="0"/>
            <a:fld id="{36CF0316-E726-4AFC-A72F-4114753F7CD6}" type="datetime1">
              <a:rPr lang="ru-RU" noProof="0" smtClean="0"/>
              <a:pPr rtl="0"/>
              <a:t>04.05.2023</a:t>
            </a:fld>
            <a:endParaRPr lang="ru-RU" noProof="0"/>
          </a:p>
        </p:txBody>
      </p:sp>
      <p:sp>
        <p:nvSpPr>
          <p:cNvPr id="36" name="Номер слайда 5">
            <a:extLst>
              <a:ext uri="{FF2B5EF4-FFF2-40B4-BE49-F238E27FC236}">
                <a16:creationId xmlns="" xmlns:a16="http://schemas.microsoft.com/office/drawing/2014/main" id="{D5A5341A-4863-40E8-8B9A-FB4E719257AE}"/>
              </a:ext>
            </a:extLst>
          </p:cNvPr>
          <p:cNvSpPr>
            <a:spLocks noGrp="1"/>
          </p:cNvSpPr>
          <p:nvPr>
            <p:ph type="sldNum" sz="quarter" idx="4"/>
          </p:nvPr>
        </p:nvSpPr>
        <p:spPr>
          <a:xfrm>
            <a:off x="6986588" y="6486983"/>
            <a:ext cx="2057400" cy="365125"/>
          </a:xfrm>
          <a:prstGeom prst="rect">
            <a:avLst/>
          </a:prstGeom>
        </p:spPr>
        <p:txBody>
          <a:bodyPr vert="horz" lIns="91440" tIns="45720" rIns="91440" bIns="45720" rtlCol="0" anchor="ctr"/>
          <a:lstStyle>
            <a:lvl1pPr algn="r">
              <a:defRPr sz="675">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ru-RU" noProof="0" smtClean="0"/>
              <a:pPr rtl="0"/>
              <a:t>‹#›</a:t>
            </a:fld>
            <a:endParaRPr lang="ru-RU" noProof="0"/>
          </a:p>
        </p:txBody>
      </p:sp>
      <p:sp>
        <p:nvSpPr>
          <p:cNvPr id="2" name="Заголовок 1">
            <a:extLst>
              <a:ext uri="{FF2B5EF4-FFF2-40B4-BE49-F238E27FC236}">
                <a16:creationId xmlns="" xmlns:a16="http://schemas.microsoft.com/office/drawing/2014/main" id="{6AD2FED0-CD95-48B0-B54A-1F64F952C6C0}"/>
              </a:ext>
            </a:extLst>
          </p:cNvPr>
          <p:cNvSpPr>
            <a:spLocks noGrp="1"/>
          </p:cNvSpPr>
          <p:nvPr>
            <p:ph type="title"/>
          </p:nvPr>
        </p:nvSpPr>
        <p:spPr>
          <a:xfrm>
            <a:off x="685885" y="876300"/>
            <a:ext cx="3886115" cy="2242441"/>
          </a:xfrm>
        </p:spPr>
        <p:txBody>
          <a:bodyPr vert="horz" lIns="91440" tIns="45720" rIns="91440" bIns="45720" rtlCol="0" anchor="t">
            <a:normAutofit/>
          </a:bodyPr>
          <a:lstStyle>
            <a:lvl1pPr>
              <a:defRPr lang="en-US" sz="5400">
                <a:solidFill>
                  <a:schemeClr val="accent2">
                    <a:lumMod val="50000"/>
                  </a:schemeClr>
                </a:solidFill>
                <a:ea typeface="+mn-ea"/>
                <a:cs typeface="+mn-cs"/>
              </a:defRPr>
            </a:lvl1pPr>
          </a:lstStyle>
          <a:p>
            <a:pPr marL="0" lvl="0" indent="0" rtl="0">
              <a:lnSpc>
                <a:spcPts val="4875"/>
              </a:lnSpc>
              <a:spcBef>
                <a:spcPts val="750"/>
              </a:spcBef>
              <a:buFont typeface="Arial" panose="020B0604020202020204" pitchFamily="34" charset="0"/>
            </a:pPr>
            <a:r>
              <a:rPr lang="ru-RU" noProof="0"/>
              <a:t>Образец заголовка</a:t>
            </a:r>
          </a:p>
        </p:txBody>
      </p:sp>
      <p:cxnSp>
        <p:nvCxnSpPr>
          <p:cNvPr id="3" name="Прямая соединительная линия 2">
            <a:extLst>
              <a:ext uri="{FF2B5EF4-FFF2-40B4-BE49-F238E27FC236}">
                <a16:creationId xmlns="" xmlns:a16="http://schemas.microsoft.com/office/drawing/2014/main" id="{68EF5E91-A275-4181-9C62-BC0773AD0512}"/>
              </a:ext>
            </a:extLst>
          </p:cNvPr>
          <p:cNvCxnSpPr>
            <a:cxnSpLocks/>
          </p:cNvCxnSpPr>
          <p:nvPr userDrawn="1"/>
        </p:nvCxnSpPr>
        <p:spPr>
          <a:xfrm>
            <a:off x="771526" y="457211"/>
            <a:ext cx="85724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781974005"/>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Введение">
    <p:bg>
      <p:bgPr>
        <a:solidFill>
          <a:schemeClr val="accent1"/>
        </a:solidFill>
        <a:effectLst/>
      </p:bgPr>
    </p:bg>
    <p:spTree>
      <p:nvGrpSpPr>
        <p:cNvPr id="1" name=""/>
        <p:cNvGrpSpPr/>
        <p:nvPr/>
      </p:nvGrpSpPr>
      <p:grpSpPr>
        <a:xfrm>
          <a:off x="0" y="0"/>
          <a:ext cx="0" cy="0"/>
          <a:chOff x="0" y="0"/>
          <a:chExt cx="0" cy="0"/>
        </a:xfrm>
      </p:grpSpPr>
      <p:sp>
        <p:nvSpPr>
          <p:cNvPr id="17" name="Рисунок 15">
            <a:extLst>
              <a:ext uri="{FF2B5EF4-FFF2-40B4-BE49-F238E27FC236}">
                <a16:creationId xmlns="" xmlns:a16="http://schemas.microsoft.com/office/drawing/2014/main" id="{423630CA-0A51-4B04-A57B-9E412A8FCD1F}"/>
              </a:ext>
            </a:extLst>
          </p:cNvPr>
          <p:cNvSpPr>
            <a:spLocks noGrp="1"/>
          </p:cNvSpPr>
          <p:nvPr>
            <p:ph type="pic" sz="quarter" idx="12"/>
          </p:nvPr>
        </p:nvSpPr>
        <p:spPr>
          <a:xfrm>
            <a:off x="6635353" y="3862388"/>
            <a:ext cx="1737122" cy="2538413"/>
          </a:xfrm>
        </p:spPr>
        <p:txBody>
          <a:bodyPr rtlCol="0"/>
          <a:lstStyle/>
          <a:p>
            <a:pPr rtl="0"/>
            <a:r>
              <a:rPr lang="ru-RU" noProof="0"/>
              <a:t>Вставка рисунка</a:t>
            </a:r>
          </a:p>
        </p:txBody>
      </p:sp>
      <p:sp>
        <p:nvSpPr>
          <p:cNvPr id="16" name="Рисунок 15">
            <a:extLst>
              <a:ext uri="{FF2B5EF4-FFF2-40B4-BE49-F238E27FC236}">
                <a16:creationId xmlns="" xmlns:a16="http://schemas.microsoft.com/office/drawing/2014/main" id="{3C994AE8-9E30-418E-8361-5D851AFA42C5}"/>
              </a:ext>
            </a:extLst>
          </p:cNvPr>
          <p:cNvSpPr>
            <a:spLocks noGrp="1"/>
          </p:cNvSpPr>
          <p:nvPr>
            <p:ph type="pic" sz="quarter" idx="11"/>
          </p:nvPr>
        </p:nvSpPr>
        <p:spPr>
          <a:xfrm>
            <a:off x="4657726" y="3854451"/>
            <a:ext cx="1737122" cy="2538413"/>
          </a:xfrm>
        </p:spPr>
        <p:txBody>
          <a:bodyPr rtlCol="0"/>
          <a:lstStyle/>
          <a:p>
            <a:pPr rtl="0"/>
            <a:r>
              <a:rPr lang="ru-RU" noProof="0"/>
              <a:t>Вставка рисунка</a:t>
            </a:r>
          </a:p>
        </p:txBody>
      </p:sp>
      <p:sp>
        <p:nvSpPr>
          <p:cNvPr id="14" name="Рисунок 13">
            <a:extLst>
              <a:ext uri="{FF2B5EF4-FFF2-40B4-BE49-F238E27FC236}">
                <a16:creationId xmlns="" xmlns:a16="http://schemas.microsoft.com/office/drawing/2014/main" id="{3D4E5783-2917-458E-BE61-F3D5AAA8F976}"/>
              </a:ext>
            </a:extLst>
          </p:cNvPr>
          <p:cNvSpPr>
            <a:spLocks noGrp="1"/>
          </p:cNvSpPr>
          <p:nvPr>
            <p:ph type="pic" sz="quarter" idx="10"/>
          </p:nvPr>
        </p:nvSpPr>
        <p:spPr>
          <a:xfrm>
            <a:off x="4657725" y="465138"/>
            <a:ext cx="3714750" cy="3090862"/>
          </a:xfrm>
        </p:spPr>
        <p:txBody>
          <a:bodyPr rtlCol="0"/>
          <a:lstStyle/>
          <a:p>
            <a:pPr rtl="0"/>
            <a:r>
              <a:rPr lang="ru-RU" noProof="0"/>
              <a:t>Вставка рисунка</a:t>
            </a:r>
          </a:p>
        </p:txBody>
      </p:sp>
      <p:sp>
        <p:nvSpPr>
          <p:cNvPr id="23" name="Текст 22">
            <a:extLst>
              <a:ext uri="{FF2B5EF4-FFF2-40B4-BE49-F238E27FC236}">
                <a16:creationId xmlns="" xmlns:a16="http://schemas.microsoft.com/office/drawing/2014/main" id="{B1D734B5-5F1C-4E34-81FF-AD75105E8391}"/>
              </a:ext>
            </a:extLst>
          </p:cNvPr>
          <p:cNvSpPr>
            <a:spLocks noGrp="1"/>
          </p:cNvSpPr>
          <p:nvPr>
            <p:ph type="body" sz="quarter" idx="15" hasCustomPrompt="1"/>
          </p:nvPr>
        </p:nvSpPr>
        <p:spPr>
          <a:xfrm>
            <a:off x="571438" y="517972"/>
            <a:ext cx="2217420" cy="1333500"/>
          </a:xfrm>
        </p:spPr>
        <p:txBody>
          <a:bodyPr rtlCol="0">
            <a:noAutofit/>
          </a:bodyPr>
          <a:lstStyle>
            <a:lvl1pPr marL="0" indent="0">
              <a:lnSpc>
                <a:spcPct val="90000"/>
              </a:lnSpc>
              <a:buNone/>
              <a:defRPr sz="6600" b="1">
                <a:solidFill>
                  <a:schemeClr val="bg1"/>
                </a:solidFill>
                <a:latin typeface="+mj-lt"/>
              </a:defRPr>
            </a:lvl1pPr>
          </a:lstStyle>
          <a:p>
            <a:pPr lvl="0" rtl="0"/>
            <a:r>
              <a:rPr lang="ru-RU" noProof="0"/>
              <a:t>01</a:t>
            </a:r>
          </a:p>
        </p:txBody>
      </p:sp>
      <p:sp>
        <p:nvSpPr>
          <p:cNvPr id="19" name="Текст 18">
            <a:extLst>
              <a:ext uri="{FF2B5EF4-FFF2-40B4-BE49-F238E27FC236}">
                <a16:creationId xmlns="" xmlns:a16="http://schemas.microsoft.com/office/drawing/2014/main" id="{65757DE8-43D6-4A47-ABC9-B39EC8016CB2}"/>
              </a:ext>
            </a:extLst>
          </p:cNvPr>
          <p:cNvSpPr>
            <a:spLocks noGrp="1"/>
          </p:cNvSpPr>
          <p:nvPr>
            <p:ph type="body" sz="quarter" idx="13" hasCustomPrompt="1"/>
          </p:nvPr>
        </p:nvSpPr>
        <p:spPr>
          <a:xfrm>
            <a:off x="780098" y="2009776"/>
            <a:ext cx="2943225" cy="4391025"/>
          </a:xfrm>
        </p:spPr>
        <p:txBody>
          <a:bodyPr rtlCol="0">
            <a:normAutofit/>
          </a:bodyPr>
          <a:lstStyle>
            <a:lvl1pPr marL="0" indent="0">
              <a:lnSpc>
                <a:spcPct val="150000"/>
              </a:lnSpc>
              <a:buNone/>
              <a:defRPr sz="1200">
                <a:solidFill>
                  <a:schemeClr val="accent2">
                    <a:lumMod val="50000"/>
                  </a:schemeClr>
                </a:solidFill>
              </a:defRPr>
            </a:lvl1pPr>
            <a:lvl2pPr marL="342900" indent="0">
              <a:buNone/>
              <a:defRPr sz="1500">
                <a:solidFill>
                  <a:schemeClr val="tx2">
                    <a:lumMod val="50000"/>
                  </a:schemeClr>
                </a:solidFill>
              </a:defRPr>
            </a:lvl2pPr>
            <a:lvl3pPr marL="685800" indent="0">
              <a:buNone/>
              <a:defRPr sz="1350">
                <a:solidFill>
                  <a:schemeClr val="tx2">
                    <a:lumMod val="50000"/>
                  </a:schemeClr>
                </a:solidFill>
              </a:defRPr>
            </a:lvl3pPr>
            <a:lvl4pPr marL="1028700" indent="0">
              <a:buNone/>
              <a:defRPr sz="1200">
                <a:solidFill>
                  <a:schemeClr val="tx2">
                    <a:lumMod val="50000"/>
                  </a:schemeClr>
                </a:solidFill>
              </a:defRPr>
            </a:lvl4pPr>
            <a:lvl5pPr marL="1371600" indent="0">
              <a:buNone/>
              <a:defRPr sz="1200">
                <a:solidFill>
                  <a:schemeClr val="tx2">
                    <a:lumMod val="50000"/>
                  </a:schemeClr>
                </a:solidFill>
              </a:defRPr>
            </a:lvl5pPr>
          </a:lstStyle>
          <a:p>
            <a:pPr lvl="0" rtl="0"/>
            <a:r>
              <a:rPr lang="ru-RU" noProof="0"/>
              <a:t>Щелкните, чтобы изменить стили текста образца слайда</a:t>
            </a:r>
          </a:p>
        </p:txBody>
      </p:sp>
      <p:sp>
        <p:nvSpPr>
          <p:cNvPr id="30" name="Дата 3">
            <a:extLst>
              <a:ext uri="{FF2B5EF4-FFF2-40B4-BE49-F238E27FC236}">
                <a16:creationId xmlns="" xmlns:a16="http://schemas.microsoft.com/office/drawing/2014/main" id="{984C97B0-0D42-4831-9ABD-390370C0F0B6}"/>
              </a:ext>
            </a:extLst>
          </p:cNvPr>
          <p:cNvSpPr>
            <a:spLocks noGrp="1"/>
          </p:cNvSpPr>
          <p:nvPr>
            <p:ph type="dt" sz="half" idx="2"/>
          </p:nvPr>
        </p:nvSpPr>
        <p:spPr>
          <a:xfrm>
            <a:off x="100013" y="648698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rtl="0"/>
            <a:fld id="{F1B585B7-1DAD-4382-9AD8-79320F6119B1}" type="datetime1">
              <a:rPr lang="ru-RU" noProof="0" smtClean="0"/>
              <a:pPr rtl="0"/>
              <a:t>04.05.2023</a:t>
            </a:fld>
            <a:endParaRPr lang="ru-RU" noProof="0"/>
          </a:p>
        </p:txBody>
      </p:sp>
      <p:sp>
        <p:nvSpPr>
          <p:cNvPr id="31" name="Номер слайда 5">
            <a:extLst>
              <a:ext uri="{FF2B5EF4-FFF2-40B4-BE49-F238E27FC236}">
                <a16:creationId xmlns="" xmlns:a16="http://schemas.microsoft.com/office/drawing/2014/main" id="{CE8438DF-723C-49AB-AD18-1C40F107F5BC}"/>
              </a:ext>
            </a:extLst>
          </p:cNvPr>
          <p:cNvSpPr>
            <a:spLocks noGrp="1"/>
          </p:cNvSpPr>
          <p:nvPr>
            <p:ph type="sldNum" sz="quarter" idx="4"/>
          </p:nvPr>
        </p:nvSpPr>
        <p:spPr>
          <a:xfrm>
            <a:off x="6986588" y="6486983"/>
            <a:ext cx="2057400" cy="365125"/>
          </a:xfrm>
          <a:prstGeom prst="rect">
            <a:avLst/>
          </a:prstGeom>
        </p:spPr>
        <p:txBody>
          <a:bodyPr vert="horz" lIns="91440" tIns="45720" rIns="91440" bIns="45720" rtlCol="0" anchor="ctr"/>
          <a:lstStyle>
            <a:lvl1pPr algn="r">
              <a:defRPr sz="675">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ru-RU" noProof="0" smtClean="0"/>
              <a:pPr rtl="0"/>
              <a:t>‹#›</a:t>
            </a:fld>
            <a:endParaRPr lang="ru-RU" noProof="0"/>
          </a:p>
        </p:txBody>
      </p:sp>
      <p:sp>
        <p:nvSpPr>
          <p:cNvPr id="2" name="Заголовок 1">
            <a:extLst>
              <a:ext uri="{FF2B5EF4-FFF2-40B4-BE49-F238E27FC236}">
                <a16:creationId xmlns="" xmlns:a16="http://schemas.microsoft.com/office/drawing/2014/main" id="{6032FDE8-62A6-4290-88E6-2795313DE27E}"/>
              </a:ext>
            </a:extLst>
          </p:cNvPr>
          <p:cNvSpPr>
            <a:spLocks noGrp="1"/>
          </p:cNvSpPr>
          <p:nvPr>
            <p:ph type="title" hasCustomPrompt="1"/>
          </p:nvPr>
        </p:nvSpPr>
        <p:spPr>
          <a:xfrm>
            <a:off x="771526" y="465138"/>
            <a:ext cx="2951735" cy="1340615"/>
          </a:xfrm>
        </p:spPr>
        <p:txBody>
          <a:bodyPr vert="horz" lIns="91440" tIns="45720" rIns="91440" bIns="45720" rtlCol="0" anchor="ctr">
            <a:noAutofit/>
          </a:bodyPr>
          <a:lstStyle>
            <a:lvl1pPr>
              <a:defRPr lang="en-US">
                <a:solidFill>
                  <a:schemeClr val="accent2">
                    <a:lumMod val="50000"/>
                  </a:schemeClr>
                </a:solidFill>
                <a:latin typeface="+mn-lt"/>
                <a:ea typeface="+mn-ea"/>
                <a:cs typeface="+mn-cs"/>
              </a:defRPr>
            </a:lvl1pPr>
          </a:lstStyle>
          <a:p>
            <a:pPr marL="0" lvl="0" indent="0" rtl="0">
              <a:spcBef>
                <a:spcPts val="750"/>
              </a:spcBef>
              <a:buFont typeface="Arial" panose="020B0604020202020204" pitchFamily="34" charset="0"/>
            </a:pPr>
            <a:r>
              <a:rPr lang="ru-RU" noProof="0"/>
              <a:t>Название</a:t>
            </a:r>
          </a:p>
        </p:txBody>
      </p:sp>
    </p:spTree>
    <p:extLst>
      <p:ext uri="{BB962C8B-B14F-4D97-AF65-F5344CB8AC3E}">
        <p14:creationId xmlns="" xmlns:p14="http://schemas.microsoft.com/office/powerpoint/2010/main" val="1154461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04.05.2023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810451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Разрыв раздела">
    <p:bg>
      <p:bgPr>
        <a:solidFill>
          <a:schemeClr val="accent2"/>
        </a:solidFill>
        <a:effectLst/>
      </p:bgPr>
    </p:bg>
    <p:spTree>
      <p:nvGrpSpPr>
        <p:cNvPr id="1" name=""/>
        <p:cNvGrpSpPr/>
        <p:nvPr/>
      </p:nvGrpSpPr>
      <p:grpSpPr>
        <a:xfrm>
          <a:off x="0" y="0"/>
          <a:ext cx="0" cy="0"/>
          <a:chOff x="0" y="0"/>
          <a:chExt cx="0" cy="0"/>
        </a:xfrm>
      </p:grpSpPr>
      <p:sp>
        <p:nvSpPr>
          <p:cNvPr id="22" name="Текст 21">
            <a:extLst>
              <a:ext uri="{FF2B5EF4-FFF2-40B4-BE49-F238E27FC236}">
                <a16:creationId xmlns="" xmlns:a16="http://schemas.microsoft.com/office/drawing/2014/main" id="{BC85317C-3A2D-483F-B913-714129E195A2}"/>
              </a:ext>
            </a:extLst>
          </p:cNvPr>
          <p:cNvSpPr>
            <a:spLocks noGrp="1"/>
          </p:cNvSpPr>
          <p:nvPr>
            <p:ph type="body" sz="quarter" idx="13" hasCustomPrompt="1"/>
          </p:nvPr>
        </p:nvSpPr>
        <p:spPr>
          <a:xfrm>
            <a:off x="2079784" y="2426610"/>
            <a:ext cx="1783556" cy="1111250"/>
          </a:xfrm>
        </p:spPr>
        <p:txBody>
          <a:bodyPr rtlCol="0">
            <a:noAutofit/>
          </a:bodyPr>
          <a:lstStyle>
            <a:lvl1pPr marL="0" indent="0">
              <a:lnSpc>
                <a:spcPct val="90000"/>
              </a:lnSpc>
              <a:buNone/>
              <a:defRPr sz="6600">
                <a:solidFill>
                  <a:schemeClr val="bg1"/>
                </a:solidFill>
              </a:defRPr>
            </a:lvl1pPr>
          </a:lstStyle>
          <a:p>
            <a:pPr lvl="0" rtl="0"/>
            <a:r>
              <a:rPr lang="ru-RU" noProof="0"/>
              <a:t>02</a:t>
            </a:r>
          </a:p>
        </p:txBody>
      </p:sp>
      <p:sp>
        <p:nvSpPr>
          <p:cNvPr id="2" name="Заголовок 1">
            <a:extLst>
              <a:ext uri="{FF2B5EF4-FFF2-40B4-BE49-F238E27FC236}">
                <a16:creationId xmlns="" xmlns:a16="http://schemas.microsoft.com/office/drawing/2014/main" id="{C45DFEC7-1EEC-4FF2-868A-9799EA69FE87}"/>
              </a:ext>
            </a:extLst>
          </p:cNvPr>
          <p:cNvSpPr>
            <a:spLocks noGrp="1"/>
          </p:cNvSpPr>
          <p:nvPr>
            <p:ph type="title" hasCustomPrompt="1"/>
          </p:nvPr>
        </p:nvSpPr>
        <p:spPr>
          <a:xfrm>
            <a:off x="2277866" y="2714986"/>
            <a:ext cx="5006102" cy="655320"/>
          </a:xfrm>
        </p:spPr>
        <p:txBody>
          <a:bodyPr vert="horz" lIns="91440" tIns="45720" rIns="91440" bIns="45720" rtlCol="0">
            <a:normAutofit/>
          </a:bodyPr>
          <a:lstStyle>
            <a:lvl1pPr>
              <a:defRPr lang="en-US">
                <a:solidFill>
                  <a:schemeClr val="accent2">
                    <a:lumMod val="50000"/>
                  </a:schemeClr>
                </a:solidFill>
                <a:ea typeface="+mn-ea"/>
                <a:cs typeface="+mn-cs"/>
              </a:defRPr>
            </a:lvl1pPr>
          </a:lstStyle>
          <a:p>
            <a:pPr marL="0" lvl="0" indent="0" rtl="0">
              <a:spcBef>
                <a:spcPts val="750"/>
              </a:spcBef>
              <a:buFont typeface="Arial" panose="020B0604020202020204" pitchFamily="34" charset="0"/>
            </a:pPr>
            <a:r>
              <a:rPr lang="ru-RU" noProof="0"/>
              <a:t>Щелкните, чтобы изменить образец</a:t>
            </a:r>
          </a:p>
        </p:txBody>
      </p:sp>
    </p:spTree>
    <p:extLst>
      <p:ext uri="{BB962C8B-B14F-4D97-AF65-F5344CB8AC3E}">
        <p14:creationId xmlns="" xmlns:p14="http://schemas.microsoft.com/office/powerpoint/2010/main" val="6373648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Диаграмма и график">
    <p:bg>
      <p:bgPr>
        <a:solidFill>
          <a:schemeClr val="bg2"/>
        </a:solidFill>
        <a:effectLst/>
      </p:bgPr>
    </p:bg>
    <p:spTree>
      <p:nvGrpSpPr>
        <p:cNvPr id="1" name=""/>
        <p:cNvGrpSpPr/>
        <p:nvPr/>
      </p:nvGrpSpPr>
      <p:grpSpPr>
        <a:xfrm>
          <a:off x="0" y="0"/>
          <a:ext cx="0" cy="0"/>
          <a:chOff x="0" y="0"/>
          <a:chExt cx="0" cy="0"/>
        </a:xfrm>
      </p:grpSpPr>
      <p:sp>
        <p:nvSpPr>
          <p:cNvPr id="14" name="Дата 3">
            <a:extLst>
              <a:ext uri="{FF2B5EF4-FFF2-40B4-BE49-F238E27FC236}">
                <a16:creationId xmlns="" xmlns:a16="http://schemas.microsoft.com/office/drawing/2014/main" id="{6E394D08-059F-42CF-AB8C-ED21F3BFB18A}"/>
              </a:ext>
            </a:extLst>
          </p:cNvPr>
          <p:cNvSpPr>
            <a:spLocks noGrp="1"/>
          </p:cNvSpPr>
          <p:nvPr>
            <p:ph type="dt" sz="half" idx="2"/>
          </p:nvPr>
        </p:nvSpPr>
        <p:spPr>
          <a:xfrm>
            <a:off x="100013" y="648698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rtl="0"/>
            <a:fld id="{83C5CFD7-6E8C-4329-80EA-39C9D8F85C48}" type="datetime1">
              <a:rPr lang="ru-RU" noProof="0" smtClean="0"/>
              <a:pPr rtl="0"/>
              <a:t>04.05.2023</a:t>
            </a:fld>
            <a:endParaRPr lang="ru-RU" noProof="0"/>
          </a:p>
        </p:txBody>
      </p:sp>
      <p:sp>
        <p:nvSpPr>
          <p:cNvPr id="15" name="Номер слайда 5">
            <a:extLst>
              <a:ext uri="{FF2B5EF4-FFF2-40B4-BE49-F238E27FC236}">
                <a16:creationId xmlns="" xmlns:a16="http://schemas.microsoft.com/office/drawing/2014/main" id="{BDF7B388-741A-4181-9A9E-D8FA8EC49D29}"/>
              </a:ext>
            </a:extLst>
          </p:cNvPr>
          <p:cNvSpPr>
            <a:spLocks noGrp="1"/>
          </p:cNvSpPr>
          <p:nvPr>
            <p:ph type="sldNum" sz="quarter" idx="4"/>
          </p:nvPr>
        </p:nvSpPr>
        <p:spPr>
          <a:xfrm>
            <a:off x="6986588" y="6486983"/>
            <a:ext cx="2057400" cy="365125"/>
          </a:xfrm>
          <a:prstGeom prst="rect">
            <a:avLst/>
          </a:prstGeom>
        </p:spPr>
        <p:txBody>
          <a:bodyPr vert="horz" lIns="91440" tIns="45720" rIns="91440" bIns="45720" rtlCol="0" anchor="ctr"/>
          <a:lstStyle>
            <a:lvl1pPr algn="r">
              <a:defRPr sz="675">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ru-RU" noProof="0" smtClean="0"/>
              <a:pPr rtl="0"/>
              <a:t>‹#›</a:t>
            </a:fld>
            <a:endParaRPr lang="ru-RU" noProof="0"/>
          </a:p>
        </p:txBody>
      </p:sp>
    </p:spTree>
    <p:extLst>
      <p:ext uri="{BB962C8B-B14F-4D97-AF65-F5344CB8AC3E}">
        <p14:creationId xmlns="" xmlns:p14="http://schemas.microsoft.com/office/powerpoint/2010/main" val="8017520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Цитата">
    <p:bg>
      <p:bgPr>
        <a:solidFill>
          <a:schemeClr val="accent1"/>
        </a:solidFill>
        <a:effectLst/>
      </p:bgPr>
    </p:bg>
    <p:spTree>
      <p:nvGrpSpPr>
        <p:cNvPr id="1" name=""/>
        <p:cNvGrpSpPr/>
        <p:nvPr/>
      </p:nvGrpSpPr>
      <p:grpSpPr>
        <a:xfrm>
          <a:off x="0" y="0"/>
          <a:ext cx="0" cy="0"/>
          <a:chOff x="0" y="0"/>
          <a:chExt cx="0" cy="0"/>
        </a:xfrm>
      </p:grpSpPr>
      <p:sp>
        <p:nvSpPr>
          <p:cNvPr id="14" name="Дата 3">
            <a:extLst>
              <a:ext uri="{FF2B5EF4-FFF2-40B4-BE49-F238E27FC236}">
                <a16:creationId xmlns="" xmlns:a16="http://schemas.microsoft.com/office/drawing/2014/main" id="{6E394D08-059F-42CF-AB8C-ED21F3BFB18A}"/>
              </a:ext>
            </a:extLst>
          </p:cNvPr>
          <p:cNvSpPr>
            <a:spLocks noGrp="1"/>
          </p:cNvSpPr>
          <p:nvPr>
            <p:ph type="dt" sz="half" idx="2"/>
          </p:nvPr>
        </p:nvSpPr>
        <p:spPr>
          <a:xfrm>
            <a:off x="100013" y="648698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rtl="0"/>
            <a:fld id="{2F179787-88E9-49B6-B3D5-A23F5747F2C5}" type="datetime1">
              <a:rPr lang="ru-RU" noProof="0" smtClean="0"/>
              <a:pPr rtl="0"/>
              <a:t>04.05.2023</a:t>
            </a:fld>
            <a:endParaRPr lang="ru-RU" noProof="0"/>
          </a:p>
        </p:txBody>
      </p:sp>
      <p:sp>
        <p:nvSpPr>
          <p:cNvPr id="15" name="Номер слайда 5">
            <a:extLst>
              <a:ext uri="{FF2B5EF4-FFF2-40B4-BE49-F238E27FC236}">
                <a16:creationId xmlns="" xmlns:a16="http://schemas.microsoft.com/office/drawing/2014/main" id="{BDF7B388-741A-4181-9A9E-D8FA8EC49D29}"/>
              </a:ext>
            </a:extLst>
          </p:cNvPr>
          <p:cNvSpPr>
            <a:spLocks noGrp="1"/>
          </p:cNvSpPr>
          <p:nvPr>
            <p:ph type="sldNum" sz="quarter" idx="4"/>
          </p:nvPr>
        </p:nvSpPr>
        <p:spPr>
          <a:xfrm>
            <a:off x="6986588" y="6486983"/>
            <a:ext cx="2057400" cy="365125"/>
          </a:xfrm>
          <a:prstGeom prst="rect">
            <a:avLst/>
          </a:prstGeom>
        </p:spPr>
        <p:txBody>
          <a:bodyPr vert="horz" lIns="91440" tIns="45720" rIns="91440" bIns="45720" rtlCol="0" anchor="ctr"/>
          <a:lstStyle>
            <a:lvl1pPr algn="r">
              <a:defRPr sz="675">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ru-RU" noProof="0" smtClean="0"/>
              <a:pPr rtl="0"/>
              <a:t>‹#›</a:t>
            </a:fld>
            <a:endParaRPr lang="ru-RU" noProof="0"/>
          </a:p>
        </p:txBody>
      </p:sp>
      <p:sp>
        <p:nvSpPr>
          <p:cNvPr id="7" name="Рисунок 6">
            <a:extLst>
              <a:ext uri="{FF2B5EF4-FFF2-40B4-BE49-F238E27FC236}">
                <a16:creationId xmlns="" xmlns:a16="http://schemas.microsoft.com/office/drawing/2014/main" id="{2364FFEF-B933-46C6-A918-A80C987DB70F}"/>
              </a:ext>
            </a:extLst>
          </p:cNvPr>
          <p:cNvSpPr>
            <a:spLocks noGrp="1"/>
          </p:cNvSpPr>
          <p:nvPr>
            <p:ph type="pic" sz="quarter" idx="10"/>
          </p:nvPr>
        </p:nvSpPr>
        <p:spPr>
          <a:xfrm>
            <a:off x="766610" y="0"/>
            <a:ext cx="2953941" cy="6400800"/>
          </a:xfrm>
        </p:spPr>
        <p:txBody>
          <a:bodyPr rtlCol="0"/>
          <a:lstStyle/>
          <a:p>
            <a:pPr rtl="0"/>
            <a:r>
              <a:rPr lang="ru-RU" noProof="0"/>
              <a:t>Вставка рисунка</a:t>
            </a:r>
          </a:p>
        </p:txBody>
      </p:sp>
      <p:pic>
        <p:nvPicPr>
          <p:cNvPr id="4" name="Рисунок 3" hidden="1">
            <a:extLst>
              <a:ext uri="{FF2B5EF4-FFF2-40B4-BE49-F238E27FC236}">
                <a16:creationId xmlns="" xmlns:a16="http://schemas.microsoft.com/office/drawing/2014/main" id="{59E5EAF8-68C2-4910-8F66-D9320B9574C2}"/>
              </a:ext>
            </a:extLst>
          </p:cNvPr>
          <p:cNvPicPr>
            <a:picLocks noChangeAspect="1"/>
          </p:cNvPicPr>
          <p:nvPr userDrawn="1"/>
        </p:nvPicPr>
        <p:blipFill>
          <a:blip r:embed="rId2" cstate="print"/>
          <a:stretch>
            <a:fillRect/>
          </a:stretch>
        </p:blipFill>
        <p:spPr>
          <a:xfrm>
            <a:off x="4460976" y="2105934"/>
            <a:ext cx="3973412" cy="1024217"/>
          </a:xfrm>
          <a:prstGeom prst="rect">
            <a:avLst/>
          </a:prstGeom>
        </p:spPr>
      </p:pic>
      <p:sp>
        <p:nvSpPr>
          <p:cNvPr id="5" name="Заголовок 4">
            <a:extLst>
              <a:ext uri="{FF2B5EF4-FFF2-40B4-BE49-F238E27FC236}">
                <a16:creationId xmlns="" xmlns:a16="http://schemas.microsoft.com/office/drawing/2014/main" id="{E3BE48E1-D3BE-4B52-B2EC-13A514CB0530}"/>
              </a:ext>
            </a:extLst>
          </p:cNvPr>
          <p:cNvSpPr>
            <a:spLocks noGrp="1"/>
          </p:cNvSpPr>
          <p:nvPr>
            <p:ph type="title"/>
          </p:nvPr>
        </p:nvSpPr>
        <p:spPr>
          <a:xfrm>
            <a:off x="4460975" y="2105934"/>
            <a:ext cx="3973412" cy="2237467"/>
          </a:xfrm>
        </p:spPr>
        <p:txBody>
          <a:bodyPr rtlCol="0" anchor="t">
            <a:normAutofit/>
          </a:bodyPr>
          <a:lstStyle>
            <a:lvl1pPr>
              <a:lnSpc>
                <a:spcPct val="150000"/>
              </a:lnSpc>
              <a:spcBef>
                <a:spcPts val="750"/>
              </a:spcBef>
              <a:defRPr sz="1500">
                <a:solidFill>
                  <a:schemeClr val="accent2">
                    <a:lumMod val="50000"/>
                  </a:schemeClr>
                </a:solidFill>
              </a:defRPr>
            </a:lvl1pPr>
          </a:lstStyle>
          <a:p>
            <a:pPr rtl="0"/>
            <a:r>
              <a:rPr lang="ru-RU" noProof="0"/>
              <a:t>Образец заголовка</a:t>
            </a:r>
          </a:p>
        </p:txBody>
      </p:sp>
    </p:spTree>
    <p:extLst>
      <p:ext uri="{BB962C8B-B14F-4D97-AF65-F5344CB8AC3E}">
        <p14:creationId xmlns="" xmlns:p14="http://schemas.microsoft.com/office/powerpoint/2010/main" val="23608302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Временная шкала">
    <p:bg>
      <p:bgRef idx="1001">
        <a:schemeClr val="bg2"/>
      </p:bgRef>
    </p:bg>
    <p:spTree>
      <p:nvGrpSpPr>
        <p:cNvPr id="1" name=""/>
        <p:cNvGrpSpPr/>
        <p:nvPr/>
      </p:nvGrpSpPr>
      <p:grpSpPr>
        <a:xfrm>
          <a:off x="0" y="0"/>
          <a:ext cx="0" cy="0"/>
          <a:chOff x="0" y="0"/>
          <a:chExt cx="0" cy="0"/>
        </a:xfrm>
      </p:grpSpPr>
      <p:sp>
        <p:nvSpPr>
          <p:cNvPr id="15" name="Дата 3">
            <a:extLst>
              <a:ext uri="{FF2B5EF4-FFF2-40B4-BE49-F238E27FC236}">
                <a16:creationId xmlns="" xmlns:a16="http://schemas.microsoft.com/office/drawing/2014/main" id="{50815B22-13FE-47CD-9F79-73704A278BD7}"/>
              </a:ext>
            </a:extLst>
          </p:cNvPr>
          <p:cNvSpPr>
            <a:spLocks noGrp="1"/>
          </p:cNvSpPr>
          <p:nvPr>
            <p:ph type="dt" sz="half" idx="2"/>
          </p:nvPr>
        </p:nvSpPr>
        <p:spPr>
          <a:xfrm>
            <a:off x="100013" y="648698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rtl="0"/>
            <a:fld id="{7F205536-CA8F-4B07-8025-8173118AC95E}" type="datetime1">
              <a:rPr lang="ru-RU" noProof="0" smtClean="0"/>
              <a:pPr rtl="0"/>
              <a:t>04.05.2023</a:t>
            </a:fld>
            <a:endParaRPr lang="ru-RU" noProof="0"/>
          </a:p>
        </p:txBody>
      </p:sp>
      <p:sp>
        <p:nvSpPr>
          <p:cNvPr id="16" name="Номер слайда 5">
            <a:extLst>
              <a:ext uri="{FF2B5EF4-FFF2-40B4-BE49-F238E27FC236}">
                <a16:creationId xmlns="" xmlns:a16="http://schemas.microsoft.com/office/drawing/2014/main" id="{D7669539-CB64-44F5-999D-7B9E61F8AF99}"/>
              </a:ext>
            </a:extLst>
          </p:cNvPr>
          <p:cNvSpPr>
            <a:spLocks noGrp="1"/>
          </p:cNvSpPr>
          <p:nvPr>
            <p:ph type="sldNum" sz="quarter" idx="4"/>
          </p:nvPr>
        </p:nvSpPr>
        <p:spPr>
          <a:xfrm>
            <a:off x="6986588" y="6486983"/>
            <a:ext cx="2057400" cy="365125"/>
          </a:xfrm>
          <a:prstGeom prst="rect">
            <a:avLst/>
          </a:prstGeom>
        </p:spPr>
        <p:txBody>
          <a:bodyPr vert="horz" lIns="91440" tIns="45720" rIns="91440" bIns="45720" rtlCol="0" anchor="ctr"/>
          <a:lstStyle>
            <a:lvl1pPr algn="r">
              <a:defRPr sz="675">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ru-RU" noProof="0" smtClean="0"/>
              <a:pPr rtl="0"/>
              <a:t>‹#›</a:t>
            </a:fld>
            <a:endParaRPr lang="ru-RU" noProof="0"/>
          </a:p>
        </p:txBody>
      </p:sp>
      <p:sp>
        <p:nvSpPr>
          <p:cNvPr id="3" name="Объект 2">
            <a:extLst>
              <a:ext uri="{FF2B5EF4-FFF2-40B4-BE49-F238E27FC236}">
                <a16:creationId xmlns="" xmlns:a16="http://schemas.microsoft.com/office/drawing/2014/main" id="{822BA076-F3B9-47CB-80C2-BE29F157D044}"/>
              </a:ext>
            </a:extLst>
          </p:cNvPr>
          <p:cNvSpPr>
            <a:spLocks noGrp="1"/>
          </p:cNvSpPr>
          <p:nvPr>
            <p:ph sz="quarter" idx="11" hasCustomPrompt="1"/>
          </p:nvPr>
        </p:nvSpPr>
        <p:spPr>
          <a:xfrm>
            <a:off x="640557" y="1625601"/>
            <a:ext cx="7874794" cy="4860925"/>
          </a:xfrm>
        </p:spPr>
        <p:txBody>
          <a:bodyPr rtlCol="0"/>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Заголовок 3">
            <a:extLst>
              <a:ext uri="{FF2B5EF4-FFF2-40B4-BE49-F238E27FC236}">
                <a16:creationId xmlns="" xmlns:a16="http://schemas.microsoft.com/office/drawing/2014/main" id="{E909627E-FE70-43A1-B0CB-4D4F6C32C2D0}"/>
              </a:ext>
            </a:extLst>
          </p:cNvPr>
          <p:cNvSpPr>
            <a:spLocks noGrp="1"/>
          </p:cNvSpPr>
          <p:nvPr>
            <p:ph type="title" hasCustomPrompt="1"/>
          </p:nvPr>
        </p:nvSpPr>
        <p:spPr>
          <a:xfrm>
            <a:off x="640556" y="122239"/>
            <a:ext cx="7874794" cy="1355724"/>
          </a:xfrm>
        </p:spPr>
        <p:txBody>
          <a:bodyPr vert="horz" lIns="91440" tIns="45720" rIns="91440" bIns="45720" rtlCol="0" anchor="ctr">
            <a:normAutofit/>
          </a:bodyPr>
          <a:lstStyle>
            <a:lvl1pPr algn="ctr">
              <a:defRPr lang="en-US">
                <a:solidFill>
                  <a:schemeClr val="accent2">
                    <a:lumMod val="50000"/>
                  </a:schemeClr>
                </a:solidFill>
                <a:ea typeface="+mn-ea"/>
                <a:cs typeface="+mn-cs"/>
              </a:defRPr>
            </a:lvl1pPr>
          </a:lstStyle>
          <a:p>
            <a:pPr lvl="0" rtl="0"/>
            <a:r>
              <a:rPr lang="ru-RU" noProof="0"/>
              <a:t>Щелкните, чтобы изменить стили текста образца слайда</a:t>
            </a:r>
          </a:p>
        </p:txBody>
      </p:sp>
    </p:spTree>
    <p:extLst>
      <p:ext uri="{BB962C8B-B14F-4D97-AF65-F5344CB8AC3E}">
        <p14:creationId xmlns="" xmlns:p14="http://schemas.microsoft.com/office/powerpoint/2010/main" val="1732493984"/>
      </p:ext>
    </p:extLst>
  </p:cSld>
  <p:clrMapOvr>
    <a:overrideClrMapping bg1="lt1" tx1="dk1" bg2="lt2" tx2="dk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Команда">
    <p:bg>
      <p:bgPr>
        <a:solidFill>
          <a:schemeClr val="accent2"/>
        </a:solidFill>
        <a:effectLst/>
      </p:bgPr>
    </p:bg>
    <p:spTree>
      <p:nvGrpSpPr>
        <p:cNvPr id="1" name=""/>
        <p:cNvGrpSpPr/>
        <p:nvPr/>
      </p:nvGrpSpPr>
      <p:grpSpPr>
        <a:xfrm>
          <a:off x="0" y="0"/>
          <a:ext cx="0" cy="0"/>
          <a:chOff x="0" y="0"/>
          <a:chExt cx="0" cy="0"/>
        </a:xfrm>
      </p:grpSpPr>
      <p:sp>
        <p:nvSpPr>
          <p:cNvPr id="34" name="Текст 22">
            <a:extLst>
              <a:ext uri="{FF2B5EF4-FFF2-40B4-BE49-F238E27FC236}">
                <a16:creationId xmlns="" xmlns:a16="http://schemas.microsoft.com/office/drawing/2014/main" id="{41BF345D-81AF-4851-83A1-623398489054}"/>
              </a:ext>
            </a:extLst>
          </p:cNvPr>
          <p:cNvSpPr>
            <a:spLocks noGrp="1"/>
          </p:cNvSpPr>
          <p:nvPr>
            <p:ph type="body" sz="quarter" idx="21" hasCustomPrompt="1"/>
          </p:nvPr>
        </p:nvSpPr>
        <p:spPr>
          <a:xfrm>
            <a:off x="571438" y="517972"/>
            <a:ext cx="2331720" cy="1333500"/>
          </a:xfrm>
        </p:spPr>
        <p:txBody>
          <a:bodyPr rtlCol="0">
            <a:noAutofit/>
          </a:bodyPr>
          <a:lstStyle>
            <a:lvl1pPr marL="0" indent="0">
              <a:lnSpc>
                <a:spcPct val="90000"/>
              </a:lnSpc>
              <a:buNone/>
              <a:defRPr sz="6600" b="1">
                <a:solidFill>
                  <a:schemeClr val="tx1"/>
                </a:solidFill>
              </a:defRPr>
            </a:lvl1pPr>
          </a:lstStyle>
          <a:p>
            <a:pPr lvl="0" rtl="0"/>
            <a:r>
              <a:rPr lang="ru-RU" noProof="0"/>
              <a:t>01</a:t>
            </a:r>
          </a:p>
        </p:txBody>
      </p:sp>
      <p:sp>
        <p:nvSpPr>
          <p:cNvPr id="21" name="Рисунок 20">
            <a:extLst>
              <a:ext uri="{FF2B5EF4-FFF2-40B4-BE49-F238E27FC236}">
                <a16:creationId xmlns="" xmlns:a16="http://schemas.microsoft.com/office/drawing/2014/main" id="{EC4F3A57-45ED-498D-858C-3EE63DF129C4}"/>
              </a:ext>
            </a:extLst>
          </p:cNvPr>
          <p:cNvSpPr>
            <a:spLocks noGrp="1"/>
          </p:cNvSpPr>
          <p:nvPr>
            <p:ph type="pic" sz="quarter" idx="11"/>
          </p:nvPr>
        </p:nvSpPr>
        <p:spPr>
          <a:xfrm>
            <a:off x="777451" y="3552678"/>
            <a:ext cx="1406156" cy="2848123"/>
          </a:xfrm>
        </p:spPr>
        <p:txBody>
          <a:bodyPr rtlCol="0"/>
          <a:lstStyle/>
          <a:p>
            <a:pPr rtl="0"/>
            <a:r>
              <a:rPr lang="ru-RU" noProof="0"/>
              <a:t>Вставка рисунка</a:t>
            </a:r>
          </a:p>
        </p:txBody>
      </p:sp>
      <p:sp>
        <p:nvSpPr>
          <p:cNvPr id="22" name="Рисунок 20">
            <a:extLst>
              <a:ext uri="{FF2B5EF4-FFF2-40B4-BE49-F238E27FC236}">
                <a16:creationId xmlns="" xmlns:a16="http://schemas.microsoft.com/office/drawing/2014/main" id="{1AC5BB09-E3BA-4948-93B3-EDCAAB803112}"/>
              </a:ext>
            </a:extLst>
          </p:cNvPr>
          <p:cNvSpPr>
            <a:spLocks noGrp="1"/>
          </p:cNvSpPr>
          <p:nvPr>
            <p:ph type="pic" sz="quarter" idx="12"/>
          </p:nvPr>
        </p:nvSpPr>
        <p:spPr>
          <a:xfrm>
            <a:off x="2325898" y="3552678"/>
            <a:ext cx="1406156" cy="2848123"/>
          </a:xfrm>
        </p:spPr>
        <p:txBody>
          <a:bodyPr rtlCol="0"/>
          <a:lstStyle/>
          <a:p>
            <a:pPr rtl="0"/>
            <a:r>
              <a:rPr lang="ru-RU" noProof="0"/>
              <a:t>Вставка рисунка</a:t>
            </a:r>
          </a:p>
        </p:txBody>
      </p:sp>
      <p:sp>
        <p:nvSpPr>
          <p:cNvPr id="23" name="Рисунок 20">
            <a:extLst>
              <a:ext uri="{FF2B5EF4-FFF2-40B4-BE49-F238E27FC236}">
                <a16:creationId xmlns="" xmlns:a16="http://schemas.microsoft.com/office/drawing/2014/main" id="{BF83C6B7-5484-4586-8830-098BDCD9C987}"/>
              </a:ext>
            </a:extLst>
          </p:cNvPr>
          <p:cNvSpPr>
            <a:spLocks noGrp="1"/>
          </p:cNvSpPr>
          <p:nvPr>
            <p:ph type="pic" sz="quarter" idx="13"/>
          </p:nvPr>
        </p:nvSpPr>
        <p:spPr>
          <a:xfrm>
            <a:off x="3874743" y="3552678"/>
            <a:ext cx="1406156" cy="2848123"/>
          </a:xfrm>
        </p:spPr>
        <p:txBody>
          <a:bodyPr rtlCol="0"/>
          <a:lstStyle/>
          <a:p>
            <a:pPr rtl="0"/>
            <a:r>
              <a:rPr lang="ru-RU" noProof="0"/>
              <a:t>Вставка рисунка</a:t>
            </a:r>
          </a:p>
        </p:txBody>
      </p:sp>
      <p:sp>
        <p:nvSpPr>
          <p:cNvPr id="24" name="Рисунок 20">
            <a:extLst>
              <a:ext uri="{FF2B5EF4-FFF2-40B4-BE49-F238E27FC236}">
                <a16:creationId xmlns="" xmlns:a16="http://schemas.microsoft.com/office/drawing/2014/main" id="{0C5663B1-EED6-4D80-A7C2-19E1366387A4}"/>
              </a:ext>
            </a:extLst>
          </p:cNvPr>
          <p:cNvSpPr>
            <a:spLocks noGrp="1"/>
          </p:cNvSpPr>
          <p:nvPr>
            <p:ph type="pic" sz="quarter" idx="14"/>
          </p:nvPr>
        </p:nvSpPr>
        <p:spPr>
          <a:xfrm>
            <a:off x="5429302" y="3552678"/>
            <a:ext cx="1406156" cy="2848123"/>
          </a:xfrm>
        </p:spPr>
        <p:txBody>
          <a:bodyPr rtlCol="0"/>
          <a:lstStyle/>
          <a:p>
            <a:pPr rtl="0"/>
            <a:r>
              <a:rPr lang="ru-RU" noProof="0"/>
              <a:t>Вставка рисунка</a:t>
            </a:r>
          </a:p>
        </p:txBody>
      </p:sp>
      <p:sp>
        <p:nvSpPr>
          <p:cNvPr id="25" name="Рисунок 20">
            <a:extLst>
              <a:ext uri="{FF2B5EF4-FFF2-40B4-BE49-F238E27FC236}">
                <a16:creationId xmlns="" xmlns:a16="http://schemas.microsoft.com/office/drawing/2014/main" id="{D21E7B61-407B-40A7-9AF6-0D7E7106BCFC}"/>
              </a:ext>
            </a:extLst>
          </p:cNvPr>
          <p:cNvSpPr>
            <a:spLocks noGrp="1"/>
          </p:cNvSpPr>
          <p:nvPr>
            <p:ph type="pic" sz="quarter" idx="15"/>
          </p:nvPr>
        </p:nvSpPr>
        <p:spPr>
          <a:xfrm>
            <a:off x="6972034" y="3552678"/>
            <a:ext cx="1406156" cy="2848123"/>
          </a:xfrm>
        </p:spPr>
        <p:txBody>
          <a:bodyPr rtlCol="0"/>
          <a:lstStyle/>
          <a:p>
            <a:pPr rtl="0"/>
            <a:r>
              <a:rPr lang="ru-RU" noProof="0"/>
              <a:t>Вставка рисунка</a:t>
            </a:r>
          </a:p>
        </p:txBody>
      </p:sp>
      <p:sp>
        <p:nvSpPr>
          <p:cNvPr id="30" name="Дата 3">
            <a:extLst>
              <a:ext uri="{FF2B5EF4-FFF2-40B4-BE49-F238E27FC236}">
                <a16:creationId xmlns="" xmlns:a16="http://schemas.microsoft.com/office/drawing/2014/main" id="{415C3ACC-5A8A-46E6-BA0D-90ADD27E2F85}"/>
              </a:ext>
            </a:extLst>
          </p:cNvPr>
          <p:cNvSpPr>
            <a:spLocks noGrp="1"/>
          </p:cNvSpPr>
          <p:nvPr>
            <p:ph type="dt" sz="half" idx="2"/>
          </p:nvPr>
        </p:nvSpPr>
        <p:spPr>
          <a:xfrm>
            <a:off x="100013" y="648698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rtl="0"/>
            <a:fld id="{19863E3B-BC9B-4D1D-91C8-CB38CFB345F9}" type="datetime1">
              <a:rPr lang="ru-RU" noProof="0" smtClean="0"/>
              <a:pPr rtl="0"/>
              <a:t>04.05.2023</a:t>
            </a:fld>
            <a:endParaRPr lang="ru-RU" noProof="0"/>
          </a:p>
        </p:txBody>
      </p:sp>
      <p:sp>
        <p:nvSpPr>
          <p:cNvPr id="31" name="Номер слайда 5">
            <a:extLst>
              <a:ext uri="{FF2B5EF4-FFF2-40B4-BE49-F238E27FC236}">
                <a16:creationId xmlns="" xmlns:a16="http://schemas.microsoft.com/office/drawing/2014/main" id="{0D00A5C2-DCEE-4CB3-9307-61EB88B1D59C}"/>
              </a:ext>
            </a:extLst>
          </p:cNvPr>
          <p:cNvSpPr>
            <a:spLocks noGrp="1"/>
          </p:cNvSpPr>
          <p:nvPr>
            <p:ph type="sldNum" sz="quarter" idx="4"/>
          </p:nvPr>
        </p:nvSpPr>
        <p:spPr>
          <a:xfrm>
            <a:off x="6986588" y="6486983"/>
            <a:ext cx="2057400" cy="365125"/>
          </a:xfrm>
          <a:prstGeom prst="rect">
            <a:avLst/>
          </a:prstGeom>
        </p:spPr>
        <p:txBody>
          <a:bodyPr vert="horz" lIns="91440" tIns="45720" rIns="91440" bIns="45720" rtlCol="0" anchor="ctr"/>
          <a:lstStyle>
            <a:lvl1pPr algn="r">
              <a:defRPr sz="675">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ru-RU" noProof="0" smtClean="0"/>
              <a:pPr rtl="0"/>
              <a:t>‹#›</a:t>
            </a:fld>
            <a:endParaRPr lang="ru-RU" noProof="0"/>
          </a:p>
        </p:txBody>
      </p:sp>
      <p:sp>
        <p:nvSpPr>
          <p:cNvPr id="2" name="Заголовок 1">
            <a:extLst>
              <a:ext uri="{FF2B5EF4-FFF2-40B4-BE49-F238E27FC236}">
                <a16:creationId xmlns="" xmlns:a16="http://schemas.microsoft.com/office/drawing/2014/main" id="{E3E8CB70-B054-4294-AD29-EE7A75C723E5}"/>
              </a:ext>
            </a:extLst>
          </p:cNvPr>
          <p:cNvSpPr>
            <a:spLocks noGrp="1"/>
          </p:cNvSpPr>
          <p:nvPr>
            <p:ph type="title"/>
          </p:nvPr>
        </p:nvSpPr>
        <p:spPr>
          <a:xfrm>
            <a:off x="788671" y="651508"/>
            <a:ext cx="6743672" cy="1005839"/>
          </a:xfrm>
        </p:spPr>
        <p:txBody>
          <a:bodyPr vert="horz" lIns="91440" tIns="45720" rIns="91440" bIns="45720" rtlCol="0" anchor="ctr">
            <a:noAutofit/>
          </a:bodyPr>
          <a:lstStyle>
            <a:lvl1pPr>
              <a:lnSpc>
                <a:spcPct val="90000"/>
              </a:lnSpc>
              <a:defRPr lang="en-US">
                <a:solidFill>
                  <a:schemeClr val="accent2">
                    <a:lumMod val="50000"/>
                  </a:schemeClr>
                </a:solidFill>
                <a:ea typeface="+mn-ea"/>
                <a:cs typeface="+mn-cs"/>
              </a:defRPr>
            </a:lvl1pPr>
          </a:lstStyle>
          <a:p>
            <a:pPr marL="0" lvl="0" indent="0" rtl="0">
              <a:spcBef>
                <a:spcPts val="750"/>
              </a:spcBef>
              <a:buFont typeface="Arial" panose="020B0604020202020204" pitchFamily="34" charset="0"/>
            </a:pPr>
            <a:r>
              <a:rPr lang="ru-RU" noProof="0"/>
              <a:t>Образец заголовка</a:t>
            </a:r>
          </a:p>
        </p:txBody>
      </p:sp>
      <p:sp>
        <p:nvSpPr>
          <p:cNvPr id="4" name="Текст 3">
            <a:extLst>
              <a:ext uri="{FF2B5EF4-FFF2-40B4-BE49-F238E27FC236}">
                <a16:creationId xmlns="" xmlns:a16="http://schemas.microsoft.com/office/drawing/2014/main" id="{28E0D608-4E7A-4014-9F62-CB43A0C83943}"/>
              </a:ext>
            </a:extLst>
          </p:cNvPr>
          <p:cNvSpPr>
            <a:spLocks noGrp="1"/>
          </p:cNvSpPr>
          <p:nvPr>
            <p:ph type="body" sz="quarter" idx="16" hasCustomPrompt="1"/>
          </p:nvPr>
        </p:nvSpPr>
        <p:spPr>
          <a:xfrm>
            <a:off x="777479" y="2717800"/>
            <a:ext cx="1400175" cy="711200"/>
          </a:xfrm>
        </p:spPr>
        <p:txBody>
          <a:bodyPr rtlCol="0">
            <a:noAutofit/>
          </a:bodyPr>
          <a:lstStyle>
            <a:lvl1pPr marL="0" indent="0">
              <a:lnSpc>
                <a:spcPct val="100000"/>
              </a:lnSpc>
              <a:spcBef>
                <a:spcPts val="0"/>
              </a:spcBef>
              <a:buNone/>
              <a:defRPr sz="1350">
                <a:solidFill>
                  <a:schemeClr val="accent2">
                    <a:lumMod val="50000"/>
                  </a:schemeClr>
                </a:solidFill>
              </a:defRPr>
            </a:lvl1pPr>
            <a:lvl2pPr>
              <a:defRPr sz="1050"/>
            </a:lvl2pPr>
            <a:lvl3pPr>
              <a:defRPr sz="1050"/>
            </a:lvl3pPr>
            <a:lvl4pPr>
              <a:defRPr sz="1050"/>
            </a:lvl4pPr>
            <a:lvl5pPr>
              <a:defRPr sz="1050"/>
            </a:lvl5pPr>
          </a:lstStyle>
          <a:p>
            <a:pPr lvl="0" rtl="0"/>
            <a:r>
              <a:rPr lang="ru-RU" noProof="0"/>
              <a:t>Имя</a:t>
            </a:r>
          </a:p>
          <a:p>
            <a:pPr lvl="0" rtl="0"/>
            <a:r>
              <a:rPr lang="ru-RU" noProof="0"/>
              <a:t>Название</a:t>
            </a:r>
          </a:p>
        </p:txBody>
      </p:sp>
      <p:sp>
        <p:nvSpPr>
          <p:cNvPr id="26" name="Текст 3">
            <a:extLst>
              <a:ext uri="{FF2B5EF4-FFF2-40B4-BE49-F238E27FC236}">
                <a16:creationId xmlns="" xmlns:a16="http://schemas.microsoft.com/office/drawing/2014/main" id="{9C3A63B0-4EEA-45BC-A016-5FDA0969EA00}"/>
              </a:ext>
            </a:extLst>
          </p:cNvPr>
          <p:cNvSpPr>
            <a:spLocks noGrp="1"/>
          </p:cNvSpPr>
          <p:nvPr>
            <p:ph type="body" sz="quarter" idx="17" hasCustomPrompt="1"/>
          </p:nvPr>
        </p:nvSpPr>
        <p:spPr>
          <a:xfrm>
            <a:off x="2314575" y="2718405"/>
            <a:ext cx="1400175" cy="711200"/>
          </a:xfrm>
        </p:spPr>
        <p:txBody>
          <a:bodyPr rtlCol="0">
            <a:noAutofit/>
          </a:bodyPr>
          <a:lstStyle>
            <a:lvl1pPr marL="0" indent="0">
              <a:lnSpc>
                <a:spcPct val="100000"/>
              </a:lnSpc>
              <a:spcBef>
                <a:spcPts val="0"/>
              </a:spcBef>
              <a:buNone/>
              <a:defRPr sz="1350">
                <a:solidFill>
                  <a:schemeClr val="accent2">
                    <a:lumMod val="50000"/>
                  </a:schemeClr>
                </a:solidFill>
              </a:defRPr>
            </a:lvl1pPr>
            <a:lvl2pPr>
              <a:defRPr sz="1050"/>
            </a:lvl2pPr>
            <a:lvl3pPr>
              <a:defRPr sz="1050"/>
            </a:lvl3pPr>
            <a:lvl4pPr>
              <a:defRPr sz="1050"/>
            </a:lvl4pPr>
            <a:lvl5pPr>
              <a:defRPr sz="1050"/>
            </a:lvl5pPr>
          </a:lstStyle>
          <a:p>
            <a:pPr lvl="0" rtl="0"/>
            <a:r>
              <a:rPr lang="ru-RU" noProof="0"/>
              <a:t>Имя</a:t>
            </a:r>
          </a:p>
          <a:p>
            <a:pPr lvl="0" rtl="0"/>
            <a:r>
              <a:rPr lang="ru-RU" noProof="0"/>
              <a:t>Название</a:t>
            </a:r>
          </a:p>
        </p:txBody>
      </p:sp>
      <p:sp>
        <p:nvSpPr>
          <p:cNvPr id="27" name="Текст 3">
            <a:extLst>
              <a:ext uri="{FF2B5EF4-FFF2-40B4-BE49-F238E27FC236}">
                <a16:creationId xmlns="" xmlns:a16="http://schemas.microsoft.com/office/drawing/2014/main" id="{7080679B-5220-4478-B631-7112F870B7AC}"/>
              </a:ext>
            </a:extLst>
          </p:cNvPr>
          <p:cNvSpPr>
            <a:spLocks noGrp="1"/>
          </p:cNvSpPr>
          <p:nvPr>
            <p:ph type="body" sz="quarter" idx="18" hasCustomPrompt="1"/>
          </p:nvPr>
        </p:nvSpPr>
        <p:spPr>
          <a:xfrm>
            <a:off x="3857625" y="2718405"/>
            <a:ext cx="1400175" cy="711200"/>
          </a:xfrm>
        </p:spPr>
        <p:txBody>
          <a:bodyPr rtlCol="0">
            <a:noAutofit/>
          </a:bodyPr>
          <a:lstStyle>
            <a:lvl1pPr marL="0" indent="0">
              <a:lnSpc>
                <a:spcPct val="100000"/>
              </a:lnSpc>
              <a:spcBef>
                <a:spcPts val="0"/>
              </a:spcBef>
              <a:buNone/>
              <a:defRPr sz="1350">
                <a:solidFill>
                  <a:schemeClr val="accent2">
                    <a:lumMod val="50000"/>
                  </a:schemeClr>
                </a:solidFill>
              </a:defRPr>
            </a:lvl1pPr>
            <a:lvl2pPr>
              <a:defRPr sz="1050"/>
            </a:lvl2pPr>
            <a:lvl3pPr>
              <a:defRPr sz="1050"/>
            </a:lvl3pPr>
            <a:lvl4pPr>
              <a:defRPr sz="1050"/>
            </a:lvl4pPr>
            <a:lvl5pPr>
              <a:defRPr sz="1050"/>
            </a:lvl5pPr>
          </a:lstStyle>
          <a:p>
            <a:pPr lvl="0" rtl="0"/>
            <a:r>
              <a:rPr lang="ru-RU" noProof="0"/>
              <a:t>Имя</a:t>
            </a:r>
          </a:p>
          <a:p>
            <a:pPr lvl="0" rtl="0"/>
            <a:r>
              <a:rPr lang="ru-RU" noProof="0"/>
              <a:t>Название</a:t>
            </a:r>
          </a:p>
        </p:txBody>
      </p:sp>
      <p:sp>
        <p:nvSpPr>
          <p:cNvPr id="28" name="Текст 3">
            <a:extLst>
              <a:ext uri="{FF2B5EF4-FFF2-40B4-BE49-F238E27FC236}">
                <a16:creationId xmlns="" xmlns:a16="http://schemas.microsoft.com/office/drawing/2014/main" id="{9E4F61A3-2797-46FB-ACA7-0443E3BBDD20}"/>
              </a:ext>
            </a:extLst>
          </p:cNvPr>
          <p:cNvSpPr>
            <a:spLocks noGrp="1"/>
          </p:cNvSpPr>
          <p:nvPr>
            <p:ph type="body" sz="quarter" idx="19" hasCustomPrompt="1"/>
          </p:nvPr>
        </p:nvSpPr>
        <p:spPr>
          <a:xfrm>
            <a:off x="5429303" y="2718405"/>
            <a:ext cx="1400175" cy="711200"/>
          </a:xfrm>
        </p:spPr>
        <p:txBody>
          <a:bodyPr rtlCol="0">
            <a:noAutofit/>
          </a:bodyPr>
          <a:lstStyle>
            <a:lvl1pPr marL="0" indent="0">
              <a:lnSpc>
                <a:spcPct val="100000"/>
              </a:lnSpc>
              <a:spcBef>
                <a:spcPts val="0"/>
              </a:spcBef>
              <a:buNone/>
              <a:defRPr sz="1350">
                <a:solidFill>
                  <a:schemeClr val="accent2">
                    <a:lumMod val="50000"/>
                  </a:schemeClr>
                </a:solidFill>
              </a:defRPr>
            </a:lvl1pPr>
            <a:lvl2pPr>
              <a:defRPr sz="1050"/>
            </a:lvl2pPr>
            <a:lvl3pPr>
              <a:defRPr sz="1050"/>
            </a:lvl3pPr>
            <a:lvl4pPr>
              <a:defRPr sz="1050"/>
            </a:lvl4pPr>
            <a:lvl5pPr>
              <a:defRPr sz="1050"/>
            </a:lvl5pPr>
          </a:lstStyle>
          <a:p>
            <a:pPr lvl="0" rtl="0"/>
            <a:r>
              <a:rPr lang="ru-RU" noProof="0"/>
              <a:t>Имя</a:t>
            </a:r>
          </a:p>
          <a:p>
            <a:pPr lvl="0" rtl="0"/>
            <a:r>
              <a:rPr lang="ru-RU" noProof="0"/>
              <a:t>Название</a:t>
            </a:r>
          </a:p>
        </p:txBody>
      </p:sp>
      <p:sp>
        <p:nvSpPr>
          <p:cNvPr id="29" name="Текст 3">
            <a:extLst>
              <a:ext uri="{FF2B5EF4-FFF2-40B4-BE49-F238E27FC236}">
                <a16:creationId xmlns="" xmlns:a16="http://schemas.microsoft.com/office/drawing/2014/main" id="{14ED733B-1DE9-4FDC-BD5F-2BE3BB07C93E}"/>
              </a:ext>
            </a:extLst>
          </p:cNvPr>
          <p:cNvSpPr>
            <a:spLocks noGrp="1"/>
          </p:cNvSpPr>
          <p:nvPr>
            <p:ph type="body" sz="quarter" idx="20" hasCustomPrompt="1"/>
          </p:nvPr>
        </p:nvSpPr>
        <p:spPr>
          <a:xfrm>
            <a:off x="6978015" y="2718405"/>
            <a:ext cx="1400175" cy="711200"/>
          </a:xfrm>
        </p:spPr>
        <p:txBody>
          <a:bodyPr rtlCol="0">
            <a:noAutofit/>
          </a:bodyPr>
          <a:lstStyle>
            <a:lvl1pPr marL="0" indent="0">
              <a:lnSpc>
                <a:spcPct val="100000"/>
              </a:lnSpc>
              <a:spcBef>
                <a:spcPts val="0"/>
              </a:spcBef>
              <a:buNone/>
              <a:defRPr sz="1350">
                <a:solidFill>
                  <a:schemeClr val="accent2">
                    <a:lumMod val="50000"/>
                  </a:schemeClr>
                </a:solidFill>
              </a:defRPr>
            </a:lvl1pPr>
            <a:lvl2pPr>
              <a:defRPr sz="1050"/>
            </a:lvl2pPr>
            <a:lvl3pPr>
              <a:defRPr sz="1050"/>
            </a:lvl3pPr>
            <a:lvl4pPr>
              <a:defRPr sz="1050"/>
            </a:lvl4pPr>
            <a:lvl5pPr>
              <a:defRPr sz="1050"/>
            </a:lvl5pPr>
          </a:lstStyle>
          <a:p>
            <a:pPr lvl="0" rtl="0"/>
            <a:r>
              <a:rPr lang="ru-RU" noProof="0"/>
              <a:t>Имя</a:t>
            </a:r>
          </a:p>
          <a:p>
            <a:pPr lvl="0" rtl="0"/>
            <a:r>
              <a:rPr lang="ru-RU" noProof="0"/>
              <a:t>Название</a:t>
            </a:r>
          </a:p>
        </p:txBody>
      </p:sp>
    </p:spTree>
    <p:extLst>
      <p:ext uri="{BB962C8B-B14F-4D97-AF65-F5344CB8AC3E}">
        <p14:creationId xmlns="" xmlns:p14="http://schemas.microsoft.com/office/powerpoint/2010/main" val="2104255171"/>
      </p:ext>
    </p:extLst>
  </p:cSld>
  <p:clrMapOvr>
    <a:overrideClrMapping bg1="dk1" tx1="lt1" bg2="dk2" tx2="lt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Содержимое с 1 столбцом">
    <p:bg>
      <p:bgPr>
        <a:solidFill>
          <a:schemeClr val="bg2"/>
        </a:solidFill>
        <a:effectLst/>
      </p:bgPr>
    </p:bg>
    <p:spTree>
      <p:nvGrpSpPr>
        <p:cNvPr id="1" name=""/>
        <p:cNvGrpSpPr/>
        <p:nvPr/>
      </p:nvGrpSpPr>
      <p:grpSpPr>
        <a:xfrm>
          <a:off x="0" y="0"/>
          <a:ext cx="0" cy="0"/>
          <a:chOff x="0" y="0"/>
          <a:chExt cx="0" cy="0"/>
        </a:xfrm>
      </p:grpSpPr>
      <p:sp>
        <p:nvSpPr>
          <p:cNvPr id="10" name="Рисунок 9">
            <a:extLst>
              <a:ext uri="{FF2B5EF4-FFF2-40B4-BE49-F238E27FC236}">
                <a16:creationId xmlns="" xmlns:a16="http://schemas.microsoft.com/office/drawing/2014/main" id="{B275B11D-8F3F-472B-BBCC-A4F7415AC0A5}"/>
              </a:ext>
            </a:extLst>
          </p:cNvPr>
          <p:cNvSpPr>
            <a:spLocks noGrp="1"/>
          </p:cNvSpPr>
          <p:nvPr>
            <p:ph type="pic" sz="quarter" idx="10"/>
          </p:nvPr>
        </p:nvSpPr>
        <p:spPr>
          <a:xfrm>
            <a:off x="771525" y="3543300"/>
            <a:ext cx="2943225" cy="3314700"/>
          </a:xfrm>
        </p:spPr>
        <p:txBody>
          <a:bodyPr rtlCol="0"/>
          <a:lstStyle/>
          <a:p>
            <a:pPr rtl="0"/>
            <a:r>
              <a:rPr lang="ru-RU" noProof="0"/>
              <a:t>Вставка рисунка</a:t>
            </a:r>
          </a:p>
        </p:txBody>
      </p:sp>
      <p:sp>
        <p:nvSpPr>
          <p:cNvPr id="6" name="Объект 2">
            <a:extLst>
              <a:ext uri="{FF2B5EF4-FFF2-40B4-BE49-F238E27FC236}">
                <a16:creationId xmlns="" xmlns:a16="http://schemas.microsoft.com/office/drawing/2014/main" id="{99F0629D-1A5F-4F4F-90D6-430379624EFF}"/>
              </a:ext>
            </a:extLst>
          </p:cNvPr>
          <p:cNvSpPr>
            <a:spLocks noGrp="1"/>
          </p:cNvSpPr>
          <p:nvPr>
            <p:ph idx="4294967295"/>
          </p:nvPr>
        </p:nvSpPr>
        <p:spPr>
          <a:xfrm>
            <a:off x="4643437" y="1981201"/>
            <a:ext cx="3729038" cy="4473575"/>
          </a:xfrm>
        </p:spPr>
        <p:txBody>
          <a:bodyPr rtlCol="0">
            <a:normAutofit/>
          </a:bodyPr>
          <a:lstStyle>
            <a:lvl1pPr marL="0" indent="0">
              <a:buNone/>
              <a:defRPr/>
            </a:lvl1pPr>
          </a:lstStyle>
          <a:p>
            <a:pPr lvl="0" rtl="0"/>
            <a:r>
              <a:rPr lang="ru-RU" sz="1200" noProof="0">
                <a:solidFill>
                  <a:schemeClr val="tx2">
                    <a:lumMod val="50000"/>
                  </a:schemeClr>
                </a:solidFill>
                <a:latin typeface="Biome Light" panose="020B0303030204020804" pitchFamily="34" charset="0"/>
                <a:cs typeface="Biome Light" panose="020B0303030204020804" pitchFamily="34" charset="0"/>
              </a:rPr>
              <a:t>Образец текста</a:t>
            </a:r>
          </a:p>
        </p:txBody>
      </p:sp>
      <p:sp>
        <p:nvSpPr>
          <p:cNvPr id="17" name="Дата 3">
            <a:extLst>
              <a:ext uri="{FF2B5EF4-FFF2-40B4-BE49-F238E27FC236}">
                <a16:creationId xmlns="" xmlns:a16="http://schemas.microsoft.com/office/drawing/2014/main" id="{218C063B-0EE9-4FD5-A116-241C245452AC}"/>
              </a:ext>
            </a:extLst>
          </p:cNvPr>
          <p:cNvSpPr>
            <a:spLocks noGrp="1"/>
          </p:cNvSpPr>
          <p:nvPr>
            <p:ph type="dt" sz="half" idx="2"/>
          </p:nvPr>
        </p:nvSpPr>
        <p:spPr>
          <a:xfrm>
            <a:off x="100013" y="648698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rtl="0"/>
            <a:fld id="{5265AB9B-4D6C-400A-B641-CCFA2520DE7E}" type="datetime1">
              <a:rPr lang="ru-RU" noProof="0" smtClean="0"/>
              <a:pPr rtl="0"/>
              <a:t>04.05.2023</a:t>
            </a:fld>
            <a:endParaRPr lang="ru-RU" noProof="0"/>
          </a:p>
        </p:txBody>
      </p:sp>
      <p:sp>
        <p:nvSpPr>
          <p:cNvPr id="18" name="Номер слайда 5">
            <a:extLst>
              <a:ext uri="{FF2B5EF4-FFF2-40B4-BE49-F238E27FC236}">
                <a16:creationId xmlns="" xmlns:a16="http://schemas.microsoft.com/office/drawing/2014/main" id="{D417B369-6569-4DCC-B684-BE1A7C5D0B8D}"/>
              </a:ext>
            </a:extLst>
          </p:cNvPr>
          <p:cNvSpPr>
            <a:spLocks noGrp="1"/>
          </p:cNvSpPr>
          <p:nvPr>
            <p:ph type="sldNum" sz="quarter" idx="4"/>
          </p:nvPr>
        </p:nvSpPr>
        <p:spPr>
          <a:xfrm>
            <a:off x="6986588" y="6486983"/>
            <a:ext cx="2057400" cy="365125"/>
          </a:xfrm>
          <a:prstGeom prst="rect">
            <a:avLst/>
          </a:prstGeom>
        </p:spPr>
        <p:txBody>
          <a:bodyPr vert="horz" lIns="91440" tIns="45720" rIns="91440" bIns="45720" rtlCol="0" anchor="ctr"/>
          <a:lstStyle>
            <a:lvl1pPr algn="r">
              <a:defRPr sz="675">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ru-RU" noProof="0" smtClean="0"/>
              <a:pPr rtl="0"/>
              <a:t>‹#›</a:t>
            </a:fld>
            <a:endParaRPr lang="ru-RU" noProof="0"/>
          </a:p>
        </p:txBody>
      </p:sp>
      <p:sp>
        <p:nvSpPr>
          <p:cNvPr id="2" name="Заголовок 1">
            <a:extLst>
              <a:ext uri="{FF2B5EF4-FFF2-40B4-BE49-F238E27FC236}">
                <a16:creationId xmlns="" xmlns:a16="http://schemas.microsoft.com/office/drawing/2014/main" id="{4AEEC1A7-43C3-481E-95D0-5616242E1A01}"/>
              </a:ext>
            </a:extLst>
          </p:cNvPr>
          <p:cNvSpPr>
            <a:spLocks noGrp="1"/>
          </p:cNvSpPr>
          <p:nvPr>
            <p:ph type="title" hasCustomPrompt="1"/>
          </p:nvPr>
        </p:nvSpPr>
        <p:spPr>
          <a:xfrm>
            <a:off x="671651" y="539225"/>
            <a:ext cx="2943225" cy="2434386"/>
          </a:xfrm>
        </p:spPr>
        <p:txBody>
          <a:bodyPr vert="horz" lIns="91440" tIns="45720" rIns="91440" bIns="45720" rtlCol="0" anchor="ctr">
            <a:normAutofit/>
          </a:bodyPr>
          <a:lstStyle>
            <a:lvl1pPr>
              <a:defRPr lang="en-US" sz="5400">
                <a:solidFill>
                  <a:schemeClr val="accent2">
                    <a:lumMod val="50000"/>
                  </a:schemeClr>
                </a:solidFill>
                <a:latin typeface="+mn-lt"/>
                <a:ea typeface="+mn-ea"/>
                <a:cs typeface="+mn-cs"/>
              </a:defRPr>
            </a:lvl1pPr>
          </a:lstStyle>
          <a:p>
            <a:pPr lvl="0" rtl="0"/>
            <a:r>
              <a:rPr lang="ru-RU" noProof="0"/>
              <a:t>Заголовок слайда</a:t>
            </a:r>
          </a:p>
        </p:txBody>
      </p:sp>
      <p:cxnSp>
        <p:nvCxnSpPr>
          <p:cNvPr id="3" name="Прямая соединительная линия 2">
            <a:extLst>
              <a:ext uri="{FF2B5EF4-FFF2-40B4-BE49-F238E27FC236}">
                <a16:creationId xmlns="" xmlns:a16="http://schemas.microsoft.com/office/drawing/2014/main" id="{DC6CF0E0-8FF2-4FE7-AC69-85BEFA656508}"/>
              </a:ext>
            </a:extLst>
          </p:cNvPr>
          <p:cNvCxnSpPr>
            <a:cxnSpLocks/>
          </p:cNvCxnSpPr>
          <p:nvPr userDrawn="1"/>
        </p:nvCxnSpPr>
        <p:spPr>
          <a:xfrm>
            <a:off x="771526" y="457211"/>
            <a:ext cx="85724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0508411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Содержимое с 3 столбцами">
    <p:bg>
      <p:bgPr>
        <a:solidFill>
          <a:schemeClr val="accent1"/>
        </a:solidFill>
        <a:effectLst/>
      </p:bgPr>
    </p:bg>
    <p:spTree>
      <p:nvGrpSpPr>
        <p:cNvPr id="1" name=""/>
        <p:cNvGrpSpPr/>
        <p:nvPr/>
      </p:nvGrpSpPr>
      <p:grpSpPr>
        <a:xfrm>
          <a:off x="0" y="0"/>
          <a:ext cx="0" cy="0"/>
          <a:chOff x="0" y="0"/>
          <a:chExt cx="0" cy="0"/>
        </a:xfrm>
      </p:grpSpPr>
      <p:sp>
        <p:nvSpPr>
          <p:cNvPr id="17" name="Рисунок 16">
            <a:extLst>
              <a:ext uri="{FF2B5EF4-FFF2-40B4-BE49-F238E27FC236}">
                <a16:creationId xmlns="" xmlns:a16="http://schemas.microsoft.com/office/drawing/2014/main" id="{0337C3D7-7DDB-42A8-901A-EC153DD27458}"/>
              </a:ext>
            </a:extLst>
          </p:cNvPr>
          <p:cNvSpPr>
            <a:spLocks noGrp="1"/>
          </p:cNvSpPr>
          <p:nvPr>
            <p:ph type="pic" sz="quarter" idx="10"/>
          </p:nvPr>
        </p:nvSpPr>
        <p:spPr>
          <a:xfrm>
            <a:off x="4657725" y="0"/>
            <a:ext cx="3714750" cy="3302000"/>
          </a:xfrm>
        </p:spPr>
        <p:txBody>
          <a:bodyPr rtlCol="0"/>
          <a:lstStyle/>
          <a:p>
            <a:pPr rtl="0"/>
            <a:r>
              <a:rPr lang="ru-RU"/>
              <a:t>Вставка рисунка</a:t>
            </a:r>
            <a:endParaRPr lang="ru-RU" dirty="0"/>
          </a:p>
        </p:txBody>
      </p:sp>
      <p:sp>
        <p:nvSpPr>
          <p:cNvPr id="10" name="Объект 2">
            <a:extLst>
              <a:ext uri="{FF2B5EF4-FFF2-40B4-BE49-F238E27FC236}">
                <a16:creationId xmlns="" xmlns:a16="http://schemas.microsoft.com/office/drawing/2014/main" id="{27B95226-A076-4D55-B408-1389A2F8C7A0}"/>
              </a:ext>
            </a:extLst>
          </p:cNvPr>
          <p:cNvSpPr>
            <a:spLocks noGrp="1"/>
          </p:cNvSpPr>
          <p:nvPr>
            <p:ph idx="4294967295" hasCustomPrompt="1"/>
          </p:nvPr>
        </p:nvSpPr>
        <p:spPr>
          <a:xfrm>
            <a:off x="771525" y="3556002"/>
            <a:ext cx="2331720" cy="2286000"/>
          </a:xfrm>
        </p:spPr>
        <p:txBody>
          <a:bodyPr rtlCol="0">
            <a:normAutofit/>
          </a:bodyPr>
          <a:lstStyle>
            <a:lvl1pPr>
              <a:defRPr>
                <a:solidFill>
                  <a:schemeClr val="accent2">
                    <a:lumMod val="50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ru-RU" sz="1800" b="0" i="0" u="none" strike="noStrike" kern="1200" cap="none" spc="0" normalizeH="0" noProof="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Вставьте текст</a:t>
            </a:r>
            <a:endParaRPr lang="ru-RU" sz="105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rtl="0"/>
            <a:endParaRPr lang="ru-RU" sz="1200" dirty="0">
              <a:solidFill>
                <a:schemeClr val="tx2">
                  <a:lumMod val="50000"/>
                </a:schemeClr>
              </a:solidFill>
              <a:latin typeface="Biome Light" panose="020B0303030204020804" pitchFamily="34" charset="0"/>
              <a:cs typeface="Biome Light" panose="020B0303030204020804" pitchFamily="34" charset="0"/>
            </a:endParaRPr>
          </a:p>
        </p:txBody>
      </p:sp>
      <p:sp>
        <p:nvSpPr>
          <p:cNvPr id="14" name="Объект 2">
            <a:extLst>
              <a:ext uri="{FF2B5EF4-FFF2-40B4-BE49-F238E27FC236}">
                <a16:creationId xmlns="" xmlns:a16="http://schemas.microsoft.com/office/drawing/2014/main" id="{86673F10-179D-4539-AA33-AE34EC0457EF}"/>
              </a:ext>
            </a:extLst>
          </p:cNvPr>
          <p:cNvSpPr>
            <a:spLocks noGrp="1"/>
          </p:cNvSpPr>
          <p:nvPr>
            <p:ph idx="4294967295" hasCustomPrompt="1"/>
          </p:nvPr>
        </p:nvSpPr>
        <p:spPr>
          <a:xfrm>
            <a:off x="3406140" y="3556002"/>
            <a:ext cx="2331720" cy="2285999"/>
          </a:xfrm>
        </p:spPr>
        <p:txBody>
          <a:bodyPr rtlCol="0">
            <a:normAutofit/>
          </a:bodyPr>
          <a:lstStyle>
            <a:lvl1pPr>
              <a:defRPr>
                <a:solidFill>
                  <a:schemeClr val="accent2">
                    <a:lumMod val="50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ru-RU" sz="1800" b="0" i="0" u="none" strike="noStrike" kern="1200" cap="none" spc="0" normalizeH="0" noProof="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Вставьте текст</a:t>
            </a:r>
            <a:endParaRPr lang="ru-RU" sz="105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rtl="0"/>
            <a:endParaRPr lang="ru-RU" sz="1200" dirty="0">
              <a:solidFill>
                <a:schemeClr val="tx2">
                  <a:lumMod val="50000"/>
                </a:schemeClr>
              </a:solidFill>
              <a:latin typeface="Biome Light" panose="020B0303030204020804" pitchFamily="34" charset="0"/>
              <a:cs typeface="Biome Light" panose="020B0303030204020804" pitchFamily="34" charset="0"/>
            </a:endParaRPr>
          </a:p>
        </p:txBody>
      </p:sp>
      <p:sp>
        <p:nvSpPr>
          <p:cNvPr id="19" name="Объект 2">
            <a:extLst>
              <a:ext uri="{FF2B5EF4-FFF2-40B4-BE49-F238E27FC236}">
                <a16:creationId xmlns="" xmlns:a16="http://schemas.microsoft.com/office/drawing/2014/main" id="{EB6CFC30-1A59-4D28-9E30-0FF7D632C6A2}"/>
              </a:ext>
            </a:extLst>
          </p:cNvPr>
          <p:cNvSpPr>
            <a:spLocks noGrp="1"/>
          </p:cNvSpPr>
          <p:nvPr>
            <p:ph idx="4294967295" hasCustomPrompt="1"/>
          </p:nvPr>
        </p:nvSpPr>
        <p:spPr>
          <a:xfrm>
            <a:off x="6040755" y="3556002"/>
            <a:ext cx="2331720" cy="2285999"/>
          </a:xfrm>
        </p:spPr>
        <p:txBody>
          <a:bodyPr rtlCol="0">
            <a:normAutofit/>
          </a:bodyPr>
          <a:lstStyle>
            <a:lvl1pPr>
              <a:defRPr>
                <a:solidFill>
                  <a:schemeClr val="accent2">
                    <a:lumMod val="50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ru-RU" sz="1800" b="0" i="0" u="none" strike="noStrike" kern="1200" cap="none" spc="0" normalizeH="0" noProof="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Вставьте текст</a:t>
            </a:r>
            <a:endParaRPr lang="ru-RU" sz="105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rtl="0"/>
            <a:endParaRPr lang="ru-RU" sz="1200" dirty="0">
              <a:solidFill>
                <a:schemeClr val="tx2">
                  <a:lumMod val="50000"/>
                </a:schemeClr>
              </a:solidFill>
              <a:latin typeface="Biome Light" panose="020B0303030204020804" pitchFamily="34" charset="0"/>
              <a:cs typeface="Biome Light" panose="020B0303030204020804" pitchFamily="34" charset="0"/>
            </a:endParaRPr>
          </a:p>
        </p:txBody>
      </p:sp>
      <p:sp>
        <p:nvSpPr>
          <p:cNvPr id="24" name="Дата 3">
            <a:extLst>
              <a:ext uri="{FF2B5EF4-FFF2-40B4-BE49-F238E27FC236}">
                <a16:creationId xmlns="" xmlns:a16="http://schemas.microsoft.com/office/drawing/2014/main" id="{C4F3CC75-F9FA-4F77-9DD5-7E6C0F5C9829}"/>
              </a:ext>
            </a:extLst>
          </p:cNvPr>
          <p:cNvSpPr>
            <a:spLocks noGrp="1"/>
          </p:cNvSpPr>
          <p:nvPr>
            <p:ph type="dt" sz="half" idx="2"/>
          </p:nvPr>
        </p:nvSpPr>
        <p:spPr>
          <a:xfrm>
            <a:off x="100013" y="648698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rtl="0"/>
            <a:fld id="{1998B1AD-F79A-468B-A3DD-1B1E99031AC8}" type="datetime1">
              <a:rPr lang="ru-RU" smtClean="0"/>
              <a:pPr rtl="0"/>
              <a:t>04.05.2023</a:t>
            </a:fld>
            <a:endParaRPr lang="ru-RU" dirty="0"/>
          </a:p>
        </p:txBody>
      </p:sp>
      <p:sp>
        <p:nvSpPr>
          <p:cNvPr id="25" name="Номер слайда 5">
            <a:extLst>
              <a:ext uri="{FF2B5EF4-FFF2-40B4-BE49-F238E27FC236}">
                <a16:creationId xmlns="" xmlns:a16="http://schemas.microsoft.com/office/drawing/2014/main" id="{93B5B65C-5DE0-4F81-8115-758CDB591FA7}"/>
              </a:ext>
            </a:extLst>
          </p:cNvPr>
          <p:cNvSpPr>
            <a:spLocks noGrp="1"/>
          </p:cNvSpPr>
          <p:nvPr>
            <p:ph type="sldNum" sz="quarter" idx="4"/>
          </p:nvPr>
        </p:nvSpPr>
        <p:spPr>
          <a:xfrm>
            <a:off x="6986588" y="6486983"/>
            <a:ext cx="2057400" cy="365125"/>
          </a:xfrm>
          <a:prstGeom prst="rect">
            <a:avLst/>
          </a:prstGeom>
        </p:spPr>
        <p:txBody>
          <a:bodyPr vert="horz" lIns="91440" tIns="45720" rIns="91440" bIns="45720" rtlCol="0" anchor="ctr"/>
          <a:lstStyle>
            <a:lvl1pPr algn="r">
              <a:defRPr sz="675">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ru-RU" smtClean="0"/>
              <a:pPr rtl="0"/>
              <a:t>‹#›</a:t>
            </a:fld>
            <a:endParaRPr lang="ru-RU" dirty="0"/>
          </a:p>
        </p:txBody>
      </p:sp>
      <p:sp>
        <p:nvSpPr>
          <p:cNvPr id="11" name="Заголовок 1">
            <a:extLst>
              <a:ext uri="{FF2B5EF4-FFF2-40B4-BE49-F238E27FC236}">
                <a16:creationId xmlns="" xmlns:a16="http://schemas.microsoft.com/office/drawing/2014/main" id="{EF4A2ACE-2D85-4F78-818F-BBA6F6F0CC53}"/>
              </a:ext>
            </a:extLst>
          </p:cNvPr>
          <p:cNvSpPr>
            <a:spLocks noGrp="1"/>
          </p:cNvSpPr>
          <p:nvPr>
            <p:ph type="title" hasCustomPrompt="1"/>
          </p:nvPr>
        </p:nvSpPr>
        <p:spPr>
          <a:xfrm>
            <a:off x="671648" y="539225"/>
            <a:ext cx="2943225" cy="2434386"/>
          </a:xfrm>
        </p:spPr>
        <p:txBody>
          <a:bodyPr vert="horz" lIns="91440" tIns="45720" rIns="91440" bIns="45720" rtlCol="0" anchor="ctr">
            <a:normAutofit/>
          </a:bodyPr>
          <a:lstStyle>
            <a:lvl1pPr>
              <a:defRPr lang="en-US" sz="5400" dirty="0">
                <a:solidFill>
                  <a:schemeClr val="accent2">
                    <a:lumMod val="50000"/>
                  </a:schemeClr>
                </a:solidFill>
                <a:latin typeface="+mn-lt"/>
                <a:ea typeface="+mn-ea"/>
                <a:cs typeface="+mn-cs"/>
              </a:defRPr>
            </a:lvl1pPr>
          </a:lstStyle>
          <a:p>
            <a:pPr marL="0" lvl="0" indent="0" rtl="0">
              <a:spcBef>
                <a:spcPts val="750"/>
              </a:spcBef>
              <a:buFont typeface="Arial" panose="020B0604020202020204" pitchFamily="34" charset="0"/>
            </a:pPr>
            <a:r>
              <a:rPr lang="ru-RU"/>
              <a:t>Заголовок слайда</a:t>
            </a:r>
            <a:endParaRPr lang="ru-RU" dirty="0"/>
          </a:p>
        </p:txBody>
      </p:sp>
      <p:cxnSp>
        <p:nvCxnSpPr>
          <p:cNvPr id="3" name="Прямая соединительная линия 2">
            <a:extLst>
              <a:ext uri="{FF2B5EF4-FFF2-40B4-BE49-F238E27FC236}">
                <a16:creationId xmlns="" xmlns:a16="http://schemas.microsoft.com/office/drawing/2014/main" id="{E4DCD8D3-DF79-446E-9961-5797EE888B4C}"/>
              </a:ext>
            </a:extLst>
          </p:cNvPr>
          <p:cNvCxnSpPr>
            <a:cxnSpLocks/>
          </p:cNvCxnSpPr>
          <p:nvPr userDrawn="1"/>
        </p:nvCxnSpPr>
        <p:spPr>
          <a:xfrm>
            <a:off x="771526" y="457211"/>
            <a:ext cx="85724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4570469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Сводка">
    <p:bg>
      <p:bgPr>
        <a:solidFill>
          <a:schemeClr val="accent2"/>
        </a:solidFill>
        <a:effectLst/>
      </p:bgPr>
    </p:bg>
    <p:spTree>
      <p:nvGrpSpPr>
        <p:cNvPr id="1" name=""/>
        <p:cNvGrpSpPr/>
        <p:nvPr/>
      </p:nvGrpSpPr>
      <p:grpSpPr>
        <a:xfrm>
          <a:off x="0" y="0"/>
          <a:ext cx="0" cy="0"/>
          <a:chOff x="0" y="0"/>
          <a:chExt cx="0" cy="0"/>
        </a:xfrm>
      </p:grpSpPr>
      <p:sp>
        <p:nvSpPr>
          <p:cNvPr id="15" name="Дата 3">
            <a:extLst>
              <a:ext uri="{FF2B5EF4-FFF2-40B4-BE49-F238E27FC236}">
                <a16:creationId xmlns="" xmlns:a16="http://schemas.microsoft.com/office/drawing/2014/main" id="{FCB4EDDC-C544-421C-905C-A4D40D98A51D}"/>
              </a:ext>
            </a:extLst>
          </p:cNvPr>
          <p:cNvSpPr>
            <a:spLocks noGrp="1"/>
          </p:cNvSpPr>
          <p:nvPr>
            <p:ph type="dt" sz="half" idx="2"/>
          </p:nvPr>
        </p:nvSpPr>
        <p:spPr>
          <a:xfrm>
            <a:off x="100013" y="648698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rtl="0"/>
            <a:fld id="{91065627-8B18-4CF3-B0D7-7C84D98D6BB5}" type="datetime1">
              <a:rPr lang="ru-RU" noProof="0" smtClean="0"/>
              <a:pPr rtl="0"/>
              <a:t>04.05.2023</a:t>
            </a:fld>
            <a:endParaRPr lang="ru-RU" noProof="0"/>
          </a:p>
        </p:txBody>
      </p:sp>
      <p:sp>
        <p:nvSpPr>
          <p:cNvPr id="16" name="Номер слайда 5">
            <a:extLst>
              <a:ext uri="{FF2B5EF4-FFF2-40B4-BE49-F238E27FC236}">
                <a16:creationId xmlns="" xmlns:a16="http://schemas.microsoft.com/office/drawing/2014/main" id="{D9CBFDBF-2D2B-469A-9B2F-72F90474FB6D}"/>
              </a:ext>
            </a:extLst>
          </p:cNvPr>
          <p:cNvSpPr>
            <a:spLocks noGrp="1"/>
          </p:cNvSpPr>
          <p:nvPr>
            <p:ph type="sldNum" sz="quarter" idx="4"/>
          </p:nvPr>
        </p:nvSpPr>
        <p:spPr>
          <a:xfrm>
            <a:off x="6986588" y="6486983"/>
            <a:ext cx="2057400" cy="365125"/>
          </a:xfrm>
          <a:prstGeom prst="rect">
            <a:avLst/>
          </a:prstGeom>
        </p:spPr>
        <p:txBody>
          <a:bodyPr vert="horz" lIns="91440" tIns="45720" rIns="91440" bIns="45720" rtlCol="0" anchor="ctr"/>
          <a:lstStyle>
            <a:lvl1pPr algn="r">
              <a:defRPr sz="675">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ru-RU" noProof="0" smtClean="0"/>
              <a:pPr rtl="0"/>
              <a:t>‹#›</a:t>
            </a:fld>
            <a:endParaRPr lang="ru-RU" noProof="0"/>
          </a:p>
        </p:txBody>
      </p:sp>
      <p:sp>
        <p:nvSpPr>
          <p:cNvPr id="2" name="Заголовок 1">
            <a:extLst>
              <a:ext uri="{FF2B5EF4-FFF2-40B4-BE49-F238E27FC236}">
                <a16:creationId xmlns="" xmlns:a16="http://schemas.microsoft.com/office/drawing/2014/main" id="{E1BA55D6-2810-4163-9D43-FEDA674E2D4C}"/>
              </a:ext>
            </a:extLst>
          </p:cNvPr>
          <p:cNvSpPr>
            <a:spLocks noGrp="1"/>
          </p:cNvSpPr>
          <p:nvPr>
            <p:ph type="title" hasCustomPrompt="1"/>
          </p:nvPr>
        </p:nvSpPr>
        <p:spPr>
          <a:xfrm>
            <a:off x="672622" y="573504"/>
            <a:ext cx="7617620" cy="1369591"/>
          </a:xfrm>
        </p:spPr>
        <p:txBody>
          <a:bodyPr vert="horz" lIns="91440" tIns="45720" rIns="91440" bIns="45720" rtlCol="0" anchor="ctr">
            <a:noAutofit/>
          </a:bodyPr>
          <a:lstStyle>
            <a:lvl1pPr>
              <a:defRPr lang="en-US" sz="5400">
                <a:solidFill>
                  <a:schemeClr val="accent2">
                    <a:lumMod val="50000"/>
                  </a:schemeClr>
                </a:solidFill>
                <a:latin typeface="+mn-lt"/>
                <a:ea typeface="+mn-ea"/>
                <a:cs typeface="+mn-cs"/>
              </a:defRPr>
            </a:lvl1pPr>
          </a:lstStyle>
          <a:p>
            <a:pPr lvl="0" rtl="0"/>
            <a:r>
              <a:rPr lang="ru-RU" noProof="0"/>
              <a:t>Заголовок слайда</a:t>
            </a:r>
          </a:p>
        </p:txBody>
      </p:sp>
      <p:cxnSp>
        <p:nvCxnSpPr>
          <p:cNvPr id="3" name="Прямая соединительная линия 2">
            <a:extLst>
              <a:ext uri="{FF2B5EF4-FFF2-40B4-BE49-F238E27FC236}">
                <a16:creationId xmlns="" xmlns:a16="http://schemas.microsoft.com/office/drawing/2014/main" id="{C9E87E0B-D644-4037-B322-715C648BAD3B}"/>
              </a:ext>
            </a:extLst>
          </p:cNvPr>
          <p:cNvCxnSpPr>
            <a:cxnSpLocks/>
          </p:cNvCxnSpPr>
          <p:nvPr userDrawn="1"/>
        </p:nvCxnSpPr>
        <p:spPr>
          <a:xfrm>
            <a:off x="771526" y="457211"/>
            <a:ext cx="85724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988741016"/>
      </p:ext>
    </p:extLst>
  </p:cSld>
  <p:clrMapOvr>
    <a:overrideClrMapping bg1="dk1" tx1="lt1" bg2="dk2" tx2="lt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Контакты">
    <p:bg>
      <p:bgPr>
        <a:solidFill>
          <a:schemeClr val="bg2"/>
        </a:solidFill>
        <a:effectLst/>
      </p:bgPr>
    </p:bg>
    <p:spTree>
      <p:nvGrpSpPr>
        <p:cNvPr id="1" name=""/>
        <p:cNvGrpSpPr/>
        <p:nvPr/>
      </p:nvGrpSpPr>
      <p:grpSpPr>
        <a:xfrm>
          <a:off x="0" y="0"/>
          <a:ext cx="0" cy="0"/>
          <a:chOff x="0" y="0"/>
          <a:chExt cx="0" cy="0"/>
        </a:xfrm>
      </p:grpSpPr>
      <p:sp>
        <p:nvSpPr>
          <p:cNvPr id="9" name="Рисунок 15">
            <a:extLst>
              <a:ext uri="{FF2B5EF4-FFF2-40B4-BE49-F238E27FC236}">
                <a16:creationId xmlns="" xmlns:a16="http://schemas.microsoft.com/office/drawing/2014/main" id="{940246AD-CE4F-4FD8-BCF6-5BA9ED62ACDA}"/>
              </a:ext>
            </a:extLst>
          </p:cNvPr>
          <p:cNvSpPr>
            <a:spLocks noGrp="1"/>
          </p:cNvSpPr>
          <p:nvPr>
            <p:ph type="pic" sz="quarter" idx="11"/>
          </p:nvPr>
        </p:nvSpPr>
        <p:spPr>
          <a:xfrm>
            <a:off x="4657725" y="3543302"/>
            <a:ext cx="3714750" cy="2849562"/>
          </a:xfrm>
        </p:spPr>
        <p:txBody>
          <a:bodyPr rtlCol="0"/>
          <a:lstStyle/>
          <a:p>
            <a:pPr rtl="0"/>
            <a:r>
              <a:rPr lang="ru-RU" noProof="0"/>
              <a:t>Вставка рисунка</a:t>
            </a:r>
          </a:p>
        </p:txBody>
      </p:sp>
      <p:sp>
        <p:nvSpPr>
          <p:cNvPr id="10" name="Рисунок 13">
            <a:extLst>
              <a:ext uri="{FF2B5EF4-FFF2-40B4-BE49-F238E27FC236}">
                <a16:creationId xmlns="" xmlns:a16="http://schemas.microsoft.com/office/drawing/2014/main" id="{F8ECBB79-D5D3-4ECE-99F9-1B6834629E46}"/>
              </a:ext>
            </a:extLst>
          </p:cNvPr>
          <p:cNvSpPr>
            <a:spLocks noGrp="1"/>
          </p:cNvSpPr>
          <p:nvPr>
            <p:ph type="pic" sz="quarter" idx="10"/>
          </p:nvPr>
        </p:nvSpPr>
        <p:spPr>
          <a:xfrm>
            <a:off x="4657725" y="465138"/>
            <a:ext cx="3714750" cy="2849562"/>
          </a:xfrm>
        </p:spPr>
        <p:txBody>
          <a:bodyPr rtlCol="0"/>
          <a:lstStyle/>
          <a:p>
            <a:pPr rtl="0"/>
            <a:r>
              <a:rPr lang="ru-RU" noProof="0"/>
              <a:t>Вставка рисунка</a:t>
            </a:r>
          </a:p>
        </p:txBody>
      </p:sp>
      <p:sp>
        <p:nvSpPr>
          <p:cNvPr id="11" name="Текст 22">
            <a:extLst>
              <a:ext uri="{FF2B5EF4-FFF2-40B4-BE49-F238E27FC236}">
                <a16:creationId xmlns="" xmlns:a16="http://schemas.microsoft.com/office/drawing/2014/main" id="{C667C6DE-A3D4-4738-B7FC-43FB39FD7A28}"/>
              </a:ext>
            </a:extLst>
          </p:cNvPr>
          <p:cNvSpPr>
            <a:spLocks noGrp="1"/>
          </p:cNvSpPr>
          <p:nvPr>
            <p:ph type="body" sz="quarter" idx="15" hasCustomPrompt="1"/>
          </p:nvPr>
        </p:nvSpPr>
        <p:spPr>
          <a:xfrm>
            <a:off x="571438" y="517972"/>
            <a:ext cx="2217420" cy="1333500"/>
          </a:xfrm>
        </p:spPr>
        <p:txBody>
          <a:bodyPr rtlCol="0">
            <a:noAutofit/>
          </a:bodyPr>
          <a:lstStyle>
            <a:lvl1pPr marL="0" indent="0">
              <a:lnSpc>
                <a:spcPct val="90000"/>
              </a:lnSpc>
              <a:buNone/>
              <a:defRPr sz="6600" b="1">
                <a:solidFill>
                  <a:schemeClr val="bg1"/>
                </a:solidFill>
              </a:defRPr>
            </a:lvl1pPr>
          </a:lstStyle>
          <a:p>
            <a:pPr lvl="0" rtl="0"/>
            <a:r>
              <a:rPr lang="ru-RU" noProof="0"/>
              <a:t>01</a:t>
            </a:r>
          </a:p>
        </p:txBody>
      </p:sp>
      <p:sp>
        <p:nvSpPr>
          <p:cNvPr id="12" name="Текст 18">
            <a:extLst>
              <a:ext uri="{FF2B5EF4-FFF2-40B4-BE49-F238E27FC236}">
                <a16:creationId xmlns="" xmlns:a16="http://schemas.microsoft.com/office/drawing/2014/main" id="{12C18C04-19C8-4ECC-83E8-6E65128CEF48}"/>
              </a:ext>
            </a:extLst>
          </p:cNvPr>
          <p:cNvSpPr>
            <a:spLocks noGrp="1"/>
          </p:cNvSpPr>
          <p:nvPr>
            <p:ph type="body" sz="quarter" idx="13" hasCustomPrompt="1"/>
          </p:nvPr>
        </p:nvSpPr>
        <p:spPr>
          <a:xfrm>
            <a:off x="780098" y="2009776"/>
            <a:ext cx="2943225" cy="2849562"/>
          </a:xfrm>
        </p:spPr>
        <p:txBody>
          <a:bodyPr rtlCol="0">
            <a:normAutofit/>
          </a:bodyPr>
          <a:lstStyle>
            <a:lvl1pPr marL="0" indent="0">
              <a:buNone/>
              <a:defRPr sz="1200">
                <a:solidFill>
                  <a:schemeClr val="tx2">
                    <a:lumMod val="50000"/>
                  </a:schemeClr>
                </a:solidFill>
              </a:defRPr>
            </a:lvl1pPr>
            <a:lvl2pPr marL="342900" indent="0">
              <a:buNone/>
              <a:defRPr sz="1500">
                <a:solidFill>
                  <a:schemeClr val="tx2">
                    <a:lumMod val="50000"/>
                  </a:schemeClr>
                </a:solidFill>
              </a:defRPr>
            </a:lvl2pPr>
            <a:lvl3pPr marL="685800" indent="0">
              <a:buNone/>
              <a:defRPr sz="1350">
                <a:solidFill>
                  <a:schemeClr val="tx2">
                    <a:lumMod val="50000"/>
                  </a:schemeClr>
                </a:solidFill>
              </a:defRPr>
            </a:lvl3pPr>
            <a:lvl4pPr marL="1028700" indent="0">
              <a:buNone/>
              <a:defRPr sz="1200">
                <a:solidFill>
                  <a:schemeClr val="tx2">
                    <a:lumMod val="50000"/>
                  </a:schemeClr>
                </a:solidFill>
              </a:defRPr>
            </a:lvl4pPr>
            <a:lvl5pPr marL="1371600" indent="0">
              <a:buNone/>
              <a:defRPr sz="1200">
                <a:solidFill>
                  <a:schemeClr val="tx2">
                    <a:lumMod val="50000"/>
                  </a:schemeClr>
                </a:solidFill>
              </a:defRPr>
            </a:lvl5pPr>
          </a:lstStyle>
          <a:p>
            <a:pPr lvl="0" rtl="0"/>
            <a:r>
              <a:rPr lang="ru-RU" noProof="0"/>
              <a:t>Щелкните, чтобы изменить стили текста образца слайда</a:t>
            </a:r>
          </a:p>
        </p:txBody>
      </p:sp>
      <p:sp>
        <p:nvSpPr>
          <p:cNvPr id="15" name="Текст 14">
            <a:extLst>
              <a:ext uri="{FF2B5EF4-FFF2-40B4-BE49-F238E27FC236}">
                <a16:creationId xmlns="" xmlns:a16="http://schemas.microsoft.com/office/drawing/2014/main" id="{4D14E5D8-EB42-4C87-B4AE-4746909A2D33}"/>
              </a:ext>
            </a:extLst>
          </p:cNvPr>
          <p:cNvSpPr>
            <a:spLocks noGrp="1"/>
          </p:cNvSpPr>
          <p:nvPr>
            <p:ph type="body" sz="quarter" idx="16" hasCustomPrompt="1"/>
          </p:nvPr>
        </p:nvSpPr>
        <p:spPr>
          <a:xfrm>
            <a:off x="779860" y="5067301"/>
            <a:ext cx="2934890" cy="1319213"/>
          </a:xfrm>
        </p:spPr>
        <p:txBody>
          <a:bodyPr rtlCol="0">
            <a:normAutofit/>
          </a:bodyPr>
          <a:lstStyle>
            <a:lvl1pPr>
              <a:defRPr lang="en-US" sz="1200" kern="1200" dirty="0" smtClean="0">
                <a:solidFill>
                  <a:schemeClr val="tx2">
                    <a:lumMod val="50000"/>
                  </a:schemeClr>
                </a:solidFill>
                <a:latin typeface="+mn-lt"/>
                <a:ea typeface="+mn-ea"/>
                <a:cs typeface="+mn-cs"/>
              </a:defRPr>
            </a:lvl1pPr>
          </a:lstStyle>
          <a:p>
            <a:pPr marL="0" lvl="0" indent="0" algn="l" defTabSz="685800" rtl="0" eaLnBrk="1" latinLnBrk="0" hangingPunct="1">
              <a:lnSpc>
                <a:spcPct val="90000"/>
              </a:lnSpc>
              <a:spcBef>
                <a:spcPts val="750"/>
              </a:spcBef>
              <a:buFont typeface="Arial" panose="020B0604020202020204" pitchFamily="34" charset="0"/>
              <a:buNone/>
            </a:pPr>
            <a:r>
              <a:rPr lang="ru-RU" noProof="0"/>
              <a:t>Щелкните, чтобы изменить стили текста образца слайда</a:t>
            </a:r>
          </a:p>
        </p:txBody>
      </p:sp>
      <p:sp>
        <p:nvSpPr>
          <p:cNvPr id="20" name="Дата 3">
            <a:extLst>
              <a:ext uri="{FF2B5EF4-FFF2-40B4-BE49-F238E27FC236}">
                <a16:creationId xmlns="" xmlns:a16="http://schemas.microsoft.com/office/drawing/2014/main" id="{0649945F-7BBD-4042-AA34-709CE3402EEC}"/>
              </a:ext>
            </a:extLst>
          </p:cNvPr>
          <p:cNvSpPr>
            <a:spLocks noGrp="1"/>
          </p:cNvSpPr>
          <p:nvPr>
            <p:ph type="dt" sz="half" idx="2"/>
          </p:nvPr>
        </p:nvSpPr>
        <p:spPr>
          <a:xfrm>
            <a:off x="100013" y="648698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rtl="0"/>
            <a:fld id="{91701F81-F902-4554-8320-3CF457976334}" type="datetime1">
              <a:rPr lang="ru-RU" noProof="0" smtClean="0"/>
              <a:pPr rtl="0"/>
              <a:t>04.05.2023</a:t>
            </a:fld>
            <a:endParaRPr lang="ru-RU" noProof="0"/>
          </a:p>
        </p:txBody>
      </p:sp>
      <p:sp>
        <p:nvSpPr>
          <p:cNvPr id="21" name="Номер слайда 5">
            <a:extLst>
              <a:ext uri="{FF2B5EF4-FFF2-40B4-BE49-F238E27FC236}">
                <a16:creationId xmlns="" xmlns:a16="http://schemas.microsoft.com/office/drawing/2014/main" id="{51936C4A-DE5F-4BFE-AED0-47E48CD4605C}"/>
              </a:ext>
            </a:extLst>
          </p:cNvPr>
          <p:cNvSpPr>
            <a:spLocks noGrp="1"/>
          </p:cNvSpPr>
          <p:nvPr>
            <p:ph type="sldNum" sz="quarter" idx="4"/>
          </p:nvPr>
        </p:nvSpPr>
        <p:spPr>
          <a:xfrm>
            <a:off x="6986588" y="6486983"/>
            <a:ext cx="2057400" cy="365125"/>
          </a:xfrm>
          <a:prstGeom prst="rect">
            <a:avLst/>
          </a:prstGeom>
        </p:spPr>
        <p:txBody>
          <a:bodyPr vert="horz" lIns="91440" tIns="45720" rIns="91440" bIns="45720" rtlCol="0" anchor="ctr"/>
          <a:lstStyle>
            <a:lvl1pPr algn="r">
              <a:defRPr sz="675">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ru-RU" noProof="0" smtClean="0"/>
              <a:pPr rtl="0"/>
              <a:t>‹#›</a:t>
            </a:fld>
            <a:endParaRPr lang="ru-RU" noProof="0"/>
          </a:p>
        </p:txBody>
      </p:sp>
      <p:sp>
        <p:nvSpPr>
          <p:cNvPr id="14" name="Заголовок 1">
            <a:extLst>
              <a:ext uri="{FF2B5EF4-FFF2-40B4-BE49-F238E27FC236}">
                <a16:creationId xmlns="" xmlns:a16="http://schemas.microsoft.com/office/drawing/2014/main" id="{F981B703-4F1F-41A6-AD71-3FFB2820FF1D}"/>
              </a:ext>
            </a:extLst>
          </p:cNvPr>
          <p:cNvSpPr>
            <a:spLocks noGrp="1"/>
          </p:cNvSpPr>
          <p:nvPr>
            <p:ph type="title" hasCustomPrompt="1"/>
          </p:nvPr>
        </p:nvSpPr>
        <p:spPr>
          <a:xfrm>
            <a:off x="780098" y="465137"/>
            <a:ext cx="2951735" cy="1340615"/>
          </a:xfrm>
        </p:spPr>
        <p:txBody>
          <a:bodyPr vert="horz" lIns="91440" tIns="45720" rIns="91440" bIns="45720" rtlCol="0" anchor="ctr">
            <a:noAutofit/>
          </a:bodyPr>
          <a:lstStyle>
            <a:lvl1pPr>
              <a:defRPr lang="en-US" dirty="0">
                <a:solidFill>
                  <a:schemeClr val="tx2">
                    <a:lumMod val="50000"/>
                  </a:schemeClr>
                </a:solidFill>
                <a:latin typeface="+mn-lt"/>
                <a:ea typeface="+mn-ea"/>
                <a:cs typeface="+mn-cs"/>
              </a:defRPr>
            </a:lvl1pPr>
          </a:lstStyle>
          <a:p>
            <a:pPr marL="0" lvl="0" indent="0" rtl="0">
              <a:spcBef>
                <a:spcPts val="750"/>
              </a:spcBef>
              <a:buFont typeface="Arial" panose="020B0604020202020204" pitchFamily="34" charset="0"/>
            </a:pPr>
            <a:r>
              <a:rPr lang="ru-RU" noProof="0"/>
              <a:t>Название</a:t>
            </a:r>
          </a:p>
        </p:txBody>
      </p:sp>
    </p:spTree>
    <p:extLst>
      <p:ext uri="{BB962C8B-B14F-4D97-AF65-F5344CB8AC3E}">
        <p14:creationId xmlns="" xmlns:p14="http://schemas.microsoft.com/office/powerpoint/2010/main" val="19926820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B685D49-65AC-46B7-BEB2-344AA6B7536B}"/>
              </a:ext>
            </a:extLst>
          </p:cNvPr>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a:extLst>
              <a:ext uri="{FF2B5EF4-FFF2-40B4-BE49-F238E27FC236}">
                <a16:creationId xmlns="" xmlns:a16="http://schemas.microsoft.com/office/drawing/2014/main" id="{641DDAC7-C446-4935-8257-00D99CEC7A2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a:extLst>
              <a:ext uri="{FF2B5EF4-FFF2-40B4-BE49-F238E27FC236}">
                <a16:creationId xmlns="" xmlns:a16="http://schemas.microsoft.com/office/drawing/2014/main" id="{E9643117-62FD-4F40-BF0C-53AE60DB21B0}"/>
              </a:ext>
            </a:extLst>
          </p:cNvPr>
          <p:cNvSpPr>
            <a:spLocks noGrp="1"/>
          </p:cNvSpPr>
          <p:nvPr>
            <p:ph type="dt" sz="half" idx="10"/>
          </p:nvPr>
        </p:nvSpPr>
        <p:spPr/>
        <p:txBody>
          <a:bodyPr/>
          <a:lstStyle/>
          <a:p>
            <a:fld id="{6003622B-1C0E-4FD9-981D-2F1FB21521F4}" type="datetimeFigureOut">
              <a:rPr lang="ru-RU" smtClean="0"/>
              <a:pPr/>
              <a:t>04.05.2023</a:t>
            </a:fld>
            <a:endParaRPr lang="ru-RU"/>
          </a:p>
        </p:txBody>
      </p:sp>
      <p:sp>
        <p:nvSpPr>
          <p:cNvPr id="5" name="Нижний колонтитул 4">
            <a:extLst>
              <a:ext uri="{FF2B5EF4-FFF2-40B4-BE49-F238E27FC236}">
                <a16:creationId xmlns="" xmlns:a16="http://schemas.microsoft.com/office/drawing/2014/main" id="{5F1105B2-D168-49A9-8B95-E0B02B8CD2D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30054F39-FB1A-41AB-B4F4-EDEAE4AFEBCE}"/>
              </a:ext>
            </a:extLst>
          </p:cNvPr>
          <p:cNvSpPr>
            <a:spLocks noGrp="1"/>
          </p:cNvSpPr>
          <p:nvPr>
            <p:ph type="sldNum" sz="quarter" idx="12"/>
          </p:nvPr>
        </p:nvSpPr>
        <p:spPr/>
        <p:txBody>
          <a:bodyPr/>
          <a:lstStyle/>
          <a:p>
            <a:fld id="{DF3188E8-2067-46FB-9D08-A35DACF775BE}" type="slidenum">
              <a:rPr lang="ru-RU" smtClean="0"/>
              <a:pPr/>
              <a:t>‹#›</a:t>
            </a:fld>
            <a:endParaRPr lang="ru-RU"/>
          </a:p>
        </p:txBody>
      </p:sp>
    </p:spTree>
    <p:extLst>
      <p:ext uri="{BB962C8B-B14F-4D97-AF65-F5344CB8AC3E}">
        <p14:creationId xmlns="" xmlns:p14="http://schemas.microsoft.com/office/powerpoint/2010/main" val="2958060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04.05.2023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2293046143"/>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3A56ABD-8CCF-483D-8B97-365AB377BCE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B38D7096-834C-4646-B167-36D661B8D5E7}"/>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72AE206C-6E64-4BDE-8C93-2D339F6B2973}"/>
              </a:ext>
            </a:extLst>
          </p:cNvPr>
          <p:cNvSpPr>
            <a:spLocks noGrp="1"/>
          </p:cNvSpPr>
          <p:nvPr>
            <p:ph type="dt" sz="half" idx="10"/>
          </p:nvPr>
        </p:nvSpPr>
        <p:spPr/>
        <p:txBody>
          <a:bodyPr/>
          <a:lstStyle/>
          <a:p>
            <a:fld id="{6003622B-1C0E-4FD9-981D-2F1FB21521F4}" type="datetimeFigureOut">
              <a:rPr lang="ru-RU" smtClean="0"/>
              <a:pPr/>
              <a:t>04.05.2023</a:t>
            </a:fld>
            <a:endParaRPr lang="ru-RU"/>
          </a:p>
        </p:txBody>
      </p:sp>
      <p:sp>
        <p:nvSpPr>
          <p:cNvPr id="5" name="Нижний колонтитул 4">
            <a:extLst>
              <a:ext uri="{FF2B5EF4-FFF2-40B4-BE49-F238E27FC236}">
                <a16:creationId xmlns="" xmlns:a16="http://schemas.microsoft.com/office/drawing/2014/main" id="{992E8A95-0A6C-4570-B841-F75839C1D0C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27278912-34F3-416E-A5E3-F59297550C38}"/>
              </a:ext>
            </a:extLst>
          </p:cNvPr>
          <p:cNvSpPr>
            <a:spLocks noGrp="1"/>
          </p:cNvSpPr>
          <p:nvPr>
            <p:ph type="sldNum" sz="quarter" idx="12"/>
          </p:nvPr>
        </p:nvSpPr>
        <p:spPr/>
        <p:txBody>
          <a:bodyPr/>
          <a:lstStyle/>
          <a:p>
            <a:fld id="{DF3188E8-2067-46FB-9D08-A35DACF775BE}" type="slidenum">
              <a:rPr lang="ru-RU" smtClean="0"/>
              <a:pPr/>
              <a:t>‹#›</a:t>
            </a:fld>
            <a:endParaRPr lang="ru-RU"/>
          </a:p>
        </p:txBody>
      </p:sp>
    </p:spTree>
    <p:extLst>
      <p:ext uri="{BB962C8B-B14F-4D97-AF65-F5344CB8AC3E}">
        <p14:creationId xmlns="" xmlns:p14="http://schemas.microsoft.com/office/powerpoint/2010/main" val="42879936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DC8B3EB-E44C-403D-888C-6C61F141197F}"/>
              </a:ext>
            </a:extLst>
          </p:cNvPr>
          <p:cNvSpPr>
            <a:spLocks noGrp="1"/>
          </p:cNvSpPr>
          <p:nvPr>
            <p:ph type="title"/>
          </p:nvPr>
        </p:nvSpPr>
        <p:spPr>
          <a:xfrm>
            <a:off x="623888" y="1709739"/>
            <a:ext cx="7886700" cy="2852737"/>
          </a:xfrm>
        </p:spPr>
        <p:txBody>
          <a:bodyPr anchor="b"/>
          <a:lstStyle>
            <a:lvl1pPr>
              <a:defRPr sz="4500"/>
            </a:lvl1pPr>
          </a:lstStyle>
          <a:p>
            <a:r>
              <a:rPr lang="ru-RU"/>
              <a:t>Образец заголовка</a:t>
            </a:r>
          </a:p>
        </p:txBody>
      </p:sp>
      <p:sp>
        <p:nvSpPr>
          <p:cNvPr id="3" name="Текст 2">
            <a:extLst>
              <a:ext uri="{FF2B5EF4-FFF2-40B4-BE49-F238E27FC236}">
                <a16:creationId xmlns="" xmlns:a16="http://schemas.microsoft.com/office/drawing/2014/main" id="{8BB6DF3E-1965-46A9-B5CE-CA494EF99C7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110DF8AF-4DDB-43AE-93EE-7CF7F5CC371B}"/>
              </a:ext>
            </a:extLst>
          </p:cNvPr>
          <p:cNvSpPr>
            <a:spLocks noGrp="1"/>
          </p:cNvSpPr>
          <p:nvPr>
            <p:ph type="dt" sz="half" idx="10"/>
          </p:nvPr>
        </p:nvSpPr>
        <p:spPr/>
        <p:txBody>
          <a:bodyPr/>
          <a:lstStyle/>
          <a:p>
            <a:fld id="{6003622B-1C0E-4FD9-981D-2F1FB21521F4}" type="datetimeFigureOut">
              <a:rPr lang="ru-RU" smtClean="0"/>
              <a:pPr/>
              <a:t>04.05.2023</a:t>
            </a:fld>
            <a:endParaRPr lang="ru-RU"/>
          </a:p>
        </p:txBody>
      </p:sp>
      <p:sp>
        <p:nvSpPr>
          <p:cNvPr id="5" name="Нижний колонтитул 4">
            <a:extLst>
              <a:ext uri="{FF2B5EF4-FFF2-40B4-BE49-F238E27FC236}">
                <a16:creationId xmlns="" xmlns:a16="http://schemas.microsoft.com/office/drawing/2014/main" id="{AF14E6C2-0CFD-4498-96E3-4714B73D1C3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AFC6626B-F32E-4835-881A-5803A16533B6}"/>
              </a:ext>
            </a:extLst>
          </p:cNvPr>
          <p:cNvSpPr>
            <a:spLocks noGrp="1"/>
          </p:cNvSpPr>
          <p:nvPr>
            <p:ph type="sldNum" sz="quarter" idx="12"/>
          </p:nvPr>
        </p:nvSpPr>
        <p:spPr/>
        <p:txBody>
          <a:bodyPr/>
          <a:lstStyle/>
          <a:p>
            <a:fld id="{DF3188E8-2067-46FB-9D08-A35DACF775BE}" type="slidenum">
              <a:rPr lang="ru-RU" smtClean="0"/>
              <a:pPr/>
              <a:t>‹#›</a:t>
            </a:fld>
            <a:endParaRPr lang="ru-RU"/>
          </a:p>
        </p:txBody>
      </p:sp>
    </p:spTree>
    <p:extLst>
      <p:ext uri="{BB962C8B-B14F-4D97-AF65-F5344CB8AC3E}">
        <p14:creationId xmlns="" xmlns:p14="http://schemas.microsoft.com/office/powerpoint/2010/main" val="294673553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EE512E2-8ECB-4A3E-9DA9-EAC18521100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A1DA969F-CDDD-4CB4-8D73-64DEF6A54C83}"/>
              </a:ext>
            </a:extLst>
          </p:cNvPr>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 xmlns:a16="http://schemas.microsoft.com/office/drawing/2014/main" id="{9C94A816-9125-449F-A1DA-501742C3A735}"/>
              </a:ext>
            </a:extLst>
          </p:cNvPr>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 xmlns:a16="http://schemas.microsoft.com/office/drawing/2014/main" id="{BA70E096-5A7C-458E-AD4F-2EC2A8F5448E}"/>
              </a:ext>
            </a:extLst>
          </p:cNvPr>
          <p:cNvSpPr>
            <a:spLocks noGrp="1"/>
          </p:cNvSpPr>
          <p:nvPr>
            <p:ph type="dt" sz="half" idx="10"/>
          </p:nvPr>
        </p:nvSpPr>
        <p:spPr/>
        <p:txBody>
          <a:bodyPr/>
          <a:lstStyle/>
          <a:p>
            <a:fld id="{6003622B-1C0E-4FD9-981D-2F1FB21521F4}" type="datetimeFigureOut">
              <a:rPr lang="ru-RU" smtClean="0"/>
              <a:pPr/>
              <a:t>04.05.2023</a:t>
            </a:fld>
            <a:endParaRPr lang="ru-RU"/>
          </a:p>
        </p:txBody>
      </p:sp>
      <p:sp>
        <p:nvSpPr>
          <p:cNvPr id="6" name="Нижний колонтитул 5">
            <a:extLst>
              <a:ext uri="{FF2B5EF4-FFF2-40B4-BE49-F238E27FC236}">
                <a16:creationId xmlns="" xmlns:a16="http://schemas.microsoft.com/office/drawing/2014/main" id="{B1A6EC2D-C5A4-4C51-A379-C25A1F20471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 xmlns:a16="http://schemas.microsoft.com/office/drawing/2014/main" id="{B3CFBDCB-CE3C-4AE8-ACAB-FEA50305015A}"/>
              </a:ext>
            </a:extLst>
          </p:cNvPr>
          <p:cNvSpPr>
            <a:spLocks noGrp="1"/>
          </p:cNvSpPr>
          <p:nvPr>
            <p:ph type="sldNum" sz="quarter" idx="12"/>
          </p:nvPr>
        </p:nvSpPr>
        <p:spPr/>
        <p:txBody>
          <a:bodyPr/>
          <a:lstStyle/>
          <a:p>
            <a:fld id="{DF3188E8-2067-46FB-9D08-A35DACF775BE}" type="slidenum">
              <a:rPr lang="ru-RU" smtClean="0"/>
              <a:pPr/>
              <a:t>‹#›</a:t>
            </a:fld>
            <a:endParaRPr lang="ru-RU"/>
          </a:p>
        </p:txBody>
      </p:sp>
    </p:spTree>
    <p:extLst>
      <p:ext uri="{BB962C8B-B14F-4D97-AF65-F5344CB8AC3E}">
        <p14:creationId xmlns="" xmlns:p14="http://schemas.microsoft.com/office/powerpoint/2010/main" val="2722664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BFABA64-5D15-4CD4-83FE-5446329A9045}"/>
              </a:ext>
            </a:extLst>
          </p:cNvPr>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a:extLst>
              <a:ext uri="{FF2B5EF4-FFF2-40B4-BE49-F238E27FC236}">
                <a16:creationId xmlns="" xmlns:a16="http://schemas.microsoft.com/office/drawing/2014/main" id="{3D4591CC-BC77-4B3B-BDFE-5CDECCDF3F0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a:extLst>
              <a:ext uri="{FF2B5EF4-FFF2-40B4-BE49-F238E27FC236}">
                <a16:creationId xmlns="" xmlns:a16="http://schemas.microsoft.com/office/drawing/2014/main" id="{DA76478D-C1F4-46C2-952E-80D1F74FFDF6}"/>
              </a:ext>
            </a:extLst>
          </p:cNvPr>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 xmlns:a16="http://schemas.microsoft.com/office/drawing/2014/main" id="{5014E3B7-6AF7-42C4-BF06-9F1FDC58B06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a:extLst>
              <a:ext uri="{FF2B5EF4-FFF2-40B4-BE49-F238E27FC236}">
                <a16:creationId xmlns="" xmlns:a16="http://schemas.microsoft.com/office/drawing/2014/main" id="{D395A6A5-3E71-4405-BBFB-4A4A1131CECF}"/>
              </a:ext>
            </a:extLst>
          </p:cNvPr>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 xmlns:a16="http://schemas.microsoft.com/office/drawing/2014/main" id="{6D52AE8C-00A2-4559-A101-6D7685D70A7E}"/>
              </a:ext>
            </a:extLst>
          </p:cNvPr>
          <p:cNvSpPr>
            <a:spLocks noGrp="1"/>
          </p:cNvSpPr>
          <p:nvPr>
            <p:ph type="dt" sz="half" idx="10"/>
          </p:nvPr>
        </p:nvSpPr>
        <p:spPr/>
        <p:txBody>
          <a:bodyPr/>
          <a:lstStyle/>
          <a:p>
            <a:fld id="{6003622B-1C0E-4FD9-981D-2F1FB21521F4}" type="datetimeFigureOut">
              <a:rPr lang="ru-RU" smtClean="0"/>
              <a:pPr/>
              <a:t>04.05.2023</a:t>
            </a:fld>
            <a:endParaRPr lang="ru-RU"/>
          </a:p>
        </p:txBody>
      </p:sp>
      <p:sp>
        <p:nvSpPr>
          <p:cNvPr id="8" name="Нижний колонтитул 7">
            <a:extLst>
              <a:ext uri="{FF2B5EF4-FFF2-40B4-BE49-F238E27FC236}">
                <a16:creationId xmlns="" xmlns:a16="http://schemas.microsoft.com/office/drawing/2014/main" id="{300F8008-C60D-4CB9-8738-7F10F75F369D}"/>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 xmlns:a16="http://schemas.microsoft.com/office/drawing/2014/main" id="{1045ED7B-E946-408B-BF90-B66D59ECB854}"/>
              </a:ext>
            </a:extLst>
          </p:cNvPr>
          <p:cNvSpPr>
            <a:spLocks noGrp="1"/>
          </p:cNvSpPr>
          <p:nvPr>
            <p:ph type="sldNum" sz="quarter" idx="12"/>
          </p:nvPr>
        </p:nvSpPr>
        <p:spPr/>
        <p:txBody>
          <a:bodyPr/>
          <a:lstStyle/>
          <a:p>
            <a:fld id="{DF3188E8-2067-46FB-9D08-A35DACF775BE}" type="slidenum">
              <a:rPr lang="ru-RU" smtClean="0"/>
              <a:pPr/>
              <a:t>‹#›</a:t>
            </a:fld>
            <a:endParaRPr lang="ru-RU"/>
          </a:p>
        </p:txBody>
      </p:sp>
    </p:spTree>
    <p:extLst>
      <p:ext uri="{BB962C8B-B14F-4D97-AF65-F5344CB8AC3E}">
        <p14:creationId xmlns="" xmlns:p14="http://schemas.microsoft.com/office/powerpoint/2010/main" val="178049631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835A1EB-FD67-4406-AD3B-8D3F5D3C9B62}"/>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 xmlns:a16="http://schemas.microsoft.com/office/drawing/2014/main" id="{EBFF3F51-E40F-4FEF-95F3-3332C49377FC}"/>
              </a:ext>
            </a:extLst>
          </p:cNvPr>
          <p:cNvSpPr>
            <a:spLocks noGrp="1"/>
          </p:cNvSpPr>
          <p:nvPr>
            <p:ph type="dt" sz="half" idx="10"/>
          </p:nvPr>
        </p:nvSpPr>
        <p:spPr/>
        <p:txBody>
          <a:bodyPr/>
          <a:lstStyle/>
          <a:p>
            <a:fld id="{6003622B-1C0E-4FD9-981D-2F1FB21521F4}" type="datetimeFigureOut">
              <a:rPr lang="ru-RU" smtClean="0"/>
              <a:pPr/>
              <a:t>04.05.2023</a:t>
            </a:fld>
            <a:endParaRPr lang="ru-RU"/>
          </a:p>
        </p:txBody>
      </p:sp>
      <p:sp>
        <p:nvSpPr>
          <p:cNvPr id="4" name="Нижний колонтитул 3">
            <a:extLst>
              <a:ext uri="{FF2B5EF4-FFF2-40B4-BE49-F238E27FC236}">
                <a16:creationId xmlns="" xmlns:a16="http://schemas.microsoft.com/office/drawing/2014/main" id="{EB4D21AA-F042-4EFA-87A5-0FEA6DE43BE3}"/>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 xmlns:a16="http://schemas.microsoft.com/office/drawing/2014/main" id="{BB66E7E6-A862-4C3E-81FC-0ECEC9C821A4}"/>
              </a:ext>
            </a:extLst>
          </p:cNvPr>
          <p:cNvSpPr>
            <a:spLocks noGrp="1"/>
          </p:cNvSpPr>
          <p:nvPr>
            <p:ph type="sldNum" sz="quarter" idx="12"/>
          </p:nvPr>
        </p:nvSpPr>
        <p:spPr/>
        <p:txBody>
          <a:bodyPr/>
          <a:lstStyle/>
          <a:p>
            <a:fld id="{DF3188E8-2067-46FB-9D08-A35DACF775BE}" type="slidenum">
              <a:rPr lang="ru-RU" smtClean="0"/>
              <a:pPr/>
              <a:t>‹#›</a:t>
            </a:fld>
            <a:endParaRPr lang="ru-RU"/>
          </a:p>
        </p:txBody>
      </p:sp>
    </p:spTree>
    <p:extLst>
      <p:ext uri="{BB962C8B-B14F-4D97-AF65-F5344CB8AC3E}">
        <p14:creationId xmlns="" xmlns:p14="http://schemas.microsoft.com/office/powerpoint/2010/main" val="39744132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1BACCA98-D721-41CB-8276-01E7E30E74E5}"/>
              </a:ext>
            </a:extLst>
          </p:cNvPr>
          <p:cNvSpPr>
            <a:spLocks noGrp="1"/>
          </p:cNvSpPr>
          <p:nvPr>
            <p:ph type="dt" sz="half" idx="10"/>
          </p:nvPr>
        </p:nvSpPr>
        <p:spPr/>
        <p:txBody>
          <a:bodyPr/>
          <a:lstStyle/>
          <a:p>
            <a:fld id="{6003622B-1C0E-4FD9-981D-2F1FB21521F4}" type="datetimeFigureOut">
              <a:rPr lang="ru-RU" smtClean="0"/>
              <a:pPr/>
              <a:t>04.05.2023</a:t>
            </a:fld>
            <a:endParaRPr lang="ru-RU"/>
          </a:p>
        </p:txBody>
      </p:sp>
      <p:sp>
        <p:nvSpPr>
          <p:cNvPr id="3" name="Нижний колонтитул 2">
            <a:extLst>
              <a:ext uri="{FF2B5EF4-FFF2-40B4-BE49-F238E27FC236}">
                <a16:creationId xmlns="" xmlns:a16="http://schemas.microsoft.com/office/drawing/2014/main" id="{975A254A-F509-4DEC-9707-E9CD190AE4A4}"/>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 xmlns:a16="http://schemas.microsoft.com/office/drawing/2014/main" id="{8E9A7B34-813C-4EB3-B00A-7C1EA878C320}"/>
              </a:ext>
            </a:extLst>
          </p:cNvPr>
          <p:cNvSpPr>
            <a:spLocks noGrp="1"/>
          </p:cNvSpPr>
          <p:nvPr>
            <p:ph type="sldNum" sz="quarter" idx="12"/>
          </p:nvPr>
        </p:nvSpPr>
        <p:spPr/>
        <p:txBody>
          <a:bodyPr/>
          <a:lstStyle/>
          <a:p>
            <a:fld id="{DF3188E8-2067-46FB-9D08-A35DACF775BE}" type="slidenum">
              <a:rPr lang="ru-RU" smtClean="0"/>
              <a:pPr/>
              <a:t>‹#›</a:t>
            </a:fld>
            <a:endParaRPr lang="ru-RU"/>
          </a:p>
        </p:txBody>
      </p:sp>
    </p:spTree>
    <p:extLst>
      <p:ext uri="{BB962C8B-B14F-4D97-AF65-F5344CB8AC3E}">
        <p14:creationId xmlns="" xmlns:p14="http://schemas.microsoft.com/office/powerpoint/2010/main" val="6276535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2D1C4B1-6EBF-4759-A3CA-C9EA5C432C2F}"/>
              </a:ext>
            </a:extLst>
          </p:cNvPr>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Объект 2">
            <a:extLst>
              <a:ext uri="{FF2B5EF4-FFF2-40B4-BE49-F238E27FC236}">
                <a16:creationId xmlns="" xmlns:a16="http://schemas.microsoft.com/office/drawing/2014/main" id="{CEFAD98E-466B-4E20-9CE9-56EC440A3C9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 xmlns:a16="http://schemas.microsoft.com/office/drawing/2014/main" id="{B6E6D445-5F0C-4623-A62B-724248054B9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a:extLst>
              <a:ext uri="{FF2B5EF4-FFF2-40B4-BE49-F238E27FC236}">
                <a16:creationId xmlns="" xmlns:a16="http://schemas.microsoft.com/office/drawing/2014/main" id="{473AB11B-C96F-4589-9EEE-A668BE7016C0}"/>
              </a:ext>
            </a:extLst>
          </p:cNvPr>
          <p:cNvSpPr>
            <a:spLocks noGrp="1"/>
          </p:cNvSpPr>
          <p:nvPr>
            <p:ph type="dt" sz="half" idx="10"/>
          </p:nvPr>
        </p:nvSpPr>
        <p:spPr/>
        <p:txBody>
          <a:bodyPr/>
          <a:lstStyle/>
          <a:p>
            <a:fld id="{6003622B-1C0E-4FD9-981D-2F1FB21521F4}" type="datetimeFigureOut">
              <a:rPr lang="ru-RU" smtClean="0"/>
              <a:pPr/>
              <a:t>04.05.2023</a:t>
            </a:fld>
            <a:endParaRPr lang="ru-RU"/>
          </a:p>
        </p:txBody>
      </p:sp>
      <p:sp>
        <p:nvSpPr>
          <p:cNvPr id="6" name="Нижний колонтитул 5">
            <a:extLst>
              <a:ext uri="{FF2B5EF4-FFF2-40B4-BE49-F238E27FC236}">
                <a16:creationId xmlns="" xmlns:a16="http://schemas.microsoft.com/office/drawing/2014/main" id="{65F3C44F-F3EF-4CAE-B64F-EDA19E07711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 xmlns:a16="http://schemas.microsoft.com/office/drawing/2014/main" id="{E25F435A-1767-4967-AEA1-108CEE4037CF}"/>
              </a:ext>
            </a:extLst>
          </p:cNvPr>
          <p:cNvSpPr>
            <a:spLocks noGrp="1"/>
          </p:cNvSpPr>
          <p:nvPr>
            <p:ph type="sldNum" sz="quarter" idx="12"/>
          </p:nvPr>
        </p:nvSpPr>
        <p:spPr/>
        <p:txBody>
          <a:bodyPr/>
          <a:lstStyle/>
          <a:p>
            <a:fld id="{DF3188E8-2067-46FB-9D08-A35DACF775BE}" type="slidenum">
              <a:rPr lang="ru-RU" smtClean="0"/>
              <a:pPr/>
              <a:t>‹#›</a:t>
            </a:fld>
            <a:endParaRPr lang="ru-RU"/>
          </a:p>
        </p:txBody>
      </p:sp>
    </p:spTree>
    <p:extLst>
      <p:ext uri="{BB962C8B-B14F-4D97-AF65-F5344CB8AC3E}">
        <p14:creationId xmlns="" xmlns:p14="http://schemas.microsoft.com/office/powerpoint/2010/main" val="36096145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E821CF6-68BC-4FAC-8C71-CFDD8D899997}"/>
              </a:ext>
            </a:extLst>
          </p:cNvPr>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a:extLst>
              <a:ext uri="{FF2B5EF4-FFF2-40B4-BE49-F238E27FC236}">
                <a16:creationId xmlns="" xmlns:a16="http://schemas.microsoft.com/office/drawing/2014/main" id="{A578E28D-82A9-437B-B4D2-0E22BDA233C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a:extLst>
              <a:ext uri="{FF2B5EF4-FFF2-40B4-BE49-F238E27FC236}">
                <a16:creationId xmlns="" xmlns:a16="http://schemas.microsoft.com/office/drawing/2014/main" id="{12AD5EC3-48DF-4340-B3EE-BE997AECB5C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a:extLst>
              <a:ext uri="{FF2B5EF4-FFF2-40B4-BE49-F238E27FC236}">
                <a16:creationId xmlns="" xmlns:a16="http://schemas.microsoft.com/office/drawing/2014/main" id="{0C1F5527-2D90-4E5C-9941-D60BD494AC2A}"/>
              </a:ext>
            </a:extLst>
          </p:cNvPr>
          <p:cNvSpPr>
            <a:spLocks noGrp="1"/>
          </p:cNvSpPr>
          <p:nvPr>
            <p:ph type="dt" sz="half" idx="10"/>
          </p:nvPr>
        </p:nvSpPr>
        <p:spPr/>
        <p:txBody>
          <a:bodyPr/>
          <a:lstStyle/>
          <a:p>
            <a:fld id="{6003622B-1C0E-4FD9-981D-2F1FB21521F4}" type="datetimeFigureOut">
              <a:rPr lang="ru-RU" smtClean="0"/>
              <a:pPr/>
              <a:t>04.05.2023</a:t>
            </a:fld>
            <a:endParaRPr lang="ru-RU"/>
          </a:p>
        </p:txBody>
      </p:sp>
      <p:sp>
        <p:nvSpPr>
          <p:cNvPr id="6" name="Нижний колонтитул 5">
            <a:extLst>
              <a:ext uri="{FF2B5EF4-FFF2-40B4-BE49-F238E27FC236}">
                <a16:creationId xmlns="" xmlns:a16="http://schemas.microsoft.com/office/drawing/2014/main" id="{4024266F-96B2-4C33-ABFF-0793E2D23CC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 xmlns:a16="http://schemas.microsoft.com/office/drawing/2014/main" id="{21B6D754-4996-4056-ACEC-9041C7A888EF}"/>
              </a:ext>
            </a:extLst>
          </p:cNvPr>
          <p:cNvSpPr>
            <a:spLocks noGrp="1"/>
          </p:cNvSpPr>
          <p:nvPr>
            <p:ph type="sldNum" sz="quarter" idx="12"/>
          </p:nvPr>
        </p:nvSpPr>
        <p:spPr/>
        <p:txBody>
          <a:bodyPr/>
          <a:lstStyle/>
          <a:p>
            <a:fld id="{DF3188E8-2067-46FB-9D08-A35DACF775BE}" type="slidenum">
              <a:rPr lang="ru-RU" smtClean="0"/>
              <a:pPr/>
              <a:t>‹#›</a:t>
            </a:fld>
            <a:endParaRPr lang="ru-RU"/>
          </a:p>
        </p:txBody>
      </p:sp>
    </p:spTree>
    <p:extLst>
      <p:ext uri="{BB962C8B-B14F-4D97-AF65-F5344CB8AC3E}">
        <p14:creationId xmlns="" xmlns:p14="http://schemas.microsoft.com/office/powerpoint/2010/main" val="37511043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40308F9-7C6A-412B-9A84-78B9EC6FC65C}"/>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 xmlns:a16="http://schemas.microsoft.com/office/drawing/2014/main" id="{6F320122-51D1-45DA-9A3B-37683CBD2DDE}"/>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28BAC353-CE79-48C9-8988-D24A4FC4278E}"/>
              </a:ext>
            </a:extLst>
          </p:cNvPr>
          <p:cNvSpPr>
            <a:spLocks noGrp="1"/>
          </p:cNvSpPr>
          <p:nvPr>
            <p:ph type="dt" sz="half" idx="10"/>
          </p:nvPr>
        </p:nvSpPr>
        <p:spPr/>
        <p:txBody>
          <a:bodyPr/>
          <a:lstStyle/>
          <a:p>
            <a:fld id="{6003622B-1C0E-4FD9-981D-2F1FB21521F4}" type="datetimeFigureOut">
              <a:rPr lang="ru-RU" smtClean="0"/>
              <a:pPr/>
              <a:t>04.05.2023</a:t>
            </a:fld>
            <a:endParaRPr lang="ru-RU"/>
          </a:p>
        </p:txBody>
      </p:sp>
      <p:sp>
        <p:nvSpPr>
          <p:cNvPr id="5" name="Нижний колонтитул 4">
            <a:extLst>
              <a:ext uri="{FF2B5EF4-FFF2-40B4-BE49-F238E27FC236}">
                <a16:creationId xmlns="" xmlns:a16="http://schemas.microsoft.com/office/drawing/2014/main" id="{1062E632-37EC-4282-8B17-E1AD13AFFDC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6C7D34DE-66D5-47CC-9FB6-BD3924F9C4C7}"/>
              </a:ext>
            </a:extLst>
          </p:cNvPr>
          <p:cNvSpPr>
            <a:spLocks noGrp="1"/>
          </p:cNvSpPr>
          <p:nvPr>
            <p:ph type="sldNum" sz="quarter" idx="12"/>
          </p:nvPr>
        </p:nvSpPr>
        <p:spPr/>
        <p:txBody>
          <a:bodyPr/>
          <a:lstStyle/>
          <a:p>
            <a:fld id="{DF3188E8-2067-46FB-9D08-A35DACF775BE}" type="slidenum">
              <a:rPr lang="ru-RU" smtClean="0"/>
              <a:pPr/>
              <a:t>‹#›</a:t>
            </a:fld>
            <a:endParaRPr lang="ru-RU"/>
          </a:p>
        </p:txBody>
      </p:sp>
    </p:spTree>
    <p:extLst>
      <p:ext uri="{BB962C8B-B14F-4D97-AF65-F5344CB8AC3E}">
        <p14:creationId xmlns="" xmlns:p14="http://schemas.microsoft.com/office/powerpoint/2010/main" val="260681179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7D5B1CCD-F3C5-4C61-9CE0-33F1947FD438}"/>
              </a:ext>
            </a:extLst>
          </p:cNvPr>
          <p:cNvSpPr>
            <a:spLocks noGrp="1"/>
          </p:cNvSpPr>
          <p:nvPr>
            <p:ph type="title" orient="vert"/>
          </p:nvPr>
        </p:nvSpPr>
        <p:spPr>
          <a:xfrm>
            <a:off x="6543675" y="365125"/>
            <a:ext cx="1971675" cy="5811838"/>
          </a:xfrm>
        </p:spPr>
        <p:txBody>
          <a:bodyPr vert="eaVert"/>
          <a:lstStyle/>
          <a:p>
            <a:r>
              <a:rPr lang="ru-RU"/>
              <a:t>Образец заголовка</a:t>
            </a:r>
          </a:p>
        </p:txBody>
      </p:sp>
      <p:sp>
        <p:nvSpPr>
          <p:cNvPr id="3" name="Вертикальный текст 2">
            <a:extLst>
              <a:ext uri="{FF2B5EF4-FFF2-40B4-BE49-F238E27FC236}">
                <a16:creationId xmlns="" xmlns:a16="http://schemas.microsoft.com/office/drawing/2014/main" id="{5ED8F014-CE08-483E-BDAE-C3EFF2E764FF}"/>
              </a:ext>
            </a:extLst>
          </p:cNvPr>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A6DAED52-4A8C-4410-ACB1-142825BFD953}"/>
              </a:ext>
            </a:extLst>
          </p:cNvPr>
          <p:cNvSpPr>
            <a:spLocks noGrp="1"/>
          </p:cNvSpPr>
          <p:nvPr>
            <p:ph type="dt" sz="half" idx="10"/>
          </p:nvPr>
        </p:nvSpPr>
        <p:spPr/>
        <p:txBody>
          <a:bodyPr/>
          <a:lstStyle/>
          <a:p>
            <a:fld id="{6003622B-1C0E-4FD9-981D-2F1FB21521F4}" type="datetimeFigureOut">
              <a:rPr lang="ru-RU" smtClean="0"/>
              <a:pPr/>
              <a:t>04.05.2023</a:t>
            </a:fld>
            <a:endParaRPr lang="ru-RU"/>
          </a:p>
        </p:txBody>
      </p:sp>
      <p:sp>
        <p:nvSpPr>
          <p:cNvPr id="5" name="Нижний колонтитул 4">
            <a:extLst>
              <a:ext uri="{FF2B5EF4-FFF2-40B4-BE49-F238E27FC236}">
                <a16:creationId xmlns="" xmlns:a16="http://schemas.microsoft.com/office/drawing/2014/main" id="{A1340DE9-8832-420B-8C8A-5BA742C8730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1FA800E5-2897-4620-9A96-CA6FBA4B48EB}"/>
              </a:ext>
            </a:extLst>
          </p:cNvPr>
          <p:cNvSpPr>
            <a:spLocks noGrp="1"/>
          </p:cNvSpPr>
          <p:nvPr>
            <p:ph type="sldNum" sz="quarter" idx="12"/>
          </p:nvPr>
        </p:nvSpPr>
        <p:spPr/>
        <p:txBody>
          <a:bodyPr/>
          <a:lstStyle/>
          <a:p>
            <a:fld id="{DF3188E8-2067-46FB-9D08-A35DACF775BE}" type="slidenum">
              <a:rPr lang="ru-RU" smtClean="0"/>
              <a:pPr/>
              <a:t>‹#›</a:t>
            </a:fld>
            <a:endParaRPr lang="ru-RU"/>
          </a:p>
        </p:txBody>
      </p:sp>
    </p:spTree>
    <p:extLst>
      <p:ext uri="{BB962C8B-B14F-4D97-AF65-F5344CB8AC3E}">
        <p14:creationId xmlns="" xmlns:p14="http://schemas.microsoft.com/office/powerpoint/2010/main" val="1158980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04.05.2023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13127129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4341877" y="-249368"/>
            <a:ext cx="5772232" cy="6168115"/>
          </a:xfrm>
          <a:custGeom>
            <a:avLst/>
            <a:gdLst/>
            <a:ahLst/>
            <a:cxnLst/>
            <a:rect l="l" t="t" r="r" b="b"/>
            <a:pathLst>
              <a:path w="57438" h="46033" extrusionOk="0">
                <a:moveTo>
                  <a:pt x="16544" y="0"/>
                </a:moveTo>
                <a:cubicBezTo>
                  <a:pt x="15481" y="0"/>
                  <a:pt x="14415" y="289"/>
                  <a:pt x="13327" y="1047"/>
                </a:cubicBezTo>
                <a:cubicBezTo>
                  <a:pt x="9954" y="3393"/>
                  <a:pt x="7409" y="6705"/>
                  <a:pt x="4973" y="9962"/>
                </a:cubicBezTo>
                <a:cubicBezTo>
                  <a:pt x="3434" y="12018"/>
                  <a:pt x="1879" y="14133"/>
                  <a:pt x="1118" y="16586"/>
                </a:cubicBezTo>
                <a:cubicBezTo>
                  <a:pt x="0" y="20181"/>
                  <a:pt x="705" y="24047"/>
                  <a:pt x="814" y="27810"/>
                </a:cubicBezTo>
                <a:cubicBezTo>
                  <a:pt x="940" y="32103"/>
                  <a:pt x="440" y="36925"/>
                  <a:pt x="3262" y="40161"/>
                </a:cubicBezTo>
                <a:cubicBezTo>
                  <a:pt x="4889" y="42028"/>
                  <a:pt x="7359" y="42962"/>
                  <a:pt x="9808" y="43341"/>
                </a:cubicBezTo>
                <a:cubicBezTo>
                  <a:pt x="12255" y="43719"/>
                  <a:pt x="14749" y="43610"/>
                  <a:pt x="17220" y="43768"/>
                </a:cubicBezTo>
                <a:cubicBezTo>
                  <a:pt x="21693" y="44052"/>
                  <a:pt x="26066" y="45207"/>
                  <a:pt x="30522" y="45691"/>
                </a:cubicBezTo>
                <a:cubicBezTo>
                  <a:pt x="33263" y="45989"/>
                  <a:pt x="36023" y="46032"/>
                  <a:pt x="38782" y="46032"/>
                </a:cubicBezTo>
                <a:cubicBezTo>
                  <a:pt x="39337" y="46032"/>
                  <a:pt x="39891" y="46031"/>
                  <a:pt x="40445" y="46029"/>
                </a:cubicBezTo>
                <a:cubicBezTo>
                  <a:pt x="42293" y="46023"/>
                  <a:pt x="44174" y="46013"/>
                  <a:pt x="45943" y="45476"/>
                </a:cubicBezTo>
                <a:cubicBezTo>
                  <a:pt x="49116" y="44512"/>
                  <a:pt x="51573" y="41956"/>
                  <a:pt x="53348" y="39156"/>
                </a:cubicBezTo>
                <a:cubicBezTo>
                  <a:pt x="54970" y="36591"/>
                  <a:pt x="56138" y="33765"/>
                  <a:pt x="56799" y="30803"/>
                </a:cubicBezTo>
                <a:cubicBezTo>
                  <a:pt x="57231" y="28863"/>
                  <a:pt x="57438" y="26807"/>
                  <a:pt x="56852" y="24907"/>
                </a:cubicBezTo>
                <a:cubicBezTo>
                  <a:pt x="56116" y="22515"/>
                  <a:pt x="54221" y="20658"/>
                  <a:pt x="52204" y="19174"/>
                </a:cubicBezTo>
                <a:cubicBezTo>
                  <a:pt x="48894" y="16734"/>
                  <a:pt x="45102" y="15014"/>
                  <a:pt x="41202" y="13716"/>
                </a:cubicBezTo>
                <a:cubicBezTo>
                  <a:pt x="36676" y="12210"/>
                  <a:pt x="31605" y="11009"/>
                  <a:pt x="28743" y="7193"/>
                </a:cubicBezTo>
                <a:cubicBezTo>
                  <a:pt x="27882" y="6044"/>
                  <a:pt x="27261" y="4694"/>
                  <a:pt x="26190" y="3739"/>
                </a:cubicBezTo>
                <a:cubicBezTo>
                  <a:pt x="25305" y="2946"/>
                  <a:pt x="24180" y="2486"/>
                  <a:pt x="23075" y="2055"/>
                </a:cubicBezTo>
                <a:cubicBezTo>
                  <a:pt x="20804" y="1167"/>
                  <a:pt x="18680" y="0"/>
                  <a:pt x="165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365750" y="6138000"/>
            <a:ext cx="2279319" cy="2469296"/>
          </a:xfrm>
          <a:custGeom>
            <a:avLst/>
            <a:gdLst/>
            <a:ahLst/>
            <a:cxnLst/>
            <a:rect l="l" t="t" r="r" b="b"/>
            <a:pathLst>
              <a:path w="50355" h="40914" extrusionOk="0">
                <a:moveTo>
                  <a:pt x="2659" y="1"/>
                </a:moveTo>
                <a:cubicBezTo>
                  <a:pt x="1" y="1"/>
                  <a:pt x="1473" y="4779"/>
                  <a:pt x="1791" y="7078"/>
                </a:cubicBezTo>
                <a:cubicBezTo>
                  <a:pt x="2302" y="10779"/>
                  <a:pt x="3093" y="14436"/>
                  <a:pt x="4157" y="18018"/>
                </a:cubicBezTo>
                <a:cubicBezTo>
                  <a:pt x="4671" y="19754"/>
                  <a:pt x="5279" y="21519"/>
                  <a:pt x="6468" y="22884"/>
                </a:cubicBezTo>
                <a:cubicBezTo>
                  <a:pt x="7987" y="24627"/>
                  <a:pt x="10249" y="25492"/>
                  <a:pt x="12174" y="26772"/>
                </a:cubicBezTo>
                <a:cubicBezTo>
                  <a:pt x="15973" y="29302"/>
                  <a:pt x="18385" y="33394"/>
                  <a:pt x="20719" y="37317"/>
                </a:cubicBezTo>
                <a:cubicBezTo>
                  <a:pt x="21503" y="38638"/>
                  <a:pt x="22388" y="40037"/>
                  <a:pt x="23812" y="40613"/>
                </a:cubicBezTo>
                <a:cubicBezTo>
                  <a:pt x="24364" y="40835"/>
                  <a:pt x="24951" y="40913"/>
                  <a:pt x="25548" y="40913"/>
                </a:cubicBezTo>
                <a:cubicBezTo>
                  <a:pt x="26168" y="40913"/>
                  <a:pt x="26798" y="40829"/>
                  <a:pt x="27411" y="40735"/>
                </a:cubicBezTo>
                <a:cubicBezTo>
                  <a:pt x="30933" y="40195"/>
                  <a:pt x="34415" y="39409"/>
                  <a:pt x="37828" y="38385"/>
                </a:cubicBezTo>
                <a:cubicBezTo>
                  <a:pt x="39294" y="37946"/>
                  <a:pt x="40791" y="37435"/>
                  <a:pt x="41929" y="36412"/>
                </a:cubicBezTo>
                <a:cubicBezTo>
                  <a:pt x="42946" y="35496"/>
                  <a:pt x="43588" y="34245"/>
                  <a:pt x="44208" y="33023"/>
                </a:cubicBezTo>
                <a:cubicBezTo>
                  <a:pt x="46276" y="28948"/>
                  <a:pt x="48357" y="24840"/>
                  <a:pt x="49595" y="20440"/>
                </a:cubicBezTo>
                <a:cubicBezTo>
                  <a:pt x="50033" y="18883"/>
                  <a:pt x="50354" y="17181"/>
                  <a:pt x="49744" y="15683"/>
                </a:cubicBezTo>
                <a:cubicBezTo>
                  <a:pt x="49213" y="14377"/>
                  <a:pt x="48053" y="13437"/>
                  <a:pt x="46861" y="12684"/>
                </a:cubicBezTo>
                <a:cubicBezTo>
                  <a:pt x="43994" y="10869"/>
                  <a:pt x="40724" y="9804"/>
                  <a:pt x="37453" y="8897"/>
                </a:cubicBezTo>
                <a:cubicBezTo>
                  <a:pt x="26359" y="5820"/>
                  <a:pt x="14802" y="4354"/>
                  <a:pt x="4025" y="299"/>
                </a:cubicBezTo>
                <a:cubicBezTo>
                  <a:pt x="3480" y="94"/>
                  <a:pt x="3029" y="1"/>
                  <a:pt x="2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1024350" y="-670533"/>
            <a:ext cx="2552925" cy="3584236"/>
          </a:xfrm>
          <a:custGeom>
            <a:avLst/>
            <a:gdLst/>
            <a:ahLst/>
            <a:cxnLst/>
            <a:rect l="l" t="t" r="r" b="b"/>
            <a:pathLst>
              <a:path w="35429" h="37306" extrusionOk="0">
                <a:moveTo>
                  <a:pt x="22036" y="1"/>
                </a:moveTo>
                <a:cubicBezTo>
                  <a:pt x="20031" y="1"/>
                  <a:pt x="18037" y="515"/>
                  <a:pt x="16744" y="1883"/>
                </a:cubicBezTo>
                <a:cubicBezTo>
                  <a:pt x="14432" y="4329"/>
                  <a:pt x="12696" y="7840"/>
                  <a:pt x="11591" y="10979"/>
                </a:cubicBezTo>
                <a:cubicBezTo>
                  <a:pt x="10424" y="14299"/>
                  <a:pt x="9634" y="17767"/>
                  <a:pt x="8094" y="20933"/>
                </a:cubicBezTo>
                <a:cubicBezTo>
                  <a:pt x="6452" y="24306"/>
                  <a:pt x="4017" y="27216"/>
                  <a:pt x="1694" y="30161"/>
                </a:cubicBezTo>
                <a:cubicBezTo>
                  <a:pt x="865" y="31212"/>
                  <a:pt x="0" y="32543"/>
                  <a:pt x="482" y="33792"/>
                </a:cubicBezTo>
                <a:cubicBezTo>
                  <a:pt x="649" y="34219"/>
                  <a:pt x="959" y="34575"/>
                  <a:pt x="1303" y="34879"/>
                </a:cubicBezTo>
                <a:cubicBezTo>
                  <a:pt x="2618" y="36040"/>
                  <a:pt x="4409" y="36486"/>
                  <a:pt x="6139" y="36784"/>
                </a:cubicBezTo>
                <a:cubicBezTo>
                  <a:pt x="8062" y="37113"/>
                  <a:pt x="10018" y="37305"/>
                  <a:pt x="11970" y="37305"/>
                </a:cubicBezTo>
                <a:cubicBezTo>
                  <a:pt x="13991" y="37305"/>
                  <a:pt x="16006" y="37099"/>
                  <a:pt x="17971" y="36627"/>
                </a:cubicBezTo>
                <a:cubicBezTo>
                  <a:pt x="21833" y="35699"/>
                  <a:pt x="25495" y="33689"/>
                  <a:pt x="28029" y="30631"/>
                </a:cubicBezTo>
                <a:cubicBezTo>
                  <a:pt x="29873" y="28405"/>
                  <a:pt x="31062" y="25718"/>
                  <a:pt x="32090" y="23017"/>
                </a:cubicBezTo>
                <a:cubicBezTo>
                  <a:pt x="34008" y="17982"/>
                  <a:pt x="35428" y="12264"/>
                  <a:pt x="33307" y="7312"/>
                </a:cubicBezTo>
                <a:cubicBezTo>
                  <a:pt x="31993" y="4241"/>
                  <a:pt x="29336" y="1773"/>
                  <a:pt x="26177" y="689"/>
                </a:cubicBezTo>
                <a:cubicBezTo>
                  <a:pt x="24968" y="274"/>
                  <a:pt x="23499" y="1"/>
                  <a:pt x="22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txBox="1">
            <a:spLocks noGrp="1"/>
          </p:cNvSpPr>
          <p:nvPr>
            <p:ph type="subTitle" idx="1"/>
          </p:nvPr>
        </p:nvSpPr>
        <p:spPr>
          <a:xfrm>
            <a:off x="619211" y="5208555"/>
            <a:ext cx="2810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accent2"/>
                </a:solidFill>
              </a:defRPr>
            </a:lvl1pPr>
            <a:lvl2pPr lvl="1" rtl="0">
              <a:lnSpc>
                <a:spcPct val="100000"/>
              </a:lnSpc>
              <a:spcBef>
                <a:spcPts val="1600"/>
              </a:spcBef>
              <a:spcAft>
                <a:spcPts val="0"/>
              </a:spcAft>
              <a:buNone/>
              <a:defRPr sz="1600">
                <a:solidFill>
                  <a:schemeClr val="accent2"/>
                </a:solidFill>
              </a:defRPr>
            </a:lvl2pPr>
            <a:lvl3pPr lvl="2" rtl="0">
              <a:lnSpc>
                <a:spcPct val="100000"/>
              </a:lnSpc>
              <a:spcBef>
                <a:spcPts val="1600"/>
              </a:spcBef>
              <a:spcAft>
                <a:spcPts val="0"/>
              </a:spcAft>
              <a:buNone/>
              <a:defRPr sz="1600">
                <a:solidFill>
                  <a:schemeClr val="accent2"/>
                </a:solidFill>
              </a:defRPr>
            </a:lvl3pPr>
            <a:lvl4pPr lvl="3" rtl="0">
              <a:lnSpc>
                <a:spcPct val="100000"/>
              </a:lnSpc>
              <a:spcBef>
                <a:spcPts val="1600"/>
              </a:spcBef>
              <a:spcAft>
                <a:spcPts val="0"/>
              </a:spcAft>
              <a:buNone/>
              <a:defRPr sz="1600">
                <a:solidFill>
                  <a:schemeClr val="accent2"/>
                </a:solidFill>
              </a:defRPr>
            </a:lvl4pPr>
            <a:lvl5pPr lvl="4" rtl="0">
              <a:lnSpc>
                <a:spcPct val="100000"/>
              </a:lnSpc>
              <a:spcBef>
                <a:spcPts val="1600"/>
              </a:spcBef>
              <a:spcAft>
                <a:spcPts val="0"/>
              </a:spcAft>
              <a:buNone/>
              <a:defRPr sz="1600">
                <a:solidFill>
                  <a:schemeClr val="accent2"/>
                </a:solidFill>
              </a:defRPr>
            </a:lvl5pPr>
            <a:lvl6pPr lvl="5" rtl="0">
              <a:lnSpc>
                <a:spcPct val="100000"/>
              </a:lnSpc>
              <a:spcBef>
                <a:spcPts val="1600"/>
              </a:spcBef>
              <a:spcAft>
                <a:spcPts val="0"/>
              </a:spcAft>
              <a:buNone/>
              <a:defRPr sz="1600">
                <a:solidFill>
                  <a:schemeClr val="accent2"/>
                </a:solidFill>
              </a:defRPr>
            </a:lvl6pPr>
            <a:lvl7pPr lvl="6" rtl="0">
              <a:lnSpc>
                <a:spcPct val="100000"/>
              </a:lnSpc>
              <a:spcBef>
                <a:spcPts val="1600"/>
              </a:spcBef>
              <a:spcAft>
                <a:spcPts val="0"/>
              </a:spcAft>
              <a:buNone/>
              <a:defRPr sz="1600">
                <a:solidFill>
                  <a:schemeClr val="accent2"/>
                </a:solidFill>
              </a:defRPr>
            </a:lvl7pPr>
            <a:lvl8pPr lvl="7" rtl="0">
              <a:lnSpc>
                <a:spcPct val="100000"/>
              </a:lnSpc>
              <a:spcBef>
                <a:spcPts val="1600"/>
              </a:spcBef>
              <a:spcAft>
                <a:spcPts val="0"/>
              </a:spcAft>
              <a:buNone/>
              <a:defRPr sz="1600">
                <a:solidFill>
                  <a:schemeClr val="accent2"/>
                </a:solidFill>
              </a:defRPr>
            </a:lvl8pPr>
            <a:lvl9pPr lvl="8" rtl="0">
              <a:lnSpc>
                <a:spcPct val="100000"/>
              </a:lnSpc>
              <a:spcBef>
                <a:spcPts val="1600"/>
              </a:spcBef>
              <a:spcAft>
                <a:spcPts val="1600"/>
              </a:spcAft>
              <a:buNone/>
              <a:defRPr sz="1600">
                <a:solidFill>
                  <a:schemeClr val="accent2"/>
                </a:solidFill>
              </a:defRPr>
            </a:lvl9pPr>
          </a:lstStyle>
          <a:p>
            <a:endParaRPr/>
          </a:p>
        </p:txBody>
      </p:sp>
      <p:sp>
        <p:nvSpPr>
          <p:cNvPr id="13" name="Google Shape;13;p2"/>
          <p:cNvSpPr txBox="1">
            <a:spLocks noGrp="1"/>
          </p:cNvSpPr>
          <p:nvPr>
            <p:ph type="ctrTitle"/>
          </p:nvPr>
        </p:nvSpPr>
        <p:spPr>
          <a:xfrm>
            <a:off x="578975" y="915767"/>
            <a:ext cx="3195900" cy="4266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6000"/>
              <a:buNone/>
              <a:defRPr sz="4800" b="0">
                <a:solidFill>
                  <a:schemeClr val="accent3"/>
                </a:solidFill>
              </a:defRPr>
            </a:lvl1pPr>
            <a:lvl2pPr lvl="1" rtl="0">
              <a:spcBef>
                <a:spcPts val="0"/>
              </a:spcBef>
              <a:spcAft>
                <a:spcPts val="0"/>
              </a:spcAft>
              <a:buClr>
                <a:srgbClr val="000000"/>
              </a:buClr>
              <a:buSzPts val="6000"/>
              <a:buNone/>
              <a:defRPr sz="6000">
                <a:solidFill>
                  <a:srgbClr val="000000"/>
                </a:solidFill>
              </a:defRPr>
            </a:lvl2pPr>
            <a:lvl3pPr lvl="2" rtl="0">
              <a:spcBef>
                <a:spcPts val="0"/>
              </a:spcBef>
              <a:spcAft>
                <a:spcPts val="0"/>
              </a:spcAft>
              <a:buClr>
                <a:srgbClr val="000000"/>
              </a:buClr>
              <a:buSzPts val="6000"/>
              <a:buNone/>
              <a:defRPr sz="6000">
                <a:solidFill>
                  <a:srgbClr val="000000"/>
                </a:solidFill>
              </a:defRPr>
            </a:lvl3pPr>
            <a:lvl4pPr lvl="3" rtl="0">
              <a:spcBef>
                <a:spcPts val="0"/>
              </a:spcBef>
              <a:spcAft>
                <a:spcPts val="0"/>
              </a:spcAft>
              <a:buClr>
                <a:srgbClr val="000000"/>
              </a:buClr>
              <a:buSzPts val="6000"/>
              <a:buNone/>
              <a:defRPr sz="6000">
                <a:solidFill>
                  <a:srgbClr val="000000"/>
                </a:solidFill>
              </a:defRPr>
            </a:lvl4pPr>
            <a:lvl5pPr lvl="4" rtl="0">
              <a:spcBef>
                <a:spcPts val="0"/>
              </a:spcBef>
              <a:spcAft>
                <a:spcPts val="0"/>
              </a:spcAft>
              <a:buClr>
                <a:srgbClr val="000000"/>
              </a:buClr>
              <a:buSzPts val="6000"/>
              <a:buNone/>
              <a:defRPr sz="6000">
                <a:solidFill>
                  <a:srgbClr val="000000"/>
                </a:solidFill>
              </a:defRPr>
            </a:lvl5pPr>
            <a:lvl6pPr lvl="5" rtl="0">
              <a:spcBef>
                <a:spcPts val="0"/>
              </a:spcBef>
              <a:spcAft>
                <a:spcPts val="0"/>
              </a:spcAft>
              <a:buClr>
                <a:srgbClr val="000000"/>
              </a:buClr>
              <a:buSzPts val="6000"/>
              <a:buNone/>
              <a:defRPr sz="6000">
                <a:solidFill>
                  <a:srgbClr val="000000"/>
                </a:solidFill>
              </a:defRPr>
            </a:lvl6pPr>
            <a:lvl7pPr lvl="6" rtl="0">
              <a:spcBef>
                <a:spcPts val="0"/>
              </a:spcBef>
              <a:spcAft>
                <a:spcPts val="0"/>
              </a:spcAft>
              <a:buClr>
                <a:srgbClr val="000000"/>
              </a:buClr>
              <a:buSzPts val="6000"/>
              <a:buNone/>
              <a:defRPr sz="6000">
                <a:solidFill>
                  <a:srgbClr val="000000"/>
                </a:solidFill>
              </a:defRPr>
            </a:lvl7pPr>
            <a:lvl8pPr lvl="7" rtl="0">
              <a:spcBef>
                <a:spcPts val="0"/>
              </a:spcBef>
              <a:spcAft>
                <a:spcPts val="0"/>
              </a:spcAft>
              <a:buClr>
                <a:srgbClr val="000000"/>
              </a:buClr>
              <a:buSzPts val="6000"/>
              <a:buNone/>
              <a:defRPr sz="6000">
                <a:solidFill>
                  <a:srgbClr val="000000"/>
                </a:solidFill>
              </a:defRPr>
            </a:lvl8pPr>
            <a:lvl9pPr lvl="8" rtl="0">
              <a:spcBef>
                <a:spcPts val="0"/>
              </a:spcBef>
              <a:spcAft>
                <a:spcPts val="0"/>
              </a:spcAft>
              <a:buClr>
                <a:srgbClr val="000000"/>
              </a:buClr>
              <a:buSzPts val="6000"/>
              <a:buNone/>
              <a:defRPr sz="6000">
                <a:solidFill>
                  <a:srgbClr val="000000"/>
                </a:solidFill>
              </a:defRPr>
            </a:lvl9pPr>
          </a:lstStyle>
          <a:p>
            <a:endParaRPr/>
          </a:p>
        </p:txBody>
      </p:sp>
    </p:spTree>
    <p:extLst>
      <p:ext uri="{BB962C8B-B14F-4D97-AF65-F5344CB8AC3E}">
        <p14:creationId xmlns="" xmlns:p14="http://schemas.microsoft.com/office/powerpoint/2010/main" val="8892071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 xmlns:p14="http://schemas.microsoft.com/office/powerpoint/2010/main" val="1765891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p:nvPr/>
        </p:nvSpPr>
        <p:spPr>
          <a:xfrm>
            <a:off x="-1652598" y="5212637"/>
            <a:ext cx="2994869" cy="3070247"/>
          </a:xfrm>
          <a:custGeom>
            <a:avLst/>
            <a:gdLst/>
            <a:ahLst/>
            <a:cxnLst/>
            <a:rect l="l" t="t" r="r" b="b"/>
            <a:pathLst>
              <a:path w="46936" h="36088" extrusionOk="0">
                <a:moveTo>
                  <a:pt x="16766" y="0"/>
                </a:moveTo>
                <a:cubicBezTo>
                  <a:pt x="16177" y="0"/>
                  <a:pt x="15598" y="83"/>
                  <a:pt x="15101" y="384"/>
                </a:cubicBezTo>
                <a:cubicBezTo>
                  <a:pt x="14586" y="694"/>
                  <a:pt x="14226" y="1200"/>
                  <a:pt x="13881" y="1691"/>
                </a:cubicBezTo>
                <a:lnTo>
                  <a:pt x="984" y="20042"/>
                </a:lnTo>
                <a:cubicBezTo>
                  <a:pt x="503" y="20725"/>
                  <a:pt x="0" y="21480"/>
                  <a:pt x="49" y="22315"/>
                </a:cubicBezTo>
                <a:cubicBezTo>
                  <a:pt x="135" y="23789"/>
                  <a:pt x="1779" y="24575"/>
                  <a:pt x="3167" y="25074"/>
                </a:cubicBezTo>
                <a:cubicBezTo>
                  <a:pt x="10957" y="27872"/>
                  <a:pt x="18486" y="31347"/>
                  <a:pt x="25668" y="35460"/>
                </a:cubicBezTo>
                <a:cubicBezTo>
                  <a:pt x="26204" y="35767"/>
                  <a:pt x="26782" y="36087"/>
                  <a:pt x="27389" y="36087"/>
                </a:cubicBezTo>
                <a:cubicBezTo>
                  <a:pt x="27454" y="36087"/>
                  <a:pt x="27519" y="36084"/>
                  <a:pt x="27584" y="36076"/>
                </a:cubicBezTo>
                <a:cubicBezTo>
                  <a:pt x="28115" y="36014"/>
                  <a:pt x="28575" y="35693"/>
                  <a:pt x="29006" y="35375"/>
                </a:cubicBezTo>
                <a:cubicBezTo>
                  <a:pt x="31579" y="33471"/>
                  <a:pt x="34010" y="31260"/>
                  <a:pt x="35551" y="28454"/>
                </a:cubicBezTo>
                <a:cubicBezTo>
                  <a:pt x="37953" y="24087"/>
                  <a:pt x="38138" y="18427"/>
                  <a:pt x="41754" y="14996"/>
                </a:cubicBezTo>
                <a:cubicBezTo>
                  <a:pt x="43213" y="13611"/>
                  <a:pt x="45183" y="12652"/>
                  <a:pt x="46064" y="10845"/>
                </a:cubicBezTo>
                <a:cubicBezTo>
                  <a:pt x="46936" y="9062"/>
                  <a:pt x="46719" y="5645"/>
                  <a:pt x="45157" y="4215"/>
                </a:cubicBezTo>
                <a:cubicBezTo>
                  <a:pt x="43577" y="2765"/>
                  <a:pt x="40065" y="2855"/>
                  <a:pt x="38102" y="2546"/>
                </a:cubicBezTo>
                <a:cubicBezTo>
                  <a:pt x="31350" y="1489"/>
                  <a:pt x="24568" y="658"/>
                  <a:pt x="17756" y="55"/>
                </a:cubicBezTo>
                <a:cubicBezTo>
                  <a:pt x="17431" y="26"/>
                  <a:pt x="17097" y="0"/>
                  <a:pt x="16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4"/>
          <p:cNvSpPr txBox="1">
            <a:spLocks noGrp="1"/>
          </p:cNvSpPr>
          <p:nvPr>
            <p:ph type="subTitle" idx="1"/>
          </p:nvPr>
        </p:nvSpPr>
        <p:spPr>
          <a:xfrm flipH="1">
            <a:off x="601603" y="2813105"/>
            <a:ext cx="3569100" cy="277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accent3"/>
                </a:solidFill>
              </a:defRPr>
            </a:lvl1pPr>
            <a:lvl2pPr lvl="1" rtl="0">
              <a:lnSpc>
                <a:spcPct val="100000"/>
              </a:lnSpc>
              <a:spcBef>
                <a:spcPts val="0"/>
              </a:spcBef>
              <a:spcAft>
                <a:spcPts val="0"/>
              </a:spcAft>
              <a:buNone/>
              <a:defRPr sz="1600">
                <a:solidFill>
                  <a:schemeClr val="accent3"/>
                </a:solidFill>
              </a:defRPr>
            </a:lvl2pPr>
            <a:lvl3pPr lvl="2" rtl="0">
              <a:lnSpc>
                <a:spcPct val="100000"/>
              </a:lnSpc>
              <a:spcBef>
                <a:spcPts val="0"/>
              </a:spcBef>
              <a:spcAft>
                <a:spcPts val="0"/>
              </a:spcAft>
              <a:buNone/>
              <a:defRPr sz="1600">
                <a:solidFill>
                  <a:schemeClr val="accent3"/>
                </a:solidFill>
              </a:defRPr>
            </a:lvl3pPr>
            <a:lvl4pPr lvl="3" rtl="0">
              <a:lnSpc>
                <a:spcPct val="100000"/>
              </a:lnSpc>
              <a:spcBef>
                <a:spcPts val="0"/>
              </a:spcBef>
              <a:spcAft>
                <a:spcPts val="0"/>
              </a:spcAft>
              <a:buNone/>
              <a:defRPr sz="1600">
                <a:solidFill>
                  <a:schemeClr val="accent3"/>
                </a:solidFill>
              </a:defRPr>
            </a:lvl4pPr>
            <a:lvl5pPr lvl="4" rtl="0">
              <a:lnSpc>
                <a:spcPct val="100000"/>
              </a:lnSpc>
              <a:spcBef>
                <a:spcPts val="0"/>
              </a:spcBef>
              <a:spcAft>
                <a:spcPts val="0"/>
              </a:spcAft>
              <a:buNone/>
              <a:defRPr sz="1600">
                <a:solidFill>
                  <a:schemeClr val="accent3"/>
                </a:solidFill>
              </a:defRPr>
            </a:lvl5pPr>
            <a:lvl6pPr lvl="5" rtl="0">
              <a:lnSpc>
                <a:spcPct val="100000"/>
              </a:lnSpc>
              <a:spcBef>
                <a:spcPts val="0"/>
              </a:spcBef>
              <a:spcAft>
                <a:spcPts val="0"/>
              </a:spcAft>
              <a:buNone/>
              <a:defRPr sz="1600">
                <a:solidFill>
                  <a:schemeClr val="accent3"/>
                </a:solidFill>
              </a:defRPr>
            </a:lvl6pPr>
            <a:lvl7pPr lvl="6" rtl="0">
              <a:lnSpc>
                <a:spcPct val="100000"/>
              </a:lnSpc>
              <a:spcBef>
                <a:spcPts val="0"/>
              </a:spcBef>
              <a:spcAft>
                <a:spcPts val="0"/>
              </a:spcAft>
              <a:buNone/>
              <a:defRPr sz="1600">
                <a:solidFill>
                  <a:schemeClr val="accent3"/>
                </a:solidFill>
              </a:defRPr>
            </a:lvl7pPr>
            <a:lvl8pPr lvl="7" rtl="0">
              <a:lnSpc>
                <a:spcPct val="100000"/>
              </a:lnSpc>
              <a:spcBef>
                <a:spcPts val="0"/>
              </a:spcBef>
              <a:spcAft>
                <a:spcPts val="0"/>
              </a:spcAft>
              <a:buNone/>
              <a:defRPr sz="1600">
                <a:solidFill>
                  <a:schemeClr val="accent3"/>
                </a:solidFill>
              </a:defRPr>
            </a:lvl8pPr>
            <a:lvl9pPr lvl="8" rtl="0">
              <a:lnSpc>
                <a:spcPct val="100000"/>
              </a:lnSpc>
              <a:spcBef>
                <a:spcPts val="0"/>
              </a:spcBef>
              <a:spcAft>
                <a:spcPts val="0"/>
              </a:spcAft>
              <a:buNone/>
              <a:defRPr sz="1600">
                <a:solidFill>
                  <a:schemeClr val="accent3"/>
                </a:solidFill>
              </a:defRPr>
            </a:lvl9pPr>
          </a:lstStyle>
          <a:p>
            <a:endParaRPr/>
          </a:p>
        </p:txBody>
      </p:sp>
      <p:sp>
        <p:nvSpPr>
          <p:cNvPr id="19" name="Google Shape;19;p4"/>
          <p:cNvSpPr txBox="1">
            <a:spLocks noGrp="1"/>
          </p:cNvSpPr>
          <p:nvPr>
            <p:ph type="title"/>
          </p:nvPr>
        </p:nvSpPr>
        <p:spPr>
          <a:xfrm>
            <a:off x="601603" y="1942175"/>
            <a:ext cx="3037200" cy="704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0"/>
            </a:lvl1pPr>
            <a:lvl2pPr lvl="1" rtl="0">
              <a:spcBef>
                <a:spcPts val="0"/>
              </a:spcBef>
              <a:spcAft>
                <a:spcPts val="0"/>
              </a:spcAft>
              <a:buNone/>
              <a:defRPr b="0">
                <a:latin typeface="Roboto Slab Light"/>
                <a:ea typeface="Roboto Slab Light"/>
                <a:cs typeface="Roboto Slab Light"/>
                <a:sym typeface="Roboto Slab Light"/>
              </a:defRPr>
            </a:lvl2pPr>
            <a:lvl3pPr lvl="2" rtl="0">
              <a:spcBef>
                <a:spcPts val="0"/>
              </a:spcBef>
              <a:spcAft>
                <a:spcPts val="0"/>
              </a:spcAft>
              <a:buNone/>
              <a:defRPr b="0">
                <a:latin typeface="Roboto Slab Light"/>
                <a:ea typeface="Roboto Slab Light"/>
                <a:cs typeface="Roboto Slab Light"/>
                <a:sym typeface="Roboto Slab Light"/>
              </a:defRPr>
            </a:lvl3pPr>
            <a:lvl4pPr lvl="3" rtl="0">
              <a:spcBef>
                <a:spcPts val="0"/>
              </a:spcBef>
              <a:spcAft>
                <a:spcPts val="0"/>
              </a:spcAft>
              <a:buNone/>
              <a:defRPr b="0">
                <a:latin typeface="Roboto Slab Light"/>
                <a:ea typeface="Roboto Slab Light"/>
                <a:cs typeface="Roboto Slab Light"/>
                <a:sym typeface="Roboto Slab Light"/>
              </a:defRPr>
            </a:lvl4pPr>
            <a:lvl5pPr lvl="4" rtl="0">
              <a:spcBef>
                <a:spcPts val="0"/>
              </a:spcBef>
              <a:spcAft>
                <a:spcPts val="0"/>
              </a:spcAft>
              <a:buNone/>
              <a:defRPr b="0">
                <a:latin typeface="Roboto Slab Light"/>
                <a:ea typeface="Roboto Slab Light"/>
                <a:cs typeface="Roboto Slab Light"/>
                <a:sym typeface="Roboto Slab Light"/>
              </a:defRPr>
            </a:lvl5pPr>
            <a:lvl6pPr lvl="5" rtl="0">
              <a:spcBef>
                <a:spcPts val="0"/>
              </a:spcBef>
              <a:spcAft>
                <a:spcPts val="0"/>
              </a:spcAft>
              <a:buNone/>
              <a:defRPr b="0">
                <a:latin typeface="Roboto Slab Light"/>
                <a:ea typeface="Roboto Slab Light"/>
                <a:cs typeface="Roboto Slab Light"/>
                <a:sym typeface="Roboto Slab Light"/>
              </a:defRPr>
            </a:lvl6pPr>
            <a:lvl7pPr lvl="6" rtl="0">
              <a:spcBef>
                <a:spcPts val="0"/>
              </a:spcBef>
              <a:spcAft>
                <a:spcPts val="0"/>
              </a:spcAft>
              <a:buNone/>
              <a:defRPr b="0">
                <a:latin typeface="Roboto Slab Light"/>
                <a:ea typeface="Roboto Slab Light"/>
                <a:cs typeface="Roboto Slab Light"/>
                <a:sym typeface="Roboto Slab Light"/>
              </a:defRPr>
            </a:lvl7pPr>
            <a:lvl8pPr lvl="7" rtl="0">
              <a:spcBef>
                <a:spcPts val="0"/>
              </a:spcBef>
              <a:spcAft>
                <a:spcPts val="0"/>
              </a:spcAft>
              <a:buNone/>
              <a:defRPr b="0">
                <a:latin typeface="Roboto Slab Light"/>
                <a:ea typeface="Roboto Slab Light"/>
                <a:cs typeface="Roboto Slab Light"/>
                <a:sym typeface="Roboto Slab Light"/>
              </a:defRPr>
            </a:lvl8pPr>
            <a:lvl9pPr lvl="8" rtl="0">
              <a:spcBef>
                <a:spcPts val="0"/>
              </a:spcBef>
              <a:spcAft>
                <a:spcPts val="0"/>
              </a:spcAft>
              <a:buNone/>
              <a:defRPr b="0">
                <a:latin typeface="Roboto Slab Light"/>
                <a:ea typeface="Roboto Slab Light"/>
                <a:cs typeface="Roboto Slab Light"/>
                <a:sym typeface="Roboto Slab Light"/>
              </a:defRPr>
            </a:lvl9pPr>
          </a:lstStyle>
          <a:p>
            <a:endParaRPr/>
          </a:p>
        </p:txBody>
      </p:sp>
      <p:sp>
        <p:nvSpPr>
          <p:cNvPr id="20" name="Google Shape;20;p4"/>
          <p:cNvSpPr/>
          <p:nvPr/>
        </p:nvSpPr>
        <p:spPr>
          <a:xfrm>
            <a:off x="4818551" y="2305401"/>
            <a:ext cx="5037508" cy="5447464"/>
          </a:xfrm>
          <a:custGeom>
            <a:avLst/>
            <a:gdLst/>
            <a:ahLst/>
            <a:cxnLst/>
            <a:rect l="l" t="t" r="r" b="b"/>
            <a:pathLst>
              <a:path w="48607" h="39422" extrusionOk="0">
                <a:moveTo>
                  <a:pt x="25843" y="0"/>
                </a:moveTo>
                <a:cubicBezTo>
                  <a:pt x="19557" y="0"/>
                  <a:pt x="13219" y="2224"/>
                  <a:pt x="8121" y="5977"/>
                </a:cubicBezTo>
                <a:cubicBezTo>
                  <a:pt x="6289" y="7327"/>
                  <a:pt x="4569" y="8890"/>
                  <a:pt x="3397" y="10843"/>
                </a:cubicBezTo>
                <a:cubicBezTo>
                  <a:pt x="2167" y="12894"/>
                  <a:pt x="1602" y="15269"/>
                  <a:pt x="1169" y="17620"/>
                </a:cubicBezTo>
                <a:cubicBezTo>
                  <a:pt x="363" y="21987"/>
                  <a:pt x="0" y="26724"/>
                  <a:pt x="2054" y="30661"/>
                </a:cubicBezTo>
                <a:cubicBezTo>
                  <a:pt x="3511" y="33453"/>
                  <a:pt x="6078" y="35561"/>
                  <a:pt x="8932" y="36896"/>
                </a:cubicBezTo>
                <a:cubicBezTo>
                  <a:pt x="11785" y="38232"/>
                  <a:pt x="14922" y="38849"/>
                  <a:pt x="18054" y="39196"/>
                </a:cubicBezTo>
                <a:cubicBezTo>
                  <a:pt x="19257" y="39328"/>
                  <a:pt x="20478" y="39421"/>
                  <a:pt x="21693" y="39421"/>
                </a:cubicBezTo>
                <a:cubicBezTo>
                  <a:pt x="23446" y="39421"/>
                  <a:pt x="25188" y="39228"/>
                  <a:pt x="26848" y="38679"/>
                </a:cubicBezTo>
                <a:cubicBezTo>
                  <a:pt x="32092" y="36946"/>
                  <a:pt x="35597" y="32058"/>
                  <a:pt x="40302" y="29165"/>
                </a:cubicBezTo>
                <a:cubicBezTo>
                  <a:pt x="41943" y="28156"/>
                  <a:pt x="43732" y="27391"/>
                  <a:pt x="45285" y="26255"/>
                </a:cubicBezTo>
                <a:cubicBezTo>
                  <a:pt x="46838" y="25118"/>
                  <a:pt x="48182" y="23498"/>
                  <a:pt x="48387" y="21585"/>
                </a:cubicBezTo>
                <a:cubicBezTo>
                  <a:pt x="48607" y="19542"/>
                  <a:pt x="47517" y="17618"/>
                  <a:pt x="46949" y="15643"/>
                </a:cubicBezTo>
                <a:cubicBezTo>
                  <a:pt x="45894" y="11973"/>
                  <a:pt x="46447" y="7067"/>
                  <a:pt x="42625" y="4828"/>
                </a:cubicBezTo>
                <a:cubicBezTo>
                  <a:pt x="41574" y="4213"/>
                  <a:pt x="40292" y="4085"/>
                  <a:pt x="39168" y="3630"/>
                </a:cubicBezTo>
                <a:cubicBezTo>
                  <a:pt x="37239" y="2848"/>
                  <a:pt x="35454" y="1811"/>
                  <a:pt x="33455" y="1168"/>
                </a:cubicBezTo>
                <a:cubicBezTo>
                  <a:pt x="30986" y="374"/>
                  <a:pt x="28419" y="0"/>
                  <a:pt x="258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 xmlns:p14="http://schemas.microsoft.com/office/powerpoint/2010/main" val="383866691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p:nvPr/>
        </p:nvSpPr>
        <p:spPr>
          <a:xfrm rot="-1759304">
            <a:off x="-2392068" y="1558951"/>
            <a:ext cx="7362548" cy="6509951"/>
          </a:xfrm>
          <a:custGeom>
            <a:avLst/>
            <a:gdLst/>
            <a:ahLst/>
            <a:cxnLst/>
            <a:rect l="l" t="t" r="r" b="b"/>
            <a:pathLst>
              <a:path w="54288" h="36820" extrusionOk="0">
                <a:moveTo>
                  <a:pt x="31667" y="1"/>
                </a:moveTo>
                <a:cubicBezTo>
                  <a:pt x="31164" y="1"/>
                  <a:pt x="30639" y="85"/>
                  <a:pt x="30084" y="275"/>
                </a:cubicBezTo>
                <a:cubicBezTo>
                  <a:pt x="24047" y="2343"/>
                  <a:pt x="18149" y="6495"/>
                  <a:pt x="13206" y="10439"/>
                </a:cubicBezTo>
                <a:cubicBezTo>
                  <a:pt x="10345" y="12724"/>
                  <a:pt x="7654" y="15216"/>
                  <a:pt x="5158" y="17894"/>
                </a:cubicBezTo>
                <a:cubicBezTo>
                  <a:pt x="3869" y="19279"/>
                  <a:pt x="2611" y="20747"/>
                  <a:pt x="1891" y="22496"/>
                </a:cubicBezTo>
                <a:cubicBezTo>
                  <a:pt x="0" y="27087"/>
                  <a:pt x="2554" y="32739"/>
                  <a:pt x="6881" y="35175"/>
                </a:cubicBezTo>
                <a:cubicBezTo>
                  <a:pt x="8897" y="36308"/>
                  <a:pt x="11175" y="36820"/>
                  <a:pt x="13483" y="36820"/>
                </a:cubicBezTo>
                <a:cubicBezTo>
                  <a:pt x="16130" y="36820"/>
                  <a:pt x="18817" y="36147"/>
                  <a:pt x="21193" y="34968"/>
                </a:cubicBezTo>
                <a:cubicBezTo>
                  <a:pt x="24604" y="33275"/>
                  <a:pt x="27495" y="30642"/>
                  <a:pt x="30971" y="29086"/>
                </a:cubicBezTo>
                <a:cubicBezTo>
                  <a:pt x="36063" y="26805"/>
                  <a:pt x="41891" y="27040"/>
                  <a:pt x="47331" y="25801"/>
                </a:cubicBezTo>
                <a:cubicBezTo>
                  <a:pt x="49388" y="25332"/>
                  <a:pt x="51536" y="24551"/>
                  <a:pt x="52762" y="22831"/>
                </a:cubicBezTo>
                <a:cubicBezTo>
                  <a:pt x="54287" y="20691"/>
                  <a:pt x="53907" y="17638"/>
                  <a:pt x="52542" y="15391"/>
                </a:cubicBezTo>
                <a:cubicBezTo>
                  <a:pt x="51178" y="13145"/>
                  <a:pt x="49011" y="11523"/>
                  <a:pt x="46896" y="9961"/>
                </a:cubicBezTo>
                <a:lnTo>
                  <a:pt x="37699" y="3163"/>
                </a:lnTo>
                <a:cubicBezTo>
                  <a:pt x="35759" y="1728"/>
                  <a:pt x="33946" y="1"/>
                  <a:pt x="31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7"/>
          <p:cNvSpPr txBox="1">
            <a:spLocks noGrp="1"/>
          </p:cNvSpPr>
          <p:nvPr>
            <p:ph type="ctrTitle"/>
          </p:nvPr>
        </p:nvSpPr>
        <p:spPr>
          <a:xfrm>
            <a:off x="5826034" y="1861067"/>
            <a:ext cx="2711700" cy="1330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b="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38" name="Google Shape;38;p7"/>
          <p:cNvSpPr txBox="1">
            <a:spLocks noGrp="1"/>
          </p:cNvSpPr>
          <p:nvPr>
            <p:ph type="subTitle" idx="1"/>
          </p:nvPr>
        </p:nvSpPr>
        <p:spPr>
          <a:xfrm>
            <a:off x="5375734" y="3283901"/>
            <a:ext cx="3162000" cy="268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solidFill>
                  <a:schemeClr val="accent3"/>
                </a:solidFill>
              </a:defRPr>
            </a:lvl1pPr>
            <a:lvl2pPr lvl="1" algn="r" rtl="0">
              <a:lnSpc>
                <a:spcPct val="100000"/>
              </a:lnSpc>
              <a:spcBef>
                <a:spcPts val="1600"/>
              </a:spcBef>
              <a:spcAft>
                <a:spcPts val="0"/>
              </a:spcAft>
              <a:buNone/>
              <a:defRPr sz="1600">
                <a:solidFill>
                  <a:schemeClr val="accent3"/>
                </a:solidFill>
              </a:defRPr>
            </a:lvl2pPr>
            <a:lvl3pPr lvl="2" algn="r" rtl="0">
              <a:lnSpc>
                <a:spcPct val="100000"/>
              </a:lnSpc>
              <a:spcBef>
                <a:spcPts val="1600"/>
              </a:spcBef>
              <a:spcAft>
                <a:spcPts val="0"/>
              </a:spcAft>
              <a:buNone/>
              <a:defRPr sz="1600">
                <a:solidFill>
                  <a:schemeClr val="accent3"/>
                </a:solidFill>
              </a:defRPr>
            </a:lvl3pPr>
            <a:lvl4pPr lvl="3" algn="r" rtl="0">
              <a:lnSpc>
                <a:spcPct val="100000"/>
              </a:lnSpc>
              <a:spcBef>
                <a:spcPts val="1600"/>
              </a:spcBef>
              <a:spcAft>
                <a:spcPts val="0"/>
              </a:spcAft>
              <a:buNone/>
              <a:defRPr sz="1600">
                <a:solidFill>
                  <a:schemeClr val="accent3"/>
                </a:solidFill>
              </a:defRPr>
            </a:lvl4pPr>
            <a:lvl5pPr lvl="4" algn="r" rtl="0">
              <a:lnSpc>
                <a:spcPct val="100000"/>
              </a:lnSpc>
              <a:spcBef>
                <a:spcPts val="1600"/>
              </a:spcBef>
              <a:spcAft>
                <a:spcPts val="0"/>
              </a:spcAft>
              <a:buNone/>
              <a:defRPr sz="1600">
                <a:solidFill>
                  <a:schemeClr val="accent3"/>
                </a:solidFill>
              </a:defRPr>
            </a:lvl5pPr>
            <a:lvl6pPr lvl="5" algn="r" rtl="0">
              <a:lnSpc>
                <a:spcPct val="100000"/>
              </a:lnSpc>
              <a:spcBef>
                <a:spcPts val="1600"/>
              </a:spcBef>
              <a:spcAft>
                <a:spcPts val="0"/>
              </a:spcAft>
              <a:buNone/>
              <a:defRPr sz="1600">
                <a:solidFill>
                  <a:schemeClr val="accent3"/>
                </a:solidFill>
              </a:defRPr>
            </a:lvl6pPr>
            <a:lvl7pPr lvl="6" algn="r" rtl="0">
              <a:lnSpc>
                <a:spcPct val="100000"/>
              </a:lnSpc>
              <a:spcBef>
                <a:spcPts val="1600"/>
              </a:spcBef>
              <a:spcAft>
                <a:spcPts val="0"/>
              </a:spcAft>
              <a:buNone/>
              <a:defRPr sz="1600">
                <a:solidFill>
                  <a:schemeClr val="accent3"/>
                </a:solidFill>
              </a:defRPr>
            </a:lvl7pPr>
            <a:lvl8pPr lvl="7" algn="r" rtl="0">
              <a:lnSpc>
                <a:spcPct val="100000"/>
              </a:lnSpc>
              <a:spcBef>
                <a:spcPts val="1600"/>
              </a:spcBef>
              <a:spcAft>
                <a:spcPts val="0"/>
              </a:spcAft>
              <a:buNone/>
              <a:defRPr sz="1600">
                <a:solidFill>
                  <a:schemeClr val="accent3"/>
                </a:solidFill>
              </a:defRPr>
            </a:lvl8pPr>
            <a:lvl9pPr lvl="8" algn="r" rtl="0">
              <a:lnSpc>
                <a:spcPct val="100000"/>
              </a:lnSpc>
              <a:spcBef>
                <a:spcPts val="1600"/>
              </a:spcBef>
              <a:spcAft>
                <a:spcPts val="1600"/>
              </a:spcAft>
              <a:buNone/>
              <a:defRPr sz="1600">
                <a:solidFill>
                  <a:schemeClr val="accent3"/>
                </a:solidFill>
              </a:defRPr>
            </a:lvl9pPr>
          </a:lstStyle>
          <a:p>
            <a:endParaRPr/>
          </a:p>
        </p:txBody>
      </p:sp>
    </p:spTree>
    <p:extLst>
      <p:ext uri="{BB962C8B-B14F-4D97-AF65-F5344CB8AC3E}">
        <p14:creationId xmlns="" xmlns:p14="http://schemas.microsoft.com/office/powerpoint/2010/main" val="3207423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extLst>
      <p:ext uri="{BB962C8B-B14F-4D97-AF65-F5344CB8AC3E}">
        <p14:creationId xmlns="" xmlns:p14="http://schemas.microsoft.com/office/powerpoint/2010/main" val="7785741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long list">
  <p:cSld name="Title and long list">
    <p:spTree>
      <p:nvGrpSpPr>
        <p:cNvPr id="1" name="Shape 73"/>
        <p:cNvGrpSpPr/>
        <p:nvPr/>
      </p:nvGrpSpPr>
      <p:grpSpPr>
        <a:xfrm>
          <a:off x="0" y="0"/>
          <a:ext cx="0" cy="0"/>
          <a:chOff x="0" y="0"/>
          <a:chExt cx="0" cy="0"/>
        </a:xfrm>
      </p:grpSpPr>
      <p:sp>
        <p:nvSpPr>
          <p:cNvPr id="74" name="Google Shape;74;p13"/>
          <p:cNvSpPr txBox="1">
            <a:spLocks noGrp="1"/>
          </p:cNvSpPr>
          <p:nvPr>
            <p:ph type="title"/>
          </p:nvPr>
        </p:nvSpPr>
        <p:spPr>
          <a:xfrm>
            <a:off x="605225" y="488800"/>
            <a:ext cx="3997500" cy="979600"/>
          </a:xfrm>
          <a:prstGeom prst="rect">
            <a:avLst/>
          </a:prstGeom>
        </p:spPr>
        <p:txBody>
          <a:bodyPr spcFirstLastPara="1" wrap="square" lIns="91425" tIns="91425" rIns="91425" bIns="91425" anchor="t" anchorCtr="0">
            <a:noAutofit/>
          </a:bodyPr>
          <a:lstStyle>
            <a:lvl1pPr lvl="0" rtl="0">
              <a:spcBef>
                <a:spcPts val="0"/>
              </a:spcBef>
              <a:spcAft>
                <a:spcPts val="0"/>
              </a:spcAft>
              <a:buNone/>
              <a:defRPr b="0">
                <a:solidFill>
                  <a:schemeClr val="accent3"/>
                </a:solidFill>
              </a:defRPr>
            </a:lvl1pPr>
            <a:lvl2pPr lvl="1" rtl="0">
              <a:spcBef>
                <a:spcPts val="0"/>
              </a:spcBef>
              <a:spcAft>
                <a:spcPts val="0"/>
              </a:spcAft>
              <a:buNone/>
              <a:defRPr b="0">
                <a:solidFill>
                  <a:schemeClr val="accent3"/>
                </a:solidFill>
                <a:latin typeface="Roboto Slab Light"/>
                <a:ea typeface="Roboto Slab Light"/>
                <a:cs typeface="Roboto Slab Light"/>
                <a:sym typeface="Roboto Slab Light"/>
              </a:defRPr>
            </a:lvl2pPr>
            <a:lvl3pPr lvl="2" rtl="0">
              <a:spcBef>
                <a:spcPts val="0"/>
              </a:spcBef>
              <a:spcAft>
                <a:spcPts val="0"/>
              </a:spcAft>
              <a:buNone/>
              <a:defRPr b="0">
                <a:solidFill>
                  <a:schemeClr val="accent3"/>
                </a:solidFill>
                <a:latin typeface="Roboto Slab Light"/>
                <a:ea typeface="Roboto Slab Light"/>
                <a:cs typeface="Roboto Slab Light"/>
                <a:sym typeface="Roboto Slab Light"/>
              </a:defRPr>
            </a:lvl3pPr>
            <a:lvl4pPr lvl="3" rtl="0">
              <a:spcBef>
                <a:spcPts val="0"/>
              </a:spcBef>
              <a:spcAft>
                <a:spcPts val="0"/>
              </a:spcAft>
              <a:buNone/>
              <a:defRPr b="0">
                <a:solidFill>
                  <a:schemeClr val="accent3"/>
                </a:solidFill>
                <a:latin typeface="Roboto Slab Light"/>
                <a:ea typeface="Roboto Slab Light"/>
                <a:cs typeface="Roboto Slab Light"/>
                <a:sym typeface="Roboto Slab Light"/>
              </a:defRPr>
            </a:lvl4pPr>
            <a:lvl5pPr lvl="4" rtl="0">
              <a:spcBef>
                <a:spcPts val="0"/>
              </a:spcBef>
              <a:spcAft>
                <a:spcPts val="0"/>
              </a:spcAft>
              <a:buNone/>
              <a:defRPr b="0">
                <a:solidFill>
                  <a:schemeClr val="accent3"/>
                </a:solidFill>
                <a:latin typeface="Roboto Slab Light"/>
                <a:ea typeface="Roboto Slab Light"/>
                <a:cs typeface="Roboto Slab Light"/>
                <a:sym typeface="Roboto Slab Light"/>
              </a:defRPr>
            </a:lvl5pPr>
            <a:lvl6pPr lvl="5" rtl="0">
              <a:spcBef>
                <a:spcPts val="0"/>
              </a:spcBef>
              <a:spcAft>
                <a:spcPts val="0"/>
              </a:spcAft>
              <a:buNone/>
              <a:defRPr b="0">
                <a:solidFill>
                  <a:schemeClr val="accent3"/>
                </a:solidFill>
                <a:latin typeface="Roboto Slab Light"/>
                <a:ea typeface="Roboto Slab Light"/>
                <a:cs typeface="Roboto Slab Light"/>
                <a:sym typeface="Roboto Slab Light"/>
              </a:defRPr>
            </a:lvl6pPr>
            <a:lvl7pPr lvl="6" rtl="0">
              <a:spcBef>
                <a:spcPts val="0"/>
              </a:spcBef>
              <a:spcAft>
                <a:spcPts val="0"/>
              </a:spcAft>
              <a:buNone/>
              <a:defRPr b="0">
                <a:solidFill>
                  <a:schemeClr val="accent3"/>
                </a:solidFill>
                <a:latin typeface="Roboto Slab Light"/>
                <a:ea typeface="Roboto Slab Light"/>
                <a:cs typeface="Roboto Slab Light"/>
                <a:sym typeface="Roboto Slab Light"/>
              </a:defRPr>
            </a:lvl7pPr>
            <a:lvl8pPr lvl="7" rtl="0">
              <a:spcBef>
                <a:spcPts val="0"/>
              </a:spcBef>
              <a:spcAft>
                <a:spcPts val="0"/>
              </a:spcAft>
              <a:buNone/>
              <a:defRPr b="0">
                <a:solidFill>
                  <a:schemeClr val="accent3"/>
                </a:solidFill>
                <a:latin typeface="Roboto Slab Light"/>
                <a:ea typeface="Roboto Slab Light"/>
                <a:cs typeface="Roboto Slab Light"/>
                <a:sym typeface="Roboto Slab Light"/>
              </a:defRPr>
            </a:lvl8pPr>
            <a:lvl9pPr lvl="8" rtl="0">
              <a:spcBef>
                <a:spcPts val="0"/>
              </a:spcBef>
              <a:spcAft>
                <a:spcPts val="0"/>
              </a:spcAft>
              <a:buNone/>
              <a:defRPr b="0">
                <a:solidFill>
                  <a:schemeClr val="accent3"/>
                </a:solidFill>
                <a:latin typeface="Roboto Slab Light"/>
                <a:ea typeface="Roboto Slab Light"/>
                <a:cs typeface="Roboto Slab Light"/>
                <a:sym typeface="Roboto Slab Light"/>
              </a:defRPr>
            </a:lvl9pPr>
          </a:lstStyle>
          <a:p>
            <a:endParaRPr/>
          </a:p>
        </p:txBody>
      </p:sp>
      <p:sp>
        <p:nvSpPr>
          <p:cNvPr id="75" name="Google Shape;75;p13"/>
          <p:cNvSpPr txBox="1">
            <a:spLocks noGrp="1"/>
          </p:cNvSpPr>
          <p:nvPr>
            <p:ph type="body" idx="1"/>
          </p:nvPr>
        </p:nvSpPr>
        <p:spPr>
          <a:xfrm>
            <a:off x="765725" y="2214433"/>
            <a:ext cx="6388200" cy="44188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accent3"/>
              </a:buClr>
              <a:buSzPts val="1800"/>
              <a:buChar char="●"/>
              <a:defRPr>
                <a:solidFill>
                  <a:schemeClr val="accent3"/>
                </a:solidFill>
              </a:defRPr>
            </a:lvl1pPr>
            <a:lvl2pPr marL="914400" lvl="1" indent="-317500" rtl="0">
              <a:spcBef>
                <a:spcPts val="1600"/>
              </a:spcBef>
              <a:spcAft>
                <a:spcPts val="0"/>
              </a:spcAft>
              <a:buClr>
                <a:schemeClr val="accent3"/>
              </a:buClr>
              <a:buSzPts val="1400"/>
              <a:buChar char="○"/>
              <a:defRPr>
                <a:solidFill>
                  <a:schemeClr val="accent3"/>
                </a:solidFill>
              </a:defRPr>
            </a:lvl2pPr>
            <a:lvl3pPr marL="1371600" lvl="2" indent="-317500" rtl="0">
              <a:spcBef>
                <a:spcPts val="1600"/>
              </a:spcBef>
              <a:spcAft>
                <a:spcPts val="0"/>
              </a:spcAft>
              <a:buClr>
                <a:schemeClr val="accent3"/>
              </a:buClr>
              <a:buSzPts val="1400"/>
              <a:buChar char="■"/>
              <a:defRPr>
                <a:solidFill>
                  <a:schemeClr val="accent3"/>
                </a:solidFill>
              </a:defRPr>
            </a:lvl3pPr>
            <a:lvl4pPr marL="1828800" lvl="3" indent="-317500" rtl="0">
              <a:spcBef>
                <a:spcPts val="1600"/>
              </a:spcBef>
              <a:spcAft>
                <a:spcPts val="0"/>
              </a:spcAft>
              <a:buClr>
                <a:schemeClr val="accent3"/>
              </a:buClr>
              <a:buSzPts val="1400"/>
              <a:buChar char="●"/>
              <a:defRPr>
                <a:solidFill>
                  <a:schemeClr val="accent3"/>
                </a:solidFill>
              </a:defRPr>
            </a:lvl4pPr>
            <a:lvl5pPr marL="2286000" lvl="4" indent="-317500" rtl="0">
              <a:spcBef>
                <a:spcPts val="1600"/>
              </a:spcBef>
              <a:spcAft>
                <a:spcPts val="0"/>
              </a:spcAft>
              <a:buClr>
                <a:schemeClr val="accent3"/>
              </a:buClr>
              <a:buSzPts val="1400"/>
              <a:buChar char="○"/>
              <a:defRPr>
                <a:solidFill>
                  <a:schemeClr val="accent3"/>
                </a:solidFill>
              </a:defRPr>
            </a:lvl5pPr>
            <a:lvl6pPr marL="2743200" lvl="5" indent="-317500" rtl="0">
              <a:spcBef>
                <a:spcPts val="1600"/>
              </a:spcBef>
              <a:spcAft>
                <a:spcPts val="0"/>
              </a:spcAft>
              <a:buClr>
                <a:schemeClr val="accent3"/>
              </a:buClr>
              <a:buSzPts val="1400"/>
              <a:buChar char="■"/>
              <a:defRPr>
                <a:solidFill>
                  <a:schemeClr val="accent3"/>
                </a:solidFill>
              </a:defRPr>
            </a:lvl6pPr>
            <a:lvl7pPr marL="3200400" lvl="6" indent="-317500" rtl="0">
              <a:spcBef>
                <a:spcPts val="1600"/>
              </a:spcBef>
              <a:spcAft>
                <a:spcPts val="0"/>
              </a:spcAft>
              <a:buClr>
                <a:schemeClr val="accent3"/>
              </a:buClr>
              <a:buSzPts val="1400"/>
              <a:buChar char="●"/>
              <a:defRPr>
                <a:solidFill>
                  <a:schemeClr val="accent3"/>
                </a:solidFill>
              </a:defRPr>
            </a:lvl7pPr>
            <a:lvl8pPr marL="3657600" lvl="7" indent="-317500" rtl="0">
              <a:spcBef>
                <a:spcPts val="1600"/>
              </a:spcBef>
              <a:spcAft>
                <a:spcPts val="0"/>
              </a:spcAft>
              <a:buClr>
                <a:schemeClr val="accent3"/>
              </a:buClr>
              <a:buSzPts val="1400"/>
              <a:buChar char="○"/>
              <a:defRPr>
                <a:solidFill>
                  <a:schemeClr val="accent3"/>
                </a:solidFill>
              </a:defRPr>
            </a:lvl8pPr>
            <a:lvl9pPr marL="4114800" lvl="8" indent="-317500" rtl="0">
              <a:spcBef>
                <a:spcPts val="1600"/>
              </a:spcBef>
              <a:spcAft>
                <a:spcPts val="1600"/>
              </a:spcAft>
              <a:buClr>
                <a:schemeClr val="accent3"/>
              </a:buClr>
              <a:buSzPts val="1400"/>
              <a:buChar char="■"/>
              <a:defRPr>
                <a:solidFill>
                  <a:schemeClr val="accent3"/>
                </a:solidFill>
              </a:defRPr>
            </a:lvl9pPr>
          </a:lstStyle>
          <a:p>
            <a:endParaRPr/>
          </a:p>
        </p:txBody>
      </p:sp>
      <p:sp>
        <p:nvSpPr>
          <p:cNvPr id="76" name="Google Shape;76;p13"/>
          <p:cNvSpPr/>
          <p:nvPr/>
        </p:nvSpPr>
        <p:spPr>
          <a:xfrm>
            <a:off x="-1256775" y="-1284000"/>
            <a:ext cx="2399438" cy="2080931"/>
          </a:xfrm>
          <a:custGeom>
            <a:avLst/>
            <a:gdLst/>
            <a:ahLst/>
            <a:cxnLst/>
            <a:rect l="l" t="t" r="r" b="b"/>
            <a:pathLst>
              <a:path w="36449" h="23708" extrusionOk="0">
                <a:moveTo>
                  <a:pt x="10043" y="0"/>
                </a:moveTo>
                <a:cubicBezTo>
                  <a:pt x="7515" y="0"/>
                  <a:pt x="6763" y="995"/>
                  <a:pt x="4895" y="2833"/>
                </a:cubicBezTo>
                <a:cubicBezTo>
                  <a:pt x="3106" y="4595"/>
                  <a:pt x="1653" y="6667"/>
                  <a:pt x="606" y="8948"/>
                </a:cubicBezTo>
                <a:cubicBezTo>
                  <a:pt x="284" y="9651"/>
                  <a:pt x="1" y="10468"/>
                  <a:pt x="314" y="11176"/>
                </a:cubicBezTo>
                <a:cubicBezTo>
                  <a:pt x="529" y="11660"/>
                  <a:pt x="983" y="11989"/>
                  <a:pt x="1430" y="12272"/>
                </a:cubicBezTo>
                <a:cubicBezTo>
                  <a:pt x="6155" y="15271"/>
                  <a:pt x="12304" y="15886"/>
                  <a:pt x="16367" y="19735"/>
                </a:cubicBezTo>
                <a:cubicBezTo>
                  <a:pt x="17977" y="21261"/>
                  <a:pt x="19383" y="23350"/>
                  <a:pt x="21581" y="23667"/>
                </a:cubicBezTo>
                <a:cubicBezTo>
                  <a:pt x="21773" y="23695"/>
                  <a:pt x="21966" y="23708"/>
                  <a:pt x="22158" y="23708"/>
                </a:cubicBezTo>
                <a:cubicBezTo>
                  <a:pt x="23000" y="23708"/>
                  <a:pt x="23842" y="23466"/>
                  <a:pt x="24648" y="23192"/>
                </a:cubicBezTo>
                <a:cubicBezTo>
                  <a:pt x="26837" y="22447"/>
                  <a:pt x="28931" y="21449"/>
                  <a:pt x="30890" y="20219"/>
                </a:cubicBezTo>
                <a:cubicBezTo>
                  <a:pt x="33240" y="18741"/>
                  <a:pt x="35522" y="16701"/>
                  <a:pt x="36013" y="13969"/>
                </a:cubicBezTo>
                <a:cubicBezTo>
                  <a:pt x="36448" y="11547"/>
                  <a:pt x="35332" y="9038"/>
                  <a:pt x="33603" y="7285"/>
                </a:cubicBezTo>
                <a:cubicBezTo>
                  <a:pt x="31874" y="5534"/>
                  <a:pt x="29601" y="4428"/>
                  <a:pt x="27312" y="3524"/>
                </a:cubicBezTo>
                <a:cubicBezTo>
                  <a:pt x="21937" y="1401"/>
                  <a:pt x="16196" y="209"/>
                  <a:pt x="10419" y="7"/>
                </a:cubicBezTo>
                <a:cubicBezTo>
                  <a:pt x="10290" y="3"/>
                  <a:pt x="10164" y="0"/>
                  <a:pt x="100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13"/>
          <p:cNvSpPr/>
          <p:nvPr/>
        </p:nvSpPr>
        <p:spPr>
          <a:xfrm rot="-3636451">
            <a:off x="5239866" y="2584143"/>
            <a:ext cx="8741852" cy="3166760"/>
          </a:xfrm>
          <a:custGeom>
            <a:avLst/>
            <a:gdLst/>
            <a:ahLst/>
            <a:cxnLst/>
            <a:rect l="l" t="t" r="r" b="b"/>
            <a:pathLst>
              <a:path w="68515" h="33093" extrusionOk="0">
                <a:moveTo>
                  <a:pt x="60034" y="0"/>
                </a:moveTo>
                <a:cubicBezTo>
                  <a:pt x="59187" y="0"/>
                  <a:pt x="58350" y="20"/>
                  <a:pt x="57535" y="43"/>
                </a:cubicBezTo>
                <a:lnTo>
                  <a:pt x="35752" y="656"/>
                </a:lnTo>
                <a:cubicBezTo>
                  <a:pt x="32036" y="761"/>
                  <a:pt x="28239" y="881"/>
                  <a:pt x="24762" y="2195"/>
                </a:cubicBezTo>
                <a:cubicBezTo>
                  <a:pt x="21104" y="3579"/>
                  <a:pt x="18054" y="6187"/>
                  <a:pt x="15211" y="8876"/>
                </a:cubicBezTo>
                <a:cubicBezTo>
                  <a:pt x="11916" y="11994"/>
                  <a:pt x="8787" y="15286"/>
                  <a:pt x="5842" y="18738"/>
                </a:cubicBezTo>
                <a:cubicBezTo>
                  <a:pt x="2906" y="22178"/>
                  <a:pt x="0" y="26264"/>
                  <a:pt x="427" y="30766"/>
                </a:cubicBezTo>
                <a:cubicBezTo>
                  <a:pt x="496" y="31488"/>
                  <a:pt x="695" y="32275"/>
                  <a:pt x="1291" y="32691"/>
                </a:cubicBezTo>
                <a:cubicBezTo>
                  <a:pt x="1703" y="32978"/>
                  <a:pt x="2229" y="33036"/>
                  <a:pt x="2731" y="33062"/>
                </a:cubicBezTo>
                <a:cubicBezTo>
                  <a:pt x="3094" y="33082"/>
                  <a:pt x="3457" y="33092"/>
                  <a:pt x="3820" y="33092"/>
                </a:cubicBezTo>
                <a:cubicBezTo>
                  <a:pt x="8239" y="33092"/>
                  <a:pt x="12562" y="31658"/>
                  <a:pt x="16794" y="30308"/>
                </a:cubicBezTo>
                <a:cubicBezTo>
                  <a:pt x="29151" y="26368"/>
                  <a:pt x="41674" y="23019"/>
                  <a:pt x="54366" y="20256"/>
                </a:cubicBezTo>
                <a:cubicBezTo>
                  <a:pt x="57000" y="19683"/>
                  <a:pt x="59813" y="19042"/>
                  <a:pt x="61660" y="17080"/>
                </a:cubicBezTo>
                <a:cubicBezTo>
                  <a:pt x="62804" y="15864"/>
                  <a:pt x="63443" y="14271"/>
                  <a:pt x="64057" y="12718"/>
                </a:cubicBezTo>
                <a:cubicBezTo>
                  <a:pt x="65539" y="8969"/>
                  <a:pt x="67383" y="5179"/>
                  <a:pt x="68514" y="1319"/>
                </a:cubicBezTo>
                <a:cubicBezTo>
                  <a:pt x="65919" y="228"/>
                  <a:pt x="62919" y="0"/>
                  <a:pt x="600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13"/>
          <p:cNvSpPr/>
          <p:nvPr/>
        </p:nvSpPr>
        <p:spPr>
          <a:xfrm>
            <a:off x="-899575" y="3965367"/>
            <a:ext cx="2608125" cy="3097501"/>
          </a:xfrm>
          <a:custGeom>
            <a:avLst/>
            <a:gdLst/>
            <a:ahLst/>
            <a:cxnLst/>
            <a:rect l="l" t="t" r="r" b="b"/>
            <a:pathLst>
              <a:path w="47587" h="42387" extrusionOk="0">
                <a:moveTo>
                  <a:pt x="31630" y="0"/>
                </a:moveTo>
                <a:cubicBezTo>
                  <a:pt x="31184" y="0"/>
                  <a:pt x="30760" y="63"/>
                  <a:pt x="30384" y="227"/>
                </a:cubicBezTo>
                <a:cubicBezTo>
                  <a:pt x="28849" y="898"/>
                  <a:pt x="27067" y="3304"/>
                  <a:pt x="25832" y="4458"/>
                </a:cubicBezTo>
                <a:cubicBezTo>
                  <a:pt x="19764" y="10125"/>
                  <a:pt x="13780" y="15882"/>
                  <a:pt x="7879" y="21726"/>
                </a:cubicBezTo>
                <a:cubicBezTo>
                  <a:pt x="6233" y="23358"/>
                  <a:pt x="4583" y="25008"/>
                  <a:pt x="3273" y="26923"/>
                </a:cubicBezTo>
                <a:cubicBezTo>
                  <a:pt x="1790" y="29096"/>
                  <a:pt x="781" y="31556"/>
                  <a:pt x="312" y="34145"/>
                </a:cubicBezTo>
                <a:cubicBezTo>
                  <a:pt x="94" y="35347"/>
                  <a:pt x="1" y="36619"/>
                  <a:pt x="423" y="37766"/>
                </a:cubicBezTo>
                <a:cubicBezTo>
                  <a:pt x="1268" y="40072"/>
                  <a:pt x="3866" y="41181"/>
                  <a:pt x="6258" y="41743"/>
                </a:cubicBezTo>
                <a:cubicBezTo>
                  <a:pt x="7958" y="42142"/>
                  <a:pt x="9727" y="42386"/>
                  <a:pt x="11478" y="42386"/>
                </a:cubicBezTo>
                <a:cubicBezTo>
                  <a:pt x="13641" y="42386"/>
                  <a:pt x="15778" y="42013"/>
                  <a:pt x="17730" y="41095"/>
                </a:cubicBezTo>
                <a:cubicBezTo>
                  <a:pt x="20066" y="39997"/>
                  <a:pt x="21999" y="38190"/>
                  <a:pt x="24266" y="36952"/>
                </a:cubicBezTo>
                <a:cubicBezTo>
                  <a:pt x="26427" y="35773"/>
                  <a:pt x="28836" y="35144"/>
                  <a:pt x="31149" y="34303"/>
                </a:cubicBezTo>
                <a:cubicBezTo>
                  <a:pt x="34618" y="33043"/>
                  <a:pt x="37894" y="31302"/>
                  <a:pt x="40881" y="29136"/>
                </a:cubicBezTo>
                <a:cubicBezTo>
                  <a:pt x="42927" y="27649"/>
                  <a:pt x="44876" y="25910"/>
                  <a:pt x="46022" y="23656"/>
                </a:cubicBezTo>
                <a:cubicBezTo>
                  <a:pt x="47587" y="20585"/>
                  <a:pt x="47479" y="16935"/>
                  <a:pt x="46944" y="13531"/>
                </a:cubicBezTo>
                <a:cubicBezTo>
                  <a:pt x="46452" y="10395"/>
                  <a:pt x="45560" y="7181"/>
                  <a:pt x="43433" y="4823"/>
                </a:cubicBezTo>
                <a:cubicBezTo>
                  <a:pt x="41210" y="2360"/>
                  <a:pt x="38005" y="1235"/>
                  <a:pt x="34842" y="562"/>
                </a:cubicBezTo>
                <a:cubicBezTo>
                  <a:pt x="33881" y="356"/>
                  <a:pt x="32692" y="0"/>
                  <a:pt x="31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 xmlns:p14="http://schemas.microsoft.com/office/powerpoint/2010/main" val="2956649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21"/>
        <p:cNvGrpSpPr/>
        <p:nvPr/>
      </p:nvGrpSpPr>
      <p:grpSpPr>
        <a:xfrm>
          <a:off x="0" y="0"/>
          <a:ext cx="0" cy="0"/>
          <a:chOff x="0" y="0"/>
          <a:chExt cx="0" cy="0"/>
        </a:xfrm>
      </p:grpSpPr>
      <p:sp>
        <p:nvSpPr>
          <p:cNvPr id="122" name="Google Shape;122;p18"/>
          <p:cNvSpPr/>
          <p:nvPr/>
        </p:nvSpPr>
        <p:spPr>
          <a:xfrm rot="-3599996">
            <a:off x="-1917669" y="4665009"/>
            <a:ext cx="5111152" cy="3414478"/>
          </a:xfrm>
          <a:custGeom>
            <a:avLst/>
            <a:gdLst/>
            <a:ahLst/>
            <a:cxnLst/>
            <a:rect l="l" t="t" r="r" b="b"/>
            <a:pathLst>
              <a:path w="47587" h="42387" extrusionOk="0">
                <a:moveTo>
                  <a:pt x="31630" y="0"/>
                </a:moveTo>
                <a:cubicBezTo>
                  <a:pt x="31184" y="0"/>
                  <a:pt x="30760" y="63"/>
                  <a:pt x="30384" y="227"/>
                </a:cubicBezTo>
                <a:cubicBezTo>
                  <a:pt x="28849" y="898"/>
                  <a:pt x="27067" y="3304"/>
                  <a:pt x="25832" y="4458"/>
                </a:cubicBezTo>
                <a:cubicBezTo>
                  <a:pt x="19764" y="10125"/>
                  <a:pt x="13780" y="15882"/>
                  <a:pt x="7879" y="21726"/>
                </a:cubicBezTo>
                <a:cubicBezTo>
                  <a:pt x="6233" y="23358"/>
                  <a:pt x="4583" y="25008"/>
                  <a:pt x="3273" y="26923"/>
                </a:cubicBezTo>
                <a:cubicBezTo>
                  <a:pt x="1790" y="29096"/>
                  <a:pt x="781" y="31556"/>
                  <a:pt x="312" y="34145"/>
                </a:cubicBezTo>
                <a:cubicBezTo>
                  <a:pt x="94" y="35347"/>
                  <a:pt x="1" y="36619"/>
                  <a:pt x="423" y="37766"/>
                </a:cubicBezTo>
                <a:cubicBezTo>
                  <a:pt x="1268" y="40072"/>
                  <a:pt x="3866" y="41181"/>
                  <a:pt x="6258" y="41743"/>
                </a:cubicBezTo>
                <a:cubicBezTo>
                  <a:pt x="7958" y="42142"/>
                  <a:pt x="9727" y="42386"/>
                  <a:pt x="11478" y="42386"/>
                </a:cubicBezTo>
                <a:cubicBezTo>
                  <a:pt x="13641" y="42386"/>
                  <a:pt x="15778" y="42013"/>
                  <a:pt x="17730" y="41095"/>
                </a:cubicBezTo>
                <a:cubicBezTo>
                  <a:pt x="20066" y="39997"/>
                  <a:pt x="21999" y="38190"/>
                  <a:pt x="24266" y="36952"/>
                </a:cubicBezTo>
                <a:cubicBezTo>
                  <a:pt x="26427" y="35773"/>
                  <a:pt x="28836" y="35144"/>
                  <a:pt x="31149" y="34303"/>
                </a:cubicBezTo>
                <a:cubicBezTo>
                  <a:pt x="34618" y="33043"/>
                  <a:pt x="37894" y="31302"/>
                  <a:pt x="40881" y="29136"/>
                </a:cubicBezTo>
                <a:cubicBezTo>
                  <a:pt x="42927" y="27649"/>
                  <a:pt x="44876" y="25910"/>
                  <a:pt x="46022" y="23656"/>
                </a:cubicBezTo>
                <a:cubicBezTo>
                  <a:pt x="47587" y="20585"/>
                  <a:pt x="47479" y="16935"/>
                  <a:pt x="46944" y="13531"/>
                </a:cubicBezTo>
                <a:cubicBezTo>
                  <a:pt x="46452" y="10395"/>
                  <a:pt x="45560" y="7181"/>
                  <a:pt x="43433" y="4823"/>
                </a:cubicBezTo>
                <a:cubicBezTo>
                  <a:pt x="41210" y="2360"/>
                  <a:pt x="38005" y="1235"/>
                  <a:pt x="34842" y="562"/>
                </a:cubicBezTo>
                <a:cubicBezTo>
                  <a:pt x="33881" y="356"/>
                  <a:pt x="32692" y="0"/>
                  <a:pt x="31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18"/>
          <p:cNvSpPr/>
          <p:nvPr/>
        </p:nvSpPr>
        <p:spPr>
          <a:xfrm>
            <a:off x="7219351" y="488833"/>
            <a:ext cx="3342691" cy="3621299"/>
          </a:xfrm>
          <a:custGeom>
            <a:avLst/>
            <a:gdLst/>
            <a:ahLst/>
            <a:cxnLst/>
            <a:rect l="l" t="t" r="r" b="b"/>
            <a:pathLst>
              <a:path w="50355" h="40914" extrusionOk="0">
                <a:moveTo>
                  <a:pt x="2659" y="1"/>
                </a:moveTo>
                <a:cubicBezTo>
                  <a:pt x="1" y="1"/>
                  <a:pt x="1473" y="4779"/>
                  <a:pt x="1791" y="7078"/>
                </a:cubicBezTo>
                <a:cubicBezTo>
                  <a:pt x="2302" y="10779"/>
                  <a:pt x="3093" y="14436"/>
                  <a:pt x="4157" y="18018"/>
                </a:cubicBezTo>
                <a:cubicBezTo>
                  <a:pt x="4671" y="19754"/>
                  <a:pt x="5279" y="21519"/>
                  <a:pt x="6468" y="22884"/>
                </a:cubicBezTo>
                <a:cubicBezTo>
                  <a:pt x="7987" y="24627"/>
                  <a:pt x="10249" y="25492"/>
                  <a:pt x="12174" y="26772"/>
                </a:cubicBezTo>
                <a:cubicBezTo>
                  <a:pt x="15973" y="29302"/>
                  <a:pt x="18385" y="33394"/>
                  <a:pt x="20719" y="37317"/>
                </a:cubicBezTo>
                <a:cubicBezTo>
                  <a:pt x="21503" y="38638"/>
                  <a:pt x="22388" y="40037"/>
                  <a:pt x="23812" y="40613"/>
                </a:cubicBezTo>
                <a:cubicBezTo>
                  <a:pt x="24364" y="40835"/>
                  <a:pt x="24951" y="40913"/>
                  <a:pt x="25548" y="40913"/>
                </a:cubicBezTo>
                <a:cubicBezTo>
                  <a:pt x="26168" y="40913"/>
                  <a:pt x="26798" y="40829"/>
                  <a:pt x="27411" y="40735"/>
                </a:cubicBezTo>
                <a:cubicBezTo>
                  <a:pt x="30933" y="40195"/>
                  <a:pt x="34415" y="39409"/>
                  <a:pt x="37828" y="38385"/>
                </a:cubicBezTo>
                <a:cubicBezTo>
                  <a:pt x="39294" y="37946"/>
                  <a:pt x="40791" y="37435"/>
                  <a:pt x="41929" y="36412"/>
                </a:cubicBezTo>
                <a:cubicBezTo>
                  <a:pt x="42946" y="35496"/>
                  <a:pt x="43588" y="34245"/>
                  <a:pt x="44208" y="33023"/>
                </a:cubicBezTo>
                <a:cubicBezTo>
                  <a:pt x="46276" y="28948"/>
                  <a:pt x="48357" y="24840"/>
                  <a:pt x="49595" y="20440"/>
                </a:cubicBezTo>
                <a:cubicBezTo>
                  <a:pt x="50033" y="18883"/>
                  <a:pt x="50354" y="17181"/>
                  <a:pt x="49744" y="15683"/>
                </a:cubicBezTo>
                <a:cubicBezTo>
                  <a:pt x="49213" y="14377"/>
                  <a:pt x="48053" y="13437"/>
                  <a:pt x="46861" y="12684"/>
                </a:cubicBezTo>
                <a:cubicBezTo>
                  <a:pt x="43994" y="10869"/>
                  <a:pt x="40724" y="9804"/>
                  <a:pt x="37453" y="8897"/>
                </a:cubicBezTo>
                <a:cubicBezTo>
                  <a:pt x="26359" y="5820"/>
                  <a:pt x="14802" y="4354"/>
                  <a:pt x="4025" y="299"/>
                </a:cubicBezTo>
                <a:cubicBezTo>
                  <a:pt x="3480" y="94"/>
                  <a:pt x="3029" y="1"/>
                  <a:pt x="26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18"/>
          <p:cNvSpPr txBox="1">
            <a:spLocks noGrp="1"/>
          </p:cNvSpPr>
          <p:nvPr>
            <p:ph type="ctrTitle"/>
          </p:nvPr>
        </p:nvSpPr>
        <p:spPr>
          <a:xfrm>
            <a:off x="283843" y="2725484"/>
            <a:ext cx="2805900" cy="7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400" b="0">
                <a:solidFill>
                  <a:schemeClr val="accent3"/>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125" name="Google Shape;125;p18"/>
          <p:cNvSpPr txBox="1">
            <a:spLocks noGrp="1"/>
          </p:cNvSpPr>
          <p:nvPr>
            <p:ph type="subTitle" idx="1"/>
          </p:nvPr>
        </p:nvSpPr>
        <p:spPr>
          <a:xfrm>
            <a:off x="1130143" y="3388700"/>
            <a:ext cx="1959600" cy="77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400"/>
            </a:lvl1pPr>
            <a:lvl2pPr lvl="1" algn="r" rtl="0">
              <a:lnSpc>
                <a:spcPct val="100000"/>
              </a:lnSpc>
              <a:spcBef>
                <a:spcPts val="1600"/>
              </a:spcBef>
              <a:spcAft>
                <a:spcPts val="0"/>
              </a:spcAft>
              <a:buNone/>
              <a:defRPr sz="1400"/>
            </a:lvl2pPr>
            <a:lvl3pPr lvl="2" algn="r" rtl="0">
              <a:lnSpc>
                <a:spcPct val="100000"/>
              </a:lnSpc>
              <a:spcBef>
                <a:spcPts val="1600"/>
              </a:spcBef>
              <a:spcAft>
                <a:spcPts val="0"/>
              </a:spcAft>
              <a:buNone/>
              <a:defRPr sz="1400"/>
            </a:lvl3pPr>
            <a:lvl4pPr lvl="3" algn="r" rtl="0">
              <a:lnSpc>
                <a:spcPct val="100000"/>
              </a:lnSpc>
              <a:spcBef>
                <a:spcPts val="1600"/>
              </a:spcBef>
              <a:spcAft>
                <a:spcPts val="0"/>
              </a:spcAft>
              <a:buNone/>
              <a:defRPr sz="1400"/>
            </a:lvl4pPr>
            <a:lvl5pPr lvl="4" algn="r" rtl="0">
              <a:lnSpc>
                <a:spcPct val="100000"/>
              </a:lnSpc>
              <a:spcBef>
                <a:spcPts val="1600"/>
              </a:spcBef>
              <a:spcAft>
                <a:spcPts val="0"/>
              </a:spcAft>
              <a:buNone/>
              <a:defRPr sz="1400"/>
            </a:lvl5pPr>
            <a:lvl6pPr lvl="5" algn="r" rtl="0">
              <a:lnSpc>
                <a:spcPct val="100000"/>
              </a:lnSpc>
              <a:spcBef>
                <a:spcPts val="1600"/>
              </a:spcBef>
              <a:spcAft>
                <a:spcPts val="0"/>
              </a:spcAft>
              <a:buNone/>
              <a:defRPr sz="1400"/>
            </a:lvl6pPr>
            <a:lvl7pPr lvl="6" algn="r" rtl="0">
              <a:lnSpc>
                <a:spcPct val="100000"/>
              </a:lnSpc>
              <a:spcBef>
                <a:spcPts val="1600"/>
              </a:spcBef>
              <a:spcAft>
                <a:spcPts val="0"/>
              </a:spcAft>
              <a:buNone/>
              <a:defRPr sz="1400"/>
            </a:lvl7pPr>
            <a:lvl8pPr lvl="7" algn="r" rtl="0">
              <a:lnSpc>
                <a:spcPct val="100000"/>
              </a:lnSpc>
              <a:spcBef>
                <a:spcPts val="1600"/>
              </a:spcBef>
              <a:spcAft>
                <a:spcPts val="0"/>
              </a:spcAft>
              <a:buNone/>
              <a:defRPr sz="1400"/>
            </a:lvl8pPr>
            <a:lvl9pPr lvl="8" algn="r" rtl="0">
              <a:lnSpc>
                <a:spcPct val="100000"/>
              </a:lnSpc>
              <a:spcBef>
                <a:spcPts val="1600"/>
              </a:spcBef>
              <a:spcAft>
                <a:spcPts val="1600"/>
              </a:spcAft>
              <a:buNone/>
              <a:defRPr sz="1400"/>
            </a:lvl9pPr>
          </a:lstStyle>
          <a:p>
            <a:endParaRPr/>
          </a:p>
        </p:txBody>
      </p:sp>
      <p:sp>
        <p:nvSpPr>
          <p:cNvPr id="126" name="Google Shape;126;p18"/>
          <p:cNvSpPr txBox="1">
            <a:spLocks noGrp="1"/>
          </p:cNvSpPr>
          <p:nvPr>
            <p:ph type="ctrTitle" idx="2"/>
          </p:nvPr>
        </p:nvSpPr>
        <p:spPr>
          <a:xfrm>
            <a:off x="6233357" y="2723345"/>
            <a:ext cx="26268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b="0">
                <a:solidFill>
                  <a:schemeClr val="accent3"/>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7" name="Google Shape;127;p18"/>
          <p:cNvSpPr txBox="1">
            <a:spLocks noGrp="1"/>
          </p:cNvSpPr>
          <p:nvPr>
            <p:ph type="subTitle" idx="3"/>
          </p:nvPr>
        </p:nvSpPr>
        <p:spPr>
          <a:xfrm>
            <a:off x="6233357" y="3386579"/>
            <a:ext cx="19596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a:endParaRPr/>
          </a:p>
        </p:txBody>
      </p:sp>
      <p:sp>
        <p:nvSpPr>
          <p:cNvPr id="128" name="Google Shape;128;p18"/>
          <p:cNvSpPr txBox="1">
            <a:spLocks noGrp="1"/>
          </p:cNvSpPr>
          <p:nvPr>
            <p:ph type="title" idx="4"/>
          </p:nvPr>
        </p:nvSpPr>
        <p:spPr>
          <a:xfrm>
            <a:off x="605200" y="488833"/>
            <a:ext cx="2805900" cy="1370000"/>
          </a:xfrm>
          <a:prstGeom prst="rect">
            <a:avLst/>
          </a:prstGeom>
        </p:spPr>
        <p:txBody>
          <a:bodyPr spcFirstLastPara="1" wrap="square" lIns="91425" tIns="91425" rIns="91425" bIns="91425" anchor="t" anchorCtr="0">
            <a:noAutofit/>
          </a:bodyPr>
          <a:lstStyle>
            <a:lvl1pPr lvl="0" rtl="0">
              <a:spcBef>
                <a:spcPts val="0"/>
              </a:spcBef>
              <a:spcAft>
                <a:spcPts val="0"/>
              </a:spcAft>
              <a:buNone/>
              <a:defRPr b="0">
                <a:solidFill>
                  <a:schemeClr val="accent3"/>
                </a:solidFill>
              </a:defRPr>
            </a:lvl1pPr>
            <a:lvl2pPr lvl="1" rtl="0">
              <a:spcBef>
                <a:spcPts val="0"/>
              </a:spcBef>
              <a:spcAft>
                <a:spcPts val="0"/>
              </a:spcAft>
              <a:buNone/>
              <a:defRPr b="0">
                <a:solidFill>
                  <a:schemeClr val="accent3"/>
                </a:solidFill>
                <a:latin typeface="Roboto Slab Light"/>
                <a:ea typeface="Roboto Slab Light"/>
                <a:cs typeface="Roboto Slab Light"/>
                <a:sym typeface="Roboto Slab Light"/>
              </a:defRPr>
            </a:lvl2pPr>
            <a:lvl3pPr lvl="2" rtl="0">
              <a:spcBef>
                <a:spcPts val="0"/>
              </a:spcBef>
              <a:spcAft>
                <a:spcPts val="0"/>
              </a:spcAft>
              <a:buNone/>
              <a:defRPr b="0">
                <a:solidFill>
                  <a:schemeClr val="accent3"/>
                </a:solidFill>
                <a:latin typeface="Roboto Slab Light"/>
                <a:ea typeface="Roboto Slab Light"/>
                <a:cs typeface="Roboto Slab Light"/>
                <a:sym typeface="Roboto Slab Light"/>
              </a:defRPr>
            </a:lvl3pPr>
            <a:lvl4pPr lvl="3" rtl="0">
              <a:spcBef>
                <a:spcPts val="0"/>
              </a:spcBef>
              <a:spcAft>
                <a:spcPts val="0"/>
              </a:spcAft>
              <a:buNone/>
              <a:defRPr b="0">
                <a:solidFill>
                  <a:schemeClr val="accent3"/>
                </a:solidFill>
                <a:latin typeface="Roboto Slab Light"/>
                <a:ea typeface="Roboto Slab Light"/>
                <a:cs typeface="Roboto Slab Light"/>
                <a:sym typeface="Roboto Slab Light"/>
              </a:defRPr>
            </a:lvl4pPr>
            <a:lvl5pPr lvl="4" rtl="0">
              <a:spcBef>
                <a:spcPts val="0"/>
              </a:spcBef>
              <a:spcAft>
                <a:spcPts val="0"/>
              </a:spcAft>
              <a:buNone/>
              <a:defRPr b="0">
                <a:solidFill>
                  <a:schemeClr val="accent3"/>
                </a:solidFill>
                <a:latin typeface="Roboto Slab Light"/>
                <a:ea typeface="Roboto Slab Light"/>
                <a:cs typeface="Roboto Slab Light"/>
                <a:sym typeface="Roboto Slab Light"/>
              </a:defRPr>
            </a:lvl5pPr>
            <a:lvl6pPr lvl="5" rtl="0">
              <a:spcBef>
                <a:spcPts val="0"/>
              </a:spcBef>
              <a:spcAft>
                <a:spcPts val="0"/>
              </a:spcAft>
              <a:buNone/>
              <a:defRPr b="0">
                <a:solidFill>
                  <a:schemeClr val="accent3"/>
                </a:solidFill>
                <a:latin typeface="Roboto Slab Light"/>
                <a:ea typeface="Roboto Slab Light"/>
                <a:cs typeface="Roboto Slab Light"/>
                <a:sym typeface="Roboto Slab Light"/>
              </a:defRPr>
            </a:lvl6pPr>
            <a:lvl7pPr lvl="6" rtl="0">
              <a:spcBef>
                <a:spcPts val="0"/>
              </a:spcBef>
              <a:spcAft>
                <a:spcPts val="0"/>
              </a:spcAft>
              <a:buNone/>
              <a:defRPr b="0">
                <a:solidFill>
                  <a:schemeClr val="accent3"/>
                </a:solidFill>
                <a:latin typeface="Roboto Slab Light"/>
                <a:ea typeface="Roboto Slab Light"/>
                <a:cs typeface="Roboto Slab Light"/>
                <a:sym typeface="Roboto Slab Light"/>
              </a:defRPr>
            </a:lvl7pPr>
            <a:lvl8pPr lvl="7" rtl="0">
              <a:spcBef>
                <a:spcPts val="0"/>
              </a:spcBef>
              <a:spcAft>
                <a:spcPts val="0"/>
              </a:spcAft>
              <a:buNone/>
              <a:defRPr b="0">
                <a:solidFill>
                  <a:schemeClr val="accent3"/>
                </a:solidFill>
                <a:latin typeface="Roboto Slab Light"/>
                <a:ea typeface="Roboto Slab Light"/>
                <a:cs typeface="Roboto Slab Light"/>
                <a:sym typeface="Roboto Slab Light"/>
              </a:defRPr>
            </a:lvl8pPr>
            <a:lvl9pPr lvl="8" rtl="0">
              <a:spcBef>
                <a:spcPts val="0"/>
              </a:spcBef>
              <a:spcAft>
                <a:spcPts val="0"/>
              </a:spcAft>
              <a:buNone/>
              <a:defRPr b="0">
                <a:solidFill>
                  <a:schemeClr val="accent3"/>
                </a:solidFill>
                <a:latin typeface="Roboto Slab Light"/>
                <a:ea typeface="Roboto Slab Light"/>
                <a:cs typeface="Roboto Slab Light"/>
                <a:sym typeface="Roboto Slab Light"/>
              </a:defRPr>
            </a:lvl9pPr>
          </a:lstStyle>
          <a:p>
            <a:endParaRPr/>
          </a:p>
        </p:txBody>
      </p:sp>
      <p:sp>
        <p:nvSpPr>
          <p:cNvPr id="129" name="Google Shape;129;p18"/>
          <p:cNvSpPr/>
          <p:nvPr/>
        </p:nvSpPr>
        <p:spPr>
          <a:xfrm>
            <a:off x="3876651" y="5012200"/>
            <a:ext cx="3342691" cy="3621299"/>
          </a:xfrm>
          <a:custGeom>
            <a:avLst/>
            <a:gdLst/>
            <a:ahLst/>
            <a:cxnLst/>
            <a:rect l="l" t="t" r="r" b="b"/>
            <a:pathLst>
              <a:path w="50355" h="40914" extrusionOk="0">
                <a:moveTo>
                  <a:pt x="2659" y="1"/>
                </a:moveTo>
                <a:cubicBezTo>
                  <a:pt x="1" y="1"/>
                  <a:pt x="1473" y="4779"/>
                  <a:pt x="1791" y="7078"/>
                </a:cubicBezTo>
                <a:cubicBezTo>
                  <a:pt x="2302" y="10779"/>
                  <a:pt x="3093" y="14436"/>
                  <a:pt x="4157" y="18018"/>
                </a:cubicBezTo>
                <a:cubicBezTo>
                  <a:pt x="4671" y="19754"/>
                  <a:pt x="5279" y="21519"/>
                  <a:pt x="6468" y="22884"/>
                </a:cubicBezTo>
                <a:cubicBezTo>
                  <a:pt x="7987" y="24627"/>
                  <a:pt x="10249" y="25492"/>
                  <a:pt x="12174" y="26772"/>
                </a:cubicBezTo>
                <a:cubicBezTo>
                  <a:pt x="15973" y="29302"/>
                  <a:pt x="18385" y="33394"/>
                  <a:pt x="20719" y="37317"/>
                </a:cubicBezTo>
                <a:cubicBezTo>
                  <a:pt x="21503" y="38638"/>
                  <a:pt x="22388" y="40037"/>
                  <a:pt x="23812" y="40613"/>
                </a:cubicBezTo>
                <a:cubicBezTo>
                  <a:pt x="24364" y="40835"/>
                  <a:pt x="24951" y="40913"/>
                  <a:pt x="25548" y="40913"/>
                </a:cubicBezTo>
                <a:cubicBezTo>
                  <a:pt x="26168" y="40913"/>
                  <a:pt x="26798" y="40829"/>
                  <a:pt x="27411" y="40735"/>
                </a:cubicBezTo>
                <a:cubicBezTo>
                  <a:pt x="30933" y="40195"/>
                  <a:pt x="34415" y="39409"/>
                  <a:pt x="37828" y="38385"/>
                </a:cubicBezTo>
                <a:cubicBezTo>
                  <a:pt x="39294" y="37946"/>
                  <a:pt x="40791" y="37435"/>
                  <a:pt x="41929" y="36412"/>
                </a:cubicBezTo>
                <a:cubicBezTo>
                  <a:pt x="42946" y="35496"/>
                  <a:pt x="43588" y="34245"/>
                  <a:pt x="44208" y="33023"/>
                </a:cubicBezTo>
                <a:cubicBezTo>
                  <a:pt x="46276" y="28948"/>
                  <a:pt x="48357" y="24840"/>
                  <a:pt x="49595" y="20440"/>
                </a:cubicBezTo>
                <a:cubicBezTo>
                  <a:pt x="50033" y="18883"/>
                  <a:pt x="50354" y="17181"/>
                  <a:pt x="49744" y="15683"/>
                </a:cubicBezTo>
                <a:cubicBezTo>
                  <a:pt x="49213" y="14377"/>
                  <a:pt x="48053" y="13437"/>
                  <a:pt x="46861" y="12684"/>
                </a:cubicBezTo>
                <a:cubicBezTo>
                  <a:pt x="43994" y="10869"/>
                  <a:pt x="40724" y="9804"/>
                  <a:pt x="37453" y="8897"/>
                </a:cubicBezTo>
                <a:cubicBezTo>
                  <a:pt x="26359" y="5820"/>
                  <a:pt x="14802" y="4354"/>
                  <a:pt x="4025" y="299"/>
                </a:cubicBezTo>
                <a:cubicBezTo>
                  <a:pt x="3480" y="94"/>
                  <a:pt x="3029" y="1"/>
                  <a:pt x="2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 xmlns:p14="http://schemas.microsoft.com/office/powerpoint/2010/main" val="30035196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ig words">
  <p:cSld name="Big words">
    <p:spTree>
      <p:nvGrpSpPr>
        <p:cNvPr id="1" name="Shape 154"/>
        <p:cNvGrpSpPr/>
        <p:nvPr/>
      </p:nvGrpSpPr>
      <p:grpSpPr>
        <a:xfrm>
          <a:off x="0" y="0"/>
          <a:ext cx="0" cy="0"/>
          <a:chOff x="0" y="0"/>
          <a:chExt cx="0" cy="0"/>
        </a:xfrm>
      </p:grpSpPr>
      <p:sp>
        <p:nvSpPr>
          <p:cNvPr id="155" name="Google Shape;155;p21"/>
          <p:cNvSpPr txBox="1">
            <a:spLocks noGrp="1"/>
          </p:cNvSpPr>
          <p:nvPr>
            <p:ph type="title"/>
          </p:nvPr>
        </p:nvSpPr>
        <p:spPr>
          <a:xfrm>
            <a:off x="2098875" y="1694067"/>
            <a:ext cx="4946100" cy="12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4800"/>
              <a:buNone/>
              <a:defRPr sz="6700" b="0">
                <a:solidFill>
                  <a:schemeClr val="accent5"/>
                </a:solidFill>
              </a:defRPr>
            </a:lvl1pPr>
            <a:lvl2pPr lvl="1" rtl="0">
              <a:spcBef>
                <a:spcPts val="0"/>
              </a:spcBef>
              <a:spcAft>
                <a:spcPts val="0"/>
              </a:spcAft>
              <a:buClr>
                <a:schemeClr val="accent3"/>
              </a:buClr>
              <a:buSzPts val="4800"/>
              <a:buNone/>
              <a:defRPr sz="4800">
                <a:solidFill>
                  <a:schemeClr val="accent3"/>
                </a:solidFill>
              </a:defRPr>
            </a:lvl2pPr>
            <a:lvl3pPr lvl="2" rtl="0">
              <a:spcBef>
                <a:spcPts val="0"/>
              </a:spcBef>
              <a:spcAft>
                <a:spcPts val="0"/>
              </a:spcAft>
              <a:buClr>
                <a:schemeClr val="accent3"/>
              </a:buClr>
              <a:buSzPts val="4800"/>
              <a:buNone/>
              <a:defRPr sz="4800">
                <a:solidFill>
                  <a:schemeClr val="accent3"/>
                </a:solidFill>
              </a:defRPr>
            </a:lvl3pPr>
            <a:lvl4pPr lvl="3" rtl="0">
              <a:spcBef>
                <a:spcPts val="0"/>
              </a:spcBef>
              <a:spcAft>
                <a:spcPts val="0"/>
              </a:spcAft>
              <a:buClr>
                <a:schemeClr val="accent3"/>
              </a:buClr>
              <a:buSzPts val="4800"/>
              <a:buNone/>
              <a:defRPr sz="4800">
                <a:solidFill>
                  <a:schemeClr val="accent3"/>
                </a:solidFill>
              </a:defRPr>
            </a:lvl4pPr>
            <a:lvl5pPr lvl="4" rtl="0">
              <a:spcBef>
                <a:spcPts val="0"/>
              </a:spcBef>
              <a:spcAft>
                <a:spcPts val="0"/>
              </a:spcAft>
              <a:buClr>
                <a:schemeClr val="accent3"/>
              </a:buClr>
              <a:buSzPts val="4800"/>
              <a:buNone/>
              <a:defRPr sz="4800">
                <a:solidFill>
                  <a:schemeClr val="accent3"/>
                </a:solidFill>
              </a:defRPr>
            </a:lvl5pPr>
            <a:lvl6pPr lvl="5" rtl="0">
              <a:spcBef>
                <a:spcPts val="0"/>
              </a:spcBef>
              <a:spcAft>
                <a:spcPts val="0"/>
              </a:spcAft>
              <a:buClr>
                <a:schemeClr val="accent3"/>
              </a:buClr>
              <a:buSzPts val="4800"/>
              <a:buNone/>
              <a:defRPr sz="4800">
                <a:solidFill>
                  <a:schemeClr val="accent3"/>
                </a:solidFill>
              </a:defRPr>
            </a:lvl6pPr>
            <a:lvl7pPr lvl="6" rtl="0">
              <a:spcBef>
                <a:spcPts val="0"/>
              </a:spcBef>
              <a:spcAft>
                <a:spcPts val="0"/>
              </a:spcAft>
              <a:buClr>
                <a:schemeClr val="accent3"/>
              </a:buClr>
              <a:buSzPts val="4800"/>
              <a:buNone/>
              <a:defRPr sz="4800">
                <a:solidFill>
                  <a:schemeClr val="accent3"/>
                </a:solidFill>
              </a:defRPr>
            </a:lvl7pPr>
            <a:lvl8pPr lvl="7" rtl="0">
              <a:spcBef>
                <a:spcPts val="0"/>
              </a:spcBef>
              <a:spcAft>
                <a:spcPts val="0"/>
              </a:spcAft>
              <a:buClr>
                <a:schemeClr val="accent3"/>
              </a:buClr>
              <a:buSzPts val="4800"/>
              <a:buNone/>
              <a:defRPr sz="4800">
                <a:solidFill>
                  <a:schemeClr val="accent3"/>
                </a:solidFill>
              </a:defRPr>
            </a:lvl8pPr>
            <a:lvl9pPr lvl="8" rtl="0">
              <a:spcBef>
                <a:spcPts val="0"/>
              </a:spcBef>
              <a:spcAft>
                <a:spcPts val="0"/>
              </a:spcAft>
              <a:buClr>
                <a:schemeClr val="accent3"/>
              </a:buClr>
              <a:buSzPts val="4800"/>
              <a:buNone/>
              <a:defRPr sz="4800">
                <a:solidFill>
                  <a:schemeClr val="accent3"/>
                </a:solidFill>
              </a:defRPr>
            </a:lvl9pPr>
          </a:lstStyle>
          <a:p>
            <a:endParaRPr/>
          </a:p>
        </p:txBody>
      </p:sp>
      <p:sp>
        <p:nvSpPr>
          <p:cNvPr id="156" name="Google Shape;156;p21"/>
          <p:cNvSpPr/>
          <p:nvPr/>
        </p:nvSpPr>
        <p:spPr>
          <a:xfrm rot="-9570678">
            <a:off x="-2525813" y="-2611051"/>
            <a:ext cx="4763275" cy="5160285"/>
          </a:xfrm>
          <a:custGeom>
            <a:avLst/>
            <a:gdLst/>
            <a:ahLst/>
            <a:cxnLst/>
            <a:rect l="l" t="t" r="r" b="b"/>
            <a:pathLst>
              <a:path w="50355" h="40914" extrusionOk="0">
                <a:moveTo>
                  <a:pt x="2659" y="1"/>
                </a:moveTo>
                <a:cubicBezTo>
                  <a:pt x="1" y="1"/>
                  <a:pt x="1473" y="4779"/>
                  <a:pt x="1791" y="7078"/>
                </a:cubicBezTo>
                <a:cubicBezTo>
                  <a:pt x="2302" y="10779"/>
                  <a:pt x="3093" y="14436"/>
                  <a:pt x="4157" y="18018"/>
                </a:cubicBezTo>
                <a:cubicBezTo>
                  <a:pt x="4671" y="19754"/>
                  <a:pt x="5279" y="21519"/>
                  <a:pt x="6468" y="22884"/>
                </a:cubicBezTo>
                <a:cubicBezTo>
                  <a:pt x="7987" y="24627"/>
                  <a:pt x="10249" y="25492"/>
                  <a:pt x="12174" y="26772"/>
                </a:cubicBezTo>
                <a:cubicBezTo>
                  <a:pt x="15973" y="29302"/>
                  <a:pt x="18385" y="33394"/>
                  <a:pt x="20719" y="37317"/>
                </a:cubicBezTo>
                <a:cubicBezTo>
                  <a:pt x="21503" y="38638"/>
                  <a:pt x="22388" y="40037"/>
                  <a:pt x="23812" y="40613"/>
                </a:cubicBezTo>
                <a:cubicBezTo>
                  <a:pt x="24364" y="40835"/>
                  <a:pt x="24951" y="40913"/>
                  <a:pt x="25548" y="40913"/>
                </a:cubicBezTo>
                <a:cubicBezTo>
                  <a:pt x="26168" y="40913"/>
                  <a:pt x="26798" y="40829"/>
                  <a:pt x="27411" y="40735"/>
                </a:cubicBezTo>
                <a:cubicBezTo>
                  <a:pt x="30933" y="40195"/>
                  <a:pt x="34415" y="39409"/>
                  <a:pt x="37828" y="38385"/>
                </a:cubicBezTo>
                <a:cubicBezTo>
                  <a:pt x="39294" y="37946"/>
                  <a:pt x="40791" y="37435"/>
                  <a:pt x="41929" y="36412"/>
                </a:cubicBezTo>
                <a:cubicBezTo>
                  <a:pt x="42946" y="35496"/>
                  <a:pt x="43588" y="34245"/>
                  <a:pt x="44208" y="33023"/>
                </a:cubicBezTo>
                <a:cubicBezTo>
                  <a:pt x="46276" y="28948"/>
                  <a:pt x="48357" y="24840"/>
                  <a:pt x="49595" y="20440"/>
                </a:cubicBezTo>
                <a:cubicBezTo>
                  <a:pt x="50033" y="18883"/>
                  <a:pt x="50354" y="17181"/>
                  <a:pt x="49744" y="15683"/>
                </a:cubicBezTo>
                <a:cubicBezTo>
                  <a:pt x="49213" y="14377"/>
                  <a:pt x="48053" y="13437"/>
                  <a:pt x="46861" y="12684"/>
                </a:cubicBezTo>
                <a:cubicBezTo>
                  <a:pt x="43994" y="10869"/>
                  <a:pt x="40724" y="9804"/>
                  <a:pt x="37453" y="8897"/>
                </a:cubicBezTo>
                <a:cubicBezTo>
                  <a:pt x="26359" y="5820"/>
                  <a:pt x="14802" y="4354"/>
                  <a:pt x="4025" y="299"/>
                </a:cubicBezTo>
                <a:cubicBezTo>
                  <a:pt x="3480" y="94"/>
                  <a:pt x="3029" y="1"/>
                  <a:pt x="26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21"/>
          <p:cNvSpPr/>
          <p:nvPr/>
        </p:nvSpPr>
        <p:spPr>
          <a:xfrm>
            <a:off x="-1217873" y="4515929"/>
            <a:ext cx="2733675" cy="2549400"/>
          </a:xfrm>
          <a:custGeom>
            <a:avLst/>
            <a:gdLst/>
            <a:ahLst/>
            <a:cxnLst/>
            <a:rect l="l" t="t" r="r" b="b"/>
            <a:pathLst>
              <a:path w="36449" h="23708" extrusionOk="0">
                <a:moveTo>
                  <a:pt x="10043" y="0"/>
                </a:moveTo>
                <a:cubicBezTo>
                  <a:pt x="7515" y="0"/>
                  <a:pt x="6763" y="995"/>
                  <a:pt x="4895" y="2833"/>
                </a:cubicBezTo>
                <a:cubicBezTo>
                  <a:pt x="3106" y="4595"/>
                  <a:pt x="1653" y="6667"/>
                  <a:pt x="606" y="8948"/>
                </a:cubicBezTo>
                <a:cubicBezTo>
                  <a:pt x="284" y="9651"/>
                  <a:pt x="1" y="10468"/>
                  <a:pt x="314" y="11176"/>
                </a:cubicBezTo>
                <a:cubicBezTo>
                  <a:pt x="529" y="11660"/>
                  <a:pt x="983" y="11989"/>
                  <a:pt x="1430" y="12272"/>
                </a:cubicBezTo>
                <a:cubicBezTo>
                  <a:pt x="6155" y="15271"/>
                  <a:pt x="12304" y="15886"/>
                  <a:pt x="16367" y="19735"/>
                </a:cubicBezTo>
                <a:cubicBezTo>
                  <a:pt x="17977" y="21261"/>
                  <a:pt x="19383" y="23350"/>
                  <a:pt x="21581" y="23667"/>
                </a:cubicBezTo>
                <a:cubicBezTo>
                  <a:pt x="21773" y="23695"/>
                  <a:pt x="21966" y="23708"/>
                  <a:pt x="22158" y="23708"/>
                </a:cubicBezTo>
                <a:cubicBezTo>
                  <a:pt x="23000" y="23708"/>
                  <a:pt x="23842" y="23466"/>
                  <a:pt x="24648" y="23192"/>
                </a:cubicBezTo>
                <a:cubicBezTo>
                  <a:pt x="26837" y="22447"/>
                  <a:pt x="28931" y="21449"/>
                  <a:pt x="30890" y="20219"/>
                </a:cubicBezTo>
                <a:cubicBezTo>
                  <a:pt x="33240" y="18741"/>
                  <a:pt x="35522" y="16701"/>
                  <a:pt x="36013" y="13969"/>
                </a:cubicBezTo>
                <a:cubicBezTo>
                  <a:pt x="36448" y="11547"/>
                  <a:pt x="35332" y="9038"/>
                  <a:pt x="33603" y="7285"/>
                </a:cubicBezTo>
                <a:cubicBezTo>
                  <a:pt x="31874" y="5534"/>
                  <a:pt x="29601" y="4428"/>
                  <a:pt x="27312" y="3524"/>
                </a:cubicBezTo>
                <a:cubicBezTo>
                  <a:pt x="21937" y="1401"/>
                  <a:pt x="16196" y="209"/>
                  <a:pt x="10419" y="7"/>
                </a:cubicBezTo>
                <a:cubicBezTo>
                  <a:pt x="10290" y="3"/>
                  <a:pt x="10164" y="0"/>
                  <a:pt x="100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21"/>
          <p:cNvSpPr/>
          <p:nvPr/>
        </p:nvSpPr>
        <p:spPr>
          <a:xfrm>
            <a:off x="5392564" y="4706268"/>
            <a:ext cx="4763279" cy="4322937"/>
          </a:xfrm>
          <a:custGeom>
            <a:avLst/>
            <a:gdLst/>
            <a:ahLst/>
            <a:cxnLst/>
            <a:rect l="l" t="t" r="r" b="b"/>
            <a:pathLst>
              <a:path w="60169" h="40955" extrusionOk="0">
                <a:moveTo>
                  <a:pt x="51266" y="1"/>
                </a:moveTo>
                <a:cubicBezTo>
                  <a:pt x="51260" y="1"/>
                  <a:pt x="51255" y="1"/>
                  <a:pt x="51249" y="1"/>
                </a:cubicBezTo>
                <a:cubicBezTo>
                  <a:pt x="50064" y="17"/>
                  <a:pt x="48222" y="1976"/>
                  <a:pt x="47160" y="2544"/>
                </a:cubicBezTo>
                <a:cubicBezTo>
                  <a:pt x="36790" y="8079"/>
                  <a:pt x="24918" y="9553"/>
                  <a:pt x="13046" y="9553"/>
                </a:cubicBezTo>
                <a:cubicBezTo>
                  <a:pt x="9473" y="9553"/>
                  <a:pt x="5899" y="9420"/>
                  <a:pt x="2367" y="9223"/>
                </a:cubicBezTo>
                <a:cubicBezTo>
                  <a:pt x="2220" y="9215"/>
                  <a:pt x="2068" y="9208"/>
                  <a:pt x="1915" y="9208"/>
                </a:cubicBezTo>
                <a:cubicBezTo>
                  <a:pt x="1316" y="9208"/>
                  <a:pt x="708" y="9306"/>
                  <a:pt x="347" y="9757"/>
                </a:cubicBezTo>
                <a:cubicBezTo>
                  <a:pt x="1" y="10192"/>
                  <a:pt x="17" y="10803"/>
                  <a:pt x="55" y="11356"/>
                </a:cubicBezTo>
                <a:cubicBezTo>
                  <a:pt x="384" y="16137"/>
                  <a:pt x="1064" y="20885"/>
                  <a:pt x="2092" y="25565"/>
                </a:cubicBezTo>
                <a:cubicBezTo>
                  <a:pt x="2842" y="28980"/>
                  <a:pt x="3837" y="32473"/>
                  <a:pt x="6096" y="35142"/>
                </a:cubicBezTo>
                <a:cubicBezTo>
                  <a:pt x="8888" y="38443"/>
                  <a:pt x="13242" y="40020"/>
                  <a:pt x="17516" y="40682"/>
                </a:cubicBezTo>
                <a:cubicBezTo>
                  <a:pt x="18542" y="40841"/>
                  <a:pt x="19588" y="40955"/>
                  <a:pt x="20627" y="40955"/>
                </a:cubicBezTo>
                <a:cubicBezTo>
                  <a:pt x="21599" y="40955"/>
                  <a:pt x="22565" y="40855"/>
                  <a:pt x="23503" y="40601"/>
                </a:cubicBezTo>
                <a:cubicBezTo>
                  <a:pt x="25884" y="39956"/>
                  <a:pt x="27897" y="38363"/>
                  <a:pt x="29632" y="36608"/>
                </a:cubicBezTo>
                <a:cubicBezTo>
                  <a:pt x="31869" y="34345"/>
                  <a:pt x="33756" y="31759"/>
                  <a:pt x="35488" y="29091"/>
                </a:cubicBezTo>
                <a:cubicBezTo>
                  <a:pt x="36700" y="27222"/>
                  <a:pt x="37860" y="25285"/>
                  <a:pt x="39454" y="23730"/>
                </a:cubicBezTo>
                <a:cubicBezTo>
                  <a:pt x="40983" y="22240"/>
                  <a:pt x="43002" y="21113"/>
                  <a:pt x="45127" y="21113"/>
                </a:cubicBezTo>
                <a:cubicBezTo>
                  <a:pt x="45219" y="21113"/>
                  <a:pt x="45311" y="21115"/>
                  <a:pt x="45403" y="21120"/>
                </a:cubicBezTo>
                <a:cubicBezTo>
                  <a:pt x="46577" y="21173"/>
                  <a:pt x="47704" y="21571"/>
                  <a:pt x="48824" y="21931"/>
                </a:cubicBezTo>
                <a:cubicBezTo>
                  <a:pt x="51239" y="22707"/>
                  <a:pt x="53775" y="23329"/>
                  <a:pt x="56290" y="23329"/>
                </a:cubicBezTo>
                <a:cubicBezTo>
                  <a:pt x="57243" y="23329"/>
                  <a:pt x="58193" y="23240"/>
                  <a:pt x="59132" y="23036"/>
                </a:cubicBezTo>
                <a:cubicBezTo>
                  <a:pt x="59470" y="22962"/>
                  <a:pt x="59840" y="22848"/>
                  <a:pt x="60017" y="22549"/>
                </a:cubicBezTo>
                <a:cubicBezTo>
                  <a:pt x="60169" y="22291"/>
                  <a:pt x="60130" y="21966"/>
                  <a:pt x="60088" y="21670"/>
                </a:cubicBezTo>
                <a:cubicBezTo>
                  <a:pt x="59573" y="18115"/>
                  <a:pt x="59057" y="14556"/>
                  <a:pt x="58235" y="11061"/>
                </a:cubicBezTo>
                <a:cubicBezTo>
                  <a:pt x="57543" y="8123"/>
                  <a:pt x="56513" y="5111"/>
                  <a:pt x="54648" y="2697"/>
                </a:cubicBezTo>
                <a:cubicBezTo>
                  <a:pt x="53944" y="1790"/>
                  <a:pt x="52546" y="1"/>
                  <a:pt x="512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 xmlns:p14="http://schemas.microsoft.com/office/powerpoint/2010/main" val="3619101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7"/>
        <p:cNvGrpSpPr/>
        <p:nvPr/>
      </p:nvGrpSpPr>
      <p:grpSpPr>
        <a:xfrm>
          <a:off x="0" y="0"/>
          <a:ext cx="0" cy="0"/>
          <a:chOff x="0" y="0"/>
          <a:chExt cx="0" cy="0"/>
        </a:xfrm>
      </p:grpSpPr>
    </p:spTree>
    <p:extLst>
      <p:ext uri="{BB962C8B-B14F-4D97-AF65-F5344CB8AC3E}">
        <p14:creationId xmlns="" xmlns:p14="http://schemas.microsoft.com/office/powerpoint/2010/main" val="2654682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8"/>
        <p:cNvGrpSpPr/>
        <p:nvPr/>
      </p:nvGrpSpPr>
      <p:grpSpPr>
        <a:xfrm>
          <a:off x="0" y="0"/>
          <a:ext cx="0" cy="0"/>
          <a:chOff x="0" y="0"/>
          <a:chExt cx="0" cy="0"/>
        </a:xfrm>
      </p:grpSpPr>
      <p:sp>
        <p:nvSpPr>
          <p:cNvPr id="189" name="Google Shape;189;p28"/>
          <p:cNvSpPr/>
          <p:nvPr/>
        </p:nvSpPr>
        <p:spPr>
          <a:xfrm>
            <a:off x="1708650" y="5788100"/>
            <a:ext cx="1514742" cy="1552867"/>
          </a:xfrm>
          <a:custGeom>
            <a:avLst/>
            <a:gdLst/>
            <a:ahLst/>
            <a:cxnLst/>
            <a:rect l="l" t="t" r="r" b="b"/>
            <a:pathLst>
              <a:path w="46936" h="36088" extrusionOk="0">
                <a:moveTo>
                  <a:pt x="16766" y="0"/>
                </a:moveTo>
                <a:cubicBezTo>
                  <a:pt x="16177" y="0"/>
                  <a:pt x="15598" y="83"/>
                  <a:pt x="15101" y="384"/>
                </a:cubicBezTo>
                <a:cubicBezTo>
                  <a:pt x="14586" y="694"/>
                  <a:pt x="14226" y="1200"/>
                  <a:pt x="13881" y="1691"/>
                </a:cubicBezTo>
                <a:lnTo>
                  <a:pt x="984" y="20042"/>
                </a:lnTo>
                <a:cubicBezTo>
                  <a:pt x="503" y="20725"/>
                  <a:pt x="0" y="21480"/>
                  <a:pt x="49" y="22315"/>
                </a:cubicBezTo>
                <a:cubicBezTo>
                  <a:pt x="135" y="23789"/>
                  <a:pt x="1779" y="24575"/>
                  <a:pt x="3167" y="25074"/>
                </a:cubicBezTo>
                <a:cubicBezTo>
                  <a:pt x="10957" y="27872"/>
                  <a:pt x="18486" y="31347"/>
                  <a:pt x="25668" y="35460"/>
                </a:cubicBezTo>
                <a:cubicBezTo>
                  <a:pt x="26204" y="35767"/>
                  <a:pt x="26782" y="36087"/>
                  <a:pt x="27389" y="36087"/>
                </a:cubicBezTo>
                <a:cubicBezTo>
                  <a:pt x="27454" y="36087"/>
                  <a:pt x="27519" y="36084"/>
                  <a:pt x="27584" y="36076"/>
                </a:cubicBezTo>
                <a:cubicBezTo>
                  <a:pt x="28115" y="36014"/>
                  <a:pt x="28575" y="35693"/>
                  <a:pt x="29006" y="35375"/>
                </a:cubicBezTo>
                <a:cubicBezTo>
                  <a:pt x="31579" y="33471"/>
                  <a:pt x="34010" y="31260"/>
                  <a:pt x="35551" y="28454"/>
                </a:cubicBezTo>
                <a:cubicBezTo>
                  <a:pt x="37953" y="24087"/>
                  <a:pt x="38138" y="18427"/>
                  <a:pt x="41754" y="14996"/>
                </a:cubicBezTo>
                <a:cubicBezTo>
                  <a:pt x="43213" y="13611"/>
                  <a:pt x="45183" y="12652"/>
                  <a:pt x="46064" y="10845"/>
                </a:cubicBezTo>
                <a:cubicBezTo>
                  <a:pt x="46936" y="9062"/>
                  <a:pt x="46719" y="5645"/>
                  <a:pt x="45157" y="4215"/>
                </a:cubicBezTo>
                <a:cubicBezTo>
                  <a:pt x="43577" y="2765"/>
                  <a:pt x="40065" y="2855"/>
                  <a:pt x="38102" y="2546"/>
                </a:cubicBezTo>
                <a:cubicBezTo>
                  <a:pt x="31350" y="1489"/>
                  <a:pt x="24568" y="658"/>
                  <a:pt x="17756" y="55"/>
                </a:cubicBezTo>
                <a:cubicBezTo>
                  <a:pt x="17431" y="26"/>
                  <a:pt x="17097" y="0"/>
                  <a:pt x="16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28"/>
          <p:cNvSpPr/>
          <p:nvPr/>
        </p:nvSpPr>
        <p:spPr>
          <a:xfrm>
            <a:off x="5779526" y="4213734"/>
            <a:ext cx="3866663" cy="3496673"/>
          </a:xfrm>
          <a:custGeom>
            <a:avLst/>
            <a:gdLst/>
            <a:ahLst/>
            <a:cxnLst/>
            <a:rect l="l" t="t" r="r" b="b"/>
            <a:pathLst>
              <a:path w="54288" h="36820" extrusionOk="0">
                <a:moveTo>
                  <a:pt x="31667" y="1"/>
                </a:moveTo>
                <a:cubicBezTo>
                  <a:pt x="31164" y="1"/>
                  <a:pt x="30639" y="85"/>
                  <a:pt x="30084" y="275"/>
                </a:cubicBezTo>
                <a:cubicBezTo>
                  <a:pt x="24047" y="2343"/>
                  <a:pt x="18149" y="6495"/>
                  <a:pt x="13206" y="10439"/>
                </a:cubicBezTo>
                <a:cubicBezTo>
                  <a:pt x="10345" y="12724"/>
                  <a:pt x="7654" y="15216"/>
                  <a:pt x="5158" y="17894"/>
                </a:cubicBezTo>
                <a:cubicBezTo>
                  <a:pt x="3869" y="19279"/>
                  <a:pt x="2611" y="20747"/>
                  <a:pt x="1891" y="22496"/>
                </a:cubicBezTo>
                <a:cubicBezTo>
                  <a:pt x="0" y="27087"/>
                  <a:pt x="2554" y="32739"/>
                  <a:pt x="6881" y="35175"/>
                </a:cubicBezTo>
                <a:cubicBezTo>
                  <a:pt x="8897" y="36308"/>
                  <a:pt x="11175" y="36820"/>
                  <a:pt x="13483" y="36820"/>
                </a:cubicBezTo>
                <a:cubicBezTo>
                  <a:pt x="16130" y="36820"/>
                  <a:pt x="18817" y="36147"/>
                  <a:pt x="21193" y="34968"/>
                </a:cubicBezTo>
                <a:cubicBezTo>
                  <a:pt x="24604" y="33275"/>
                  <a:pt x="27495" y="30642"/>
                  <a:pt x="30971" y="29086"/>
                </a:cubicBezTo>
                <a:cubicBezTo>
                  <a:pt x="36063" y="26805"/>
                  <a:pt x="41891" y="27040"/>
                  <a:pt x="47331" y="25801"/>
                </a:cubicBezTo>
                <a:cubicBezTo>
                  <a:pt x="49388" y="25332"/>
                  <a:pt x="51536" y="24551"/>
                  <a:pt x="52762" y="22831"/>
                </a:cubicBezTo>
                <a:cubicBezTo>
                  <a:pt x="54287" y="20691"/>
                  <a:pt x="53907" y="17638"/>
                  <a:pt x="52542" y="15391"/>
                </a:cubicBezTo>
                <a:cubicBezTo>
                  <a:pt x="51178" y="13145"/>
                  <a:pt x="49011" y="11523"/>
                  <a:pt x="46896" y="9961"/>
                </a:cubicBezTo>
                <a:lnTo>
                  <a:pt x="37699" y="3163"/>
                </a:lnTo>
                <a:cubicBezTo>
                  <a:pt x="35759" y="1728"/>
                  <a:pt x="33946" y="1"/>
                  <a:pt x="31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28"/>
          <p:cNvSpPr/>
          <p:nvPr/>
        </p:nvSpPr>
        <p:spPr>
          <a:xfrm>
            <a:off x="-2023100" y="-2221933"/>
            <a:ext cx="5285030" cy="4359336"/>
          </a:xfrm>
          <a:custGeom>
            <a:avLst/>
            <a:gdLst/>
            <a:ahLst/>
            <a:cxnLst/>
            <a:rect l="l" t="t" r="r" b="b"/>
            <a:pathLst>
              <a:path w="61563" h="38085" extrusionOk="0">
                <a:moveTo>
                  <a:pt x="34813" y="0"/>
                </a:moveTo>
                <a:cubicBezTo>
                  <a:pt x="34180" y="0"/>
                  <a:pt x="33546" y="23"/>
                  <a:pt x="32915" y="70"/>
                </a:cubicBezTo>
                <a:cubicBezTo>
                  <a:pt x="27833" y="445"/>
                  <a:pt x="22967" y="2274"/>
                  <a:pt x="18362" y="4454"/>
                </a:cubicBezTo>
                <a:cubicBezTo>
                  <a:pt x="14590" y="6239"/>
                  <a:pt x="10883" y="8310"/>
                  <a:pt x="7930" y="11257"/>
                </a:cubicBezTo>
                <a:cubicBezTo>
                  <a:pt x="3760" y="15421"/>
                  <a:pt x="1354" y="21127"/>
                  <a:pt x="441" y="26949"/>
                </a:cubicBezTo>
                <a:cubicBezTo>
                  <a:pt x="0" y="29763"/>
                  <a:pt x="62" y="33070"/>
                  <a:pt x="2230" y="34917"/>
                </a:cubicBezTo>
                <a:cubicBezTo>
                  <a:pt x="3580" y="36069"/>
                  <a:pt x="5442" y="36364"/>
                  <a:pt x="7201" y="36590"/>
                </a:cubicBezTo>
                <a:cubicBezTo>
                  <a:pt x="12301" y="37245"/>
                  <a:pt x="17419" y="37692"/>
                  <a:pt x="22558" y="37931"/>
                </a:cubicBezTo>
                <a:cubicBezTo>
                  <a:pt x="24536" y="38023"/>
                  <a:pt x="26514" y="38084"/>
                  <a:pt x="28492" y="38084"/>
                </a:cubicBezTo>
                <a:cubicBezTo>
                  <a:pt x="29446" y="38084"/>
                  <a:pt x="30400" y="38070"/>
                  <a:pt x="31354" y="38038"/>
                </a:cubicBezTo>
                <a:cubicBezTo>
                  <a:pt x="33278" y="37975"/>
                  <a:pt x="35592" y="37572"/>
                  <a:pt x="36306" y="35784"/>
                </a:cubicBezTo>
                <a:cubicBezTo>
                  <a:pt x="36877" y="34358"/>
                  <a:pt x="36105" y="32794"/>
                  <a:pt x="35639" y="31331"/>
                </a:cubicBezTo>
                <a:cubicBezTo>
                  <a:pt x="34825" y="28778"/>
                  <a:pt x="35107" y="25637"/>
                  <a:pt x="37148" y="23901"/>
                </a:cubicBezTo>
                <a:cubicBezTo>
                  <a:pt x="38318" y="22907"/>
                  <a:pt x="39759" y="22563"/>
                  <a:pt x="41289" y="22563"/>
                </a:cubicBezTo>
                <a:cubicBezTo>
                  <a:pt x="43080" y="22563"/>
                  <a:pt x="44993" y="23034"/>
                  <a:pt x="46735" y="23484"/>
                </a:cubicBezTo>
                <a:cubicBezTo>
                  <a:pt x="49356" y="24161"/>
                  <a:pt x="52005" y="24710"/>
                  <a:pt x="54684" y="25130"/>
                </a:cubicBezTo>
                <a:cubicBezTo>
                  <a:pt x="55326" y="25231"/>
                  <a:pt x="56009" y="25312"/>
                  <a:pt x="56677" y="25312"/>
                </a:cubicBezTo>
                <a:cubicBezTo>
                  <a:pt x="57868" y="25312"/>
                  <a:pt x="59013" y="25056"/>
                  <a:pt x="59802" y="24208"/>
                </a:cubicBezTo>
                <a:cubicBezTo>
                  <a:pt x="60323" y="23649"/>
                  <a:pt x="60600" y="22901"/>
                  <a:pt x="60749" y="22150"/>
                </a:cubicBezTo>
                <a:cubicBezTo>
                  <a:pt x="61562" y="18054"/>
                  <a:pt x="58910" y="14151"/>
                  <a:pt x="56354" y="10851"/>
                </a:cubicBezTo>
                <a:cubicBezTo>
                  <a:pt x="53395" y="7032"/>
                  <a:pt x="50813" y="4789"/>
                  <a:pt x="46508" y="2699"/>
                </a:cubicBezTo>
                <a:cubicBezTo>
                  <a:pt x="42879" y="938"/>
                  <a:pt x="38847" y="0"/>
                  <a:pt x="348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 xmlns:p14="http://schemas.microsoft.com/office/powerpoint/2010/main" val="4042597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04.05.2023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21238989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2"/>
        <p:cNvGrpSpPr/>
        <p:nvPr/>
      </p:nvGrpSpPr>
      <p:grpSpPr>
        <a:xfrm>
          <a:off x="0" y="0"/>
          <a:ext cx="0" cy="0"/>
          <a:chOff x="0" y="0"/>
          <a:chExt cx="0" cy="0"/>
        </a:xfrm>
      </p:grpSpPr>
      <p:sp>
        <p:nvSpPr>
          <p:cNvPr id="193" name="Google Shape;193;p29"/>
          <p:cNvSpPr/>
          <p:nvPr/>
        </p:nvSpPr>
        <p:spPr>
          <a:xfrm rot="7816416">
            <a:off x="-2145891" y="722562"/>
            <a:ext cx="4938315" cy="2512002"/>
          </a:xfrm>
          <a:custGeom>
            <a:avLst/>
            <a:gdLst/>
            <a:ahLst/>
            <a:cxnLst/>
            <a:rect l="l" t="t" r="r" b="b"/>
            <a:pathLst>
              <a:path w="54288" h="36820" extrusionOk="0">
                <a:moveTo>
                  <a:pt x="31667" y="1"/>
                </a:moveTo>
                <a:cubicBezTo>
                  <a:pt x="31164" y="1"/>
                  <a:pt x="30639" y="85"/>
                  <a:pt x="30084" y="275"/>
                </a:cubicBezTo>
                <a:cubicBezTo>
                  <a:pt x="24047" y="2343"/>
                  <a:pt x="18149" y="6495"/>
                  <a:pt x="13206" y="10439"/>
                </a:cubicBezTo>
                <a:cubicBezTo>
                  <a:pt x="10345" y="12724"/>
                  <a:pt x="7654" y="15216"/>
                  <a:pt x="5158" y="17894"/>
                </a:cubicBezTo>
                <a:cubicBezTo>
                  <a:pt x="3869" y="19279"/>
                  <a:pt x="2611" y="20747"/>
                  <a:pt x="1891" y="22496"/>
                </a:cubicBezTo>
                <a:cubicBezTo>
                  <a:pt x="0" y="27087"/>
                  <a:pt x="2554" y="32739"/>
                  <a:pt x="6881" y="35175"/>
                </a:cubicBezTo>
                <a:cubicBezTo>
                  <a:pt x="8897" y="36308"/>
                  <a:pt x="11175" y="36820"/>
                  <a:pt x="13483" y="36820"/>
                </a:cubicBezTo>
                <a:cubicBezTo>
                  <a:pt x="16130" y="36820"/>
                  <a:pt x="18817" y="36147"/>
                  <a:pt x="21193" y="34968"/>
                </a:cubicBezTo>
                <a:cubicBezTo>
                  <a:pt x="24604" y="33275"/>
                  <a:pt x="27495" y="30642"/>
                  <a:pt x="30971" y="29086"/>
                </a:cubicBezTo>
                <a:cubicBezTo>
                  <a:pt x="36063" y="26805"/>
                  <a:pt x="41891" y="27040"/>
                  <a:pt x="47331" y="25801"/>
                </a:cubicBezTo>
                <a:cubicBezTo>
                  <a:pt x="49388" y="25332"/>
                  <a:pt x="51536" y="24551"/>
                  <a:pt x="52762" y="22831"/>
                </a:cubicBezTo>
                <a:cubicBezTo>
                  <a:pt x="54287" y="20691"/>
                  <a:pt x="53907" y="17638"/>
                  <a:pt x="52542" y="15391"/>
                </a:cubicBezTo>
                <a:cubicBezTo>
                  <a:pt x="51178" y="13145"/>
                  <a:pt x="49011" y="11523"/>
                  <a:pt x="46896" y="9961"/>
                </a:cubicBezTo>
                <a:lnTo>
                  <a:pt x="37699" y="3163"/>
                </a:lnTo>
                <a:cubicBezTo>
                  <a:pt x="35759" y="1728"/>
                  <a:pt x="33946" y="1"/>
                  <a:pt x="31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29"/>
          <p:cNvSpPr/>
          <p:nvPr/>
        </p:nvSpPr>
        <p:spPr>
          <a:xfrm>
            <a:off x="6402926" y="-1262667"/>
            <a:ext cx="3703663" cy="3349269"/>
          </a:xfrm>
          <a:custGeom>
            <a:avLst/>
            <a:gdLst/>
            <a:ahLst/>
            <a:cxnLst/>
            <a:rect l="l" t="t" r="r" b="b"/>
            <a:pathLst>
              <a:path w="54288" h="36820" extrusionOk="0">
                <a:moveTo>
                  <a:pt x="31667" y="1"/>
                </a:moveTo>
                <a:cubicBezTo>
                  <a:pt x="31164" y="1"/>
                  <a:pt x="30639" y="85"/>
                  <a:pt x="30084" y="275"/>
                </a:cubicBezTo>
                <a:cubicBezTo>
                  <a:pt x="24047" y="2343"/>
                  <a:pt x="18149" y="6495"/>
                  <a:pt x="13206" y="10439"/>
                </a:cubicBezTo>
                <a:cubicBezTo>
                  <a:pt x="10345" y="12724"/>
                  <a:pt x="7654" y="15216"/>
                  <a:pt x="5158" y="17894"/>
                </a:cubicBezTo>
                <a:cubicBezTo>
                  <a:pt x="3869" y="19279"/>
                  <a:pt x="2611" y="20747"/>
                  <a:pt x="1891" y="22496"/>
                </a:cubicBezTo>
                <a:cubicBezTo>
                  <a:pt x="0" y="27087"/>
                  <a:pt x="2554" y="32739"/>
                  <a:pt x="6881" y="35175"/>
                </a:cubicBezTo>
                <a:cubicBezTo>
                  <a:pt x="8897" y="36308"/>
                  <a:pt x="11175" y="36820"/>
                  <a:pt x="13483" y="36820"/>
                </a:cubicBezTo>
                <a:cubicBezTo>
                  <a:pt x="16130" y="36820"/>
                  <a:pt x="18817" y="36147"/>
                  <a:pt x="21193" y="34968"/>
                </a:cubicBezTo>
                <a:cubicBezTo>
                  <a:pt x="24604" y="33275"/>
                  <a:pt x="27495" y="30642"/>
                  <a:pt x="30971" y="29086"/>
                </a:cubicBezTo>
                <a:cubicBezTo>
                  <a:pt x="36063" y="26805"/>
                  <a:pt x="41891" y="27040"/>
                  <a:pt x="47331" y="25801"/>
                </a:cubicBezTo>
                <a:cubicBezTo>
                  <a:pt x="49388" y="25332"/>
                  <a:pt x="51536" y="24551"/>
                  <a:pt x="52762" y="22831"/>
                </a:cubicBezTo>
                <a:cubicBezTo>
                  <a:pt x="54287" y="20691"/>
                  <a:pt x="53907" y="17638"/>
                  <a:pt x="52542" y="15391"/>
                </a:cubicBezTo>
                <a:cubicBezTo>
                  <a:pt x="51178" y="13145"/>
                  <a:pt x="49011" y="11523"/>
                  <a:pt x="46896" y="9961"/>
                </a:cubicBezTo>
                <a:lnTo>
                  <a:pt x="37699" y="3163"/>
                </a:lnTo>
                <a:cubicBezTo>
                  <a:pt x="35759" y="1728"/>
                  <a:pt x="33946" y="1"/>
                  <a:pt x="31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29"/>
          <p:cNvSpPr/>
          <p:nvPr/>
        </p:nvSpPr>
        <p:spPr>
          <a:xfrm>
            <a:off x="3822176" y="5820959"/>
            <a:ext cx="1819625" cy="1578084"/>
          </a:xfrm>
          <a:custGeom>
            <a:avLst/>
            <a:gdLst/>
            <a:ahLst/>
            <a:cxnLst/>
            <a:rect l="l" t="t" r="r" b="b"/>
            <a:pathLst>
              <a:path w="36449" h="23708" extrusionOk="0">
                <a:moveTo>
                  <a:pt x="10043" y="0"/>
                </a:moveTo>
                <a:cubicBezTo>
                  <a:pt x="7515" y="0"/>
                  <a:pt x="6763" y="995"/>
                  <a:pt x="4895" y="2833"/>
                </a:cubicBezTo>
                <a:cubicBezTo>
                  <a:pt x="3106" y="4595"/>
                  <a:pt x="1653" y="6667"/>
                  <a:pt x="606" y="8948"/>
                </a:cubicBezTo>
                <a:cubicBezTo>
                  <a:pt x="284" y="9651"/>
                  <a:pt x="1" y="10468"/>
                  <a:pt x="314" y="11176"/>
                </a:cubicBezTo>
                <a:cubicBezTo>
                  <a:pt x="529" y="11660"/>
                  <a:pt x="983" y="11989"/>
                  <a:pt x="1430" y="12272"/>
                </a:cubicBezTo>
                <a:cubicBezTo>
                  <a:pt x="6155" y="15271"/>
                  <a:pt x="12304" y="15886"/>
                  <a:pt x="16367" y="19735"/>
                </a:cubicBezTo>
                <a:cubicBezTo>
                  <a:pt x="17977" y="21261"/>
                  <a:pt x="19383" y="23350"/>
                  <a:pt x="21581" y="23667"/>
                </a:cubicBezTo>
                <a:cubicBezTo>
                  <a:pt x="21773" y="23695"/>
                  <a:pt x="21966" y="23708"/>
                  <a:pt x="22158" y="23708"/>
                </a:cubicBezTo>
                <a:cubicBezTo>
                  <a:pt x="23000" y="23708"/>
                  <a:pt x="23842" y="23466"/>
                  <a:pt x="24648" y="23192"/>
                </a:cubicBezTo>
                <a:cubicBezTo>
                  <a:pt x="26837" y="22447"/>
                  <a:pt x="28931" y="21449"/>
                  <a:pt x="30890" y="20219"/>
                </a:cubicBezTo>
                <a:cubicBezTo>
                  <a:pt x="33240" y="18741"/>
                  <a:pt x="35522" y="16701"/>
                  <a:pt x="36013" y="13969"/>
                </a:cubicBezTo>
                <a:cubicBezTo>
                  <a:pt x="36448" y="11547"/>
                  <a:pt x="35332" y="9038"/>
                  <a:pt x="33603" y="7285"/>
                </a:cubicBezTo>
                <a:cubicBezTo>
                  <a:pt x="31874" y="5534"/>
                  <a:pt x="29601" y="4428"/>
                  <a:pt x="27312" y="3524"/>
                </a:cubicBezTo>
                <a:cubicBezTo>
                  <a:pt x="21937" y="1401"/>
                  <a:pt x="16196" y="209"/>
                  <a:pt x="10419" y="7"/>
                </a:cubicBezTo>
                <a:cubicBezTo>
                  <a:pt x="10290" y="3"/>
                  <a:pt x="10164" y="0"/>
                  <a:pt x="100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 xmlns:p14="http://schemas.microsoft.com/office/powerpoint/2010/main" val="20889272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96"/>
        <p:cNvGrpSpPr/>
        <p:nvPr/>
      </p:nvGrpSpPr>
      <p:grpSpPr>
        <a:xfrm>
          <a:off x="0" y="0"/>
          <a:ext cx="0" cy="0"/>
          <a:chOff x="0" y="0"/>
          <a:chExt cx="0" cy="0"/>
        </a:xfrm>
      </p:grpSpPr>
      <p:sp>
        <p:nvSpPr>
          <p:cNvPr id="197" name="Google Shape;197;p30"/>
          <p:cNvSpPr/>
          <p:nvPr/>
        </p:nvSpPr>
        <p:spPr>
          <a:xfrm>
            <a:off x="-2093346" y="-352823"/>
            <a:ext cx="6405713" cy="5792891"/>
          </a:xfrm>
          <a:custGeom>
            <a:avLst/>
            <a:gdLst/>
            <a:ahLst/>
            <a:cxnLst/>
            <a:rect l="l" t="t" r="r" b="b"/>
            <a:pathLst>
              <a:path w="54288" h="36820" extrusionOk="0">
                <a:moveTo>
                  <a:pt x="31667" y="1"/>
                </a:moveTo>
                <a:cubicBezTo>
                  <a:pt x="31164" y="1"/>
                  <a:pt x="30639" y="85"/>
                  <a:pt x="30084" y="275"/>
                </a:cubicBezTo>
                <a:cubicBezTo>
                  <a:pt x="24047" y="2343"/>
                  <a:pt x="18149" y="6495"/>
                  <a:pt x="13206" y="10439"/>
                </a:cubicBezTo>
                <a:cubicBezTo>
                  <a:pt x="10345" y="12724"/>
                  <a:pt x="7654" y="15216"/>
                  <a:pt x="5158" y="17894"/>
                </a:cubicBezTo>
                <a:cubicBezTo>
                  <a:pt x="3869" y="19279"/>
                  <a:pt x="2611" y="20747"/>
                  <a:pt x="1891" y="22496"/>
                </a:cubicBezTo>
                <a:cubicBezTo>
                  <a:pt x="0" y="27087"/>
                  <a:pt x="2554" y="32739"/>
                  <a:pt x="6881" y="35175"/>
                </a:cubicBezTo>
                <a:cubicBezTo>
                  <a:pt x="8897" y="36308"/>
                  <a:pt x="11175" y="36820"/>
                  <a:pt x="13483" y="36820"/>
                </a:cubicBezTo>
                <a:cubicBezTo>
                  <a:pt x="16130" y="36820"/>
                  <a:pt x="18817" y="36147"/>
                  <a:pt x="21193" y="34968"/>
                </a:cubicBezTo>
                <a:cubicBezTo>
                  <a:pt x="24604" y="33275"/>
                  <a:pt x="27495" y="30642"/>
                  <a:pt x="30971" y="29086"/>
                </a:cubicBezTo>
                <a:cubicBezTo>
                  <a:pt x="36063" y="26805"/>
                  <a:pt x="41891" y="27040"/>
                  <a:pt x="47331" y="25801"/>
                </a:cubicBezTo>
                <a:cubicBezTo>
                  <a:pt x="49388" y="25332"/>
                  <a:pt x="51536" y="24551"/>
                  <a:pt x="52762" y="22831"/>
                </a:cubicBezTo>
                <a:cubicBezTo>
                  <a:pt x="54287" y="20691"/>
                  <a:pt x="53907" y="17638"/>
                  <a:pt x="52542" y="15391"/>
                </a:cubicBezTo>
                <a:cubicBezTo>
                  <a:pt x="51178" y="13145"/>
                  <a:pt x="49011" y="11523"/>
                  <a:pt x="46896" y="9961"/>
                </a:cubicBezTo>
                <a:lnTo>
                  <a:pt x="37699" y="3163"/>
                </a:lnTo>
                <a:cubicBezTo>
                  <a:pt x="35759" y="1728"/>
                  <a:pt x="33946" y="1"/>
                  <a:pt x="31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30"/>
          <p:cNvSpPr/>
          <p:nvPr/>
        </p:nvSpPr>
        <p:spPr>
          <a:xfrm>
            <a:off x="4341550" y="3799931"/>
            <a:ext cx="4145570" cy="4482939"/>
          </a:xfrm>
          <a:custGeom>
            <a:avLst/>
            <a:gdLst/>
            <a:ahLst/>
            <a:cxnLst/>
            <a:rect l="l" t="t" r="r" b="b"/>
            <a:pathLst>
              <a:path w="48607" h="39422" extrusionOk="0">
                <a:moveTo>
                  <a:pt x="25843" y="0"/>
                </a:moveTo>
                <a:cubicBezTo>
                  <a:pt x="19557" y="0"/>
                  <a:pt x="13219" y="2224"/>
                  <a:pt x="8121" y="5977"/>
                </a:cubicBezTo>
                <a:cubicBezTo>
                  <a:pt x="6289" y="7327"/>
                  <a:pt x="4569" y="8890"/>
                  <a:pt x="3397" y="10843"/>
                </a:cubicBezTo>
                <a:cubicBezTo>
                  <a:pt x="2167" y="12894"/>
                  <a:pt x="1602" y="15269"/>
                  <a:pt x="1169" y="17620"/>
                </a:cubicBezTo>
                <a:cubicBezTo>
                  <a:pt x="363" y="21987"/>
                  <a:pt x="0" y="26724"/>
                  <a:pt x="2054" y="30661"/>
                </a:cubicBezTo>
                <a:cubicBezTo>
                  <a:pt x="3511" y="33453"/>
                  <a:pt x="6078" y="35561"/>
                  <a:pt x="8932" y="36896"/>
                </a:cubicBezTo>
                <a:cubicBezTo>
                  <a:pt x="11785" y="38232"/>
                  <a:pt x="14922" y="38849"/>
                  <a:pt x="18054" y="39196"/>
                </a:cubicBezTo>
                <a:cubicBezTo>
                  <a:pt x="19257" y="39328"/>
                  <a:pt x="20478" y="39421"/>
                  <a:pt x="21693" y="39421"/>
                </a:cubicBezTo>
                <a:cubicBezTo>
                  <a:pt x="23446" y="39421"/>
                  <a:pt x="25188" y="39228"/>
                  <a:pt x="26848" y="38679"/>
                </a:cubicBezTo>
                <a:cubicBezTo>
                  <a:pt x="32092" y="36946"/>
                  <a:pt x="35597" y="32058"/>
                  <a:pt x="40302" y="29165"/>
                </a:cubicBezTo>
                <a:cubicBezTo>
                  <a:pt x="41943" y="28156"/>
                  <a:pt x="43732" y="27391"/>
                  <a:pt x="45285" y="26255"/>
                </a:cubicBezTo>
                <a:cubicBezTo>
                  <a:pt x="46838" y="25118"/>
                  <a:pt x="48182" y="23498"/>
                  <a:pt x="48387" y="21585"/>
                </a:cubicBezTo>
                <a:cubicBezTo>
                  <a:pt x="48607" y="19542"/>
                  <a:pt x="47517" y="17618"/>
                  <a:pt x="46949" y="15643"/>
                </a:cubicBezTo>
                <a:cubicBezTo>
                  <a:pt x="45894" y="11973"/>
                  <a:pt x="46447" y="7067"/>
                  <a:pt x="42625" y="4828"/>
                </a:cubicBezTo>
                <a:cubicBezTo>
                  <a:pt x="41574" y="4213"/>
                  <a:pt x="40292" y="4085"/>
                  <a:pt x="39168" y="3630"/>
                </a:cubicBezTo>
                <a:cubicBezTo>
                  <a:pt x="37239" y="2848"/>
                  <a:pt x="35454" y="1811"/>
                  <a:pt x="33455" y="1168"/>
                </a:cubicBezTo>
                <a:cubicBezTo>
                  <a:pt x="30986" y="374"/>
                  <a:pt x="28419" y="0"/>
                  <a:pt x="258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30"/>
          <p:cNvSpPr/>
          <p:nvPr/>
        </p:nvSpPr>
        <p:spPr>
          <a:xfrm>
            <a:off x="6699900" y="-863400"/>
            <a:ext cx="2399438" cy="2080931"/>
          </a:xfrm>
          <a:custGeom>
            <a:avLst/>
            <a:gdLst/>
            <a:ahLst/>
            <a:cxnLst/>
            <a:rect l="l" t="t" r="r" b="b"/>
            <a:pathLst>
              <a:path w="36449" h="23708" extrusionOk="0">
                <a:moveTo>
                  <a:pt x="10043" y="0"/>
                </a:moveTo>
                <a:cubicBezTo>
                  <a:pt x="7515" y="0"/>
                  <a:pt x="6763" y="995"/>
                  <a:pt x="4895" y="2833"/>
                </a:cubicBezTo>
                <a:cubicBezTo>
                  <a:pt x="3106" y="4595"/>
                  <a:pt x="1653" y="6667"/>
                  <a:pt x="606" y="8948"/>
                </a:cubicBezTo>
                <a:cubicBezTo>
                  <a:pt x="284" y="9651"/>
                  <a:pt x="1" y="10468"/>
                  <a:pt x="314" y="11176"/>
                </a:cubicBezTo>
                <a:cubicBezTo>
                  <a:pt x="529" y="11660"/>
                  <a:pt x="983" y="11989"/>
                  <a:pt x="1430" y="12272"/>
                </a:cubicBezTo>
                <a:cubicBezTo>
                  <a:pt x="6155" y="15271"/>
                  <a:pt x="12304" y="15886"/>
                  <a:pt x="16367" y="19735"/>
                </a:cubicBezTo>
                <a:cubicBezTo>
                  <a:pt x="17977" y="21261"/>
                  <a:pt x="19383" y="23350"/>
                  <a:pt x="21581" y="23667"/>
                </a:cubicBezTo>
                <a:cubicBezTo>
                  <a:pt x="21773" y="23695"/>
                  <a:pt x="21966" y="23708"/>
                  <a:pt x="22158" y="23708"/>
                </a:cubicBezTo>
                <a:cubicBezTo>
                  <a:pt x="23000" y="23708"/>
                  <a:pt x="23842" y="23466"/>
                  <a:pt x="24648" y="23192"/>
                </a:cubicBezTo>
                <a:cubicBezTo>
                  <a:pt x="26837" y="22447"/>
                  <a:pt x="28931" y="21449"/>
                  <a:pt x="30890" y="20219"/>
                </a:cubicBezTo>
                <a:cubicBezTo>
                  <a:pt x="33240" y="18741"/>
                  <a:pt x="35522" y="16701"/>
                  <a:pt x="36013" y="13969"/>
                </a:cubicBezTo>
                <a:cubicBezTo>
                  <a:pt x="36448" y="11547"/>
                  <a:pt x="35332" y="9038"/>
                  <a:pt x="33603" y="7285"/>
                </a:cubicBezTo>
                <a:cubicBezTo>
                  <a:pt x="31874" y="5534"/>
                  <a:pt x="29601" y="4428"/>
                  <a:pt x="27312" y="3524"/>
                </a:cubicBezTo>
                <a:cubicBezTo>
                  <a:pt x="21937" y="1401"/>
                  <a:pt x="16196" y="209"/>
                  <a:pt x="10419" y="7"/>
                </a:cubicBezTo>
                <a:cubicBezTo>
                  <a:pt x="10290" y="3"/>
                  <a:pt x="10164" y="0"/>
                  <a:pt x="100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 xmlns:p14="http://schemas.microsoft.com/office/powerpoint/2010/main" val="30788568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00"/>
        <p:cNvGrpSpPr/>
        <p:nvPr/>
      </p:nvGrpSpPr>
      <p:grpSpPr>
        <a:xfrm>
          <a:off x="0" y="0"/>
          <a:ext cx="0" cy="0"/>
          <a:chOff x="0" y="0"/>
          <a:chExt cx="0" cy="0"/>
        </a:xfrm>
      </p:grpSpPr>
    </p:spTree>
    <p:extLst>
      <p:ext uri="{BB962C8B-B14F-4D97-AF65-F5344CB8AC3E}">
        <p14:creationId xmlns="" xmlns:p14="http://schemas.microsoft.com/office/powerpoint/2010/main" val="4986764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391823867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128394798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17568856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18561712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42900523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1819738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438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04.05.2023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31911295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64644353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168780342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16053803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1902929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04.05.2023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797353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04.05.2023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1788992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1048597" name="Title 1"/>
          <p:cNvSpPr>
            <a:spLocks noGrp="1"/>
          </p:cNvSpPr>
          <p:nvPr>
            <p:ph type="title"/>
          </p:nvPr>
        </p:nvSpPr>
        <p:spPr/>
        <p:txBody>
          <a:bodyPr/>
          <a:lstStyle/>
          <a:p>
            <a:r>
              <a:rPr lang="ru-RU" altLang="zh-CN"/>
              <a:t>Образец заголовка</a:t>
            </a:r>
            <a:endParaRPr lang="en-US" dirty="0"/>
          </a:p>
        </p:txBody>
      </p:sp>
      <p:sp>
        <p:nvSpPr>
          <p:cNvPr id="1048598" name="Content Placeholder 2"/>
          <p:cNvSpPr>
            <a:spLocks noGrp="1"/>
          </p:cNvSpPr>
          <p:nvPr>
            <p:ph idx="1"/>
          </p:nvPr>
        </p:nvSpPr>
        <p:spPr/>
        <p:txBody>
          <a:bodyPr/>
          <a:lstStyle/>
          <a:p>
            <a:pPr lvl="0"/>
            <a:r>
              <a:rPr lang="ru-RU" altLang="zh-CN"/>
              <a:t>Образец текста</a:t>
            </a:r>
          </a:p>
          <a:p>
            <a:pPr lvl="1"/>
            <a:r>
              <a:rPr lang="ru-RU" altLang="zh-CN"/>
              <a:t>Второй уровень</a:t>
            </a:r>
          </a:p>
          <a:p>
            <a:pPr lvl="2"/>
            <a:r>
              <a:rPr lang="ru-RU" altLang="zh-CN"/>
              <a:t>Третий уровень</a:t>
            </a:r>
          </a:p>
          <a:p>
            <a:pPr lvl="3"/>
            <a:r>
              <a:rPr lang="ru-RU" altLang="zh-CN"/>
              <a:t>Четвертый уровень</a:t>
            </a:r>
          </a:p>
          <a:p>
            <a:pPr lvl="4"/>
            <a:r>
              <a:rPr lang="ru-RU" altLang="zh-CN"/>
              <a:t>Пятый уровень</a:t>
            </a:r>
            <a:endParaRPr lang="en-US" dirty="0"/>
          </a:p>
        </p:txBody>
      </p:sp>
      <p:sp>
        <p:nvSpPr>
          <p:cNvPr id="1048599" name="Date Placeholder 3"/>
          <p:cNvSpPr>
            <a:spLocks noGrp="1"/>
          </p:cNvSpPr>
          <p:nvPr>
            <p:ph type="dt" sz="half" idx="10"/>
          </p:nvPr>
        </p:nvSpPr>
        <p:spPr/>
        <p:txBody>
          <a:bodyPr/>
          <a:lstStyle/>
          <a:p>
            <a:fld id="{AB29C8F3-725A-4F9A-A507-94E9D5D4F6DB}" type="datetimeFigureOut">
              <a:rPr lang="zh-CN" altLang="en-US" smtClean="0"/>
              <a:pPr/>
              <a:t>2023/5/4</a:t>
            </a:fld>
            <a:endParaRPr lang="zh-CN" altLang="en-US"/>
          </a:p>
        </p:txBody>
      </p:sp>
      <p:sp>
        <p:nvSpPr>
          <p:cNvPr id="1048600" name="Footer Placeholder 4"/>
          <p:cNvSpPr>
            <a:spLocks noGrp="1"/>
          </p:cNvSpPr>
          <p:nvPr>
            <p:ph type="ftr" sz="quarter" idx="11"/>
          </p:nvPr>
        </p:nvSpPr>
        <p:spPr/>
        <p:txBody>
          <a:bodyPr/>
          <a:lstStyle/>
          <a:p>
            <a:endParaRPr lang="zh-CN" altLang="en-US"/>
          </a:p>
        </p:txBody>
      </p:sp>
      <p:sp>
        <p:nvSpPr>
          <p:cNvPr id="1048601" name="Slide Number Placeholder 5"/>
          <p:cNvSpPr>
            <a:spLocks noGrp="1"/>
          </p:cNvSpPr>
          <p:nvPr>
            <p:ph type="sldNum" sz="quarter" idx="12"/>
          </p:nvPr>
        </p:nvSpPr>
        <p:spPr/>
        <p:txBody>
          <a:bodyPr/>
          <a:lstStyle/>
          <a:p>
            <a:fld id="{7BE40409-DAE8-4674-9087-DC3CFB3688BD}"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04.05.2023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725C68B6-61C2-468F-89AB-4B9F7531AA68}"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extLst>
      <p:ext uri="{BB962C8B-B14F-4D97-AF65-F5344CB8AC3E}">
        <p14:creationId xmlns="" xmlns:p14="http://schemas.microsoft.com/office/powerpoint/2010/main" val="95776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04.05.2023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1052458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04.05.2023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1759175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885554">
            <a:off x="-370445" y="-2791401"/>
            <a:ext cx="8041354" cy="10085640"/>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txBox="1">
            <a:spLocks noGrp="1"/>
          </p:cNvSpPr>
          <p:nvPr>
            <p:ph type="ctrTitle"/>
          </p:nvPr>
        </p:nvSpPr>
        <p:spPr>
          <a:xfrm>
            <a:off x="713225" y="891167"/>
            <a:ext cx="7117800" cy="27368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400" b="1">
                <a:latin typeface="Cairo"/>
                <a:ea typeface="Cairo"/>
                <a:cs typeface="Cairo"/>
                <a:sym typeface="Cair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713225" y="3677233"/>
            <a:ext cx="4792200" cy="683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solidFill>
                  <a:schemeClr val="lt2"/>
                </a:solidFill>
                <a:latin typeface="Oxygen"/>
                <a:ea typeface="Oxygen"/>
                <a:cs typeface="Oxygen"/>
                <a:sym typeface="Oxyge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 xmlns:p14="http://schemas.microsoft.com/office/powerpoint/2010/main" val="161126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p:nvPr/>
        </p:nvSpPr>
        <p:spPr>
          <a:xfrm rot="9474202" flipH="1">
            <a:off x="1631591" y="20298"/>
            <a:ext cx="5880621" cy="7376159"/>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3"/>
          <p:cNvSpPr/>
          <p:nvPr/>
        </p:nvSpPr>
        <p:spPr>
          <a:xfrm rot="1791410">
            <a:off x="7002737" y="-73023"/>
            <a:ext cx="1976590" cy="1584709"/>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6" name="Google Shape;16;p3"/>
          <p:cNvGrpSpPr/>
          <p:nvPr/>
        </p:nvGrpSpPr>
        <p:grpSpPr>
          <a:xfrm rot="-1667100">
            <a:off x="41111" y="5138869"/>
            <a:ext cx="1860850" cy="1210641"/>
            <a:chOff x="10083475" y="3839575"/>
            <a:chExt cx="1221925" cy="596225"/>
          </a:xfrm>
        </p:grpSpPr>
        <p:sp>
          <p:nvSpPr>
            <p:cNvPr id="17" name="Google Shape;17;p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9" name="Google Shape;19;p3"/>
          <p:cNvSpPr txBox="1">
            <a:spLocks noGrp="1"/>
          </p:cNvSpPr>
          <p:nvPr>
            <p:ph type="title"/>
          </p:nvPr>
        </p:nvSpPr>
        <p:spPr>
          <a:xfrm>
            <a:off x="2038200" y="3147200"/>
            <a:ext cx="5067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2038200" y="1783767"/>
            <a:ext cx="5067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5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a:off x="2933550" y="4252433"/>
            <a:ext cx="32769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 xmlns:p14="http://schemas.microsoft.com/office/powerpoint/2010/main" val="14806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23" name="Google Shape;23;p4"/>
          <p:cNvSpPr/>
          <p:nvPr/>
        </p:nvSpPr>
        <p:spPr>
          <a:xfrm rot="1885563">
            <a:off x="-258652" y="-3027242"/>
            <a:ext cx="9952210" cy="1248206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4"/>
          <p:cNvSpPr/>
          <p:nvPr/>
        </p:nvSpPr>
        <p:spPr>
          <a:xfrm rot="874891">
            <a:off x="203487" y="-549062"/>
            <a:ext cx="1019460" cy="2542529"/>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5" name="Google Shape;25;p4"/>
          <p:cNvGrpSpPr/>
          <p:nvPr/>
        </p:nvGrpSpPr>
        <p:grpSpPr>
          <a:xfrm rot="8939875">
            <a:off x="7652868" y="5065821"/>
            <a:ext cx="2044464" cy="2877064"/>
            <a:chOff x="-5495613" y="-710869"/>
            <a:chExt cx="2750172" cy="2902627"/>
          </a:xfrm>
        </p:grpSpPr>
        <p:sp>
          <p:nvSpPr>
            <p:cNvPr id="26" name="Google Shape;26;p4"/>
            <p:cNvSpPr/>
            <p:nvPr/>
          </p:nvSpPr>
          <p:spPr>
            <a:xfrm rot="-3863972">
              <a:off x="-4554171" y="-427335"/>
              <a:ext cx="1411060" cy="1264278"/>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4"/>
            <p:cNvSpPr/>
            <p:nvPr/>
          </p:nvSpPr>
          <p:spPr>
            <a:xfrm rot="-3863972">
              <a:off x="-5125593" y="53001"/>
              <a:ext cx="1611659" cy="340129"/>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4"/>
            <p:cNvSpPr/>
            <p:nvPr/>
          </p:nvSpPr>
          <p:spPr>
            <a:xfrm rot="-3863972">
              <a:off x="-5143954" y="-33158"/>
              <a:ext cx="2042354" cy="856538"/>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4"/>
            <p:cNvSpPr/>
            <p:nvPr/>
          </p:nvSpPr>
          <p:spPr>
            <a:xfrm rot="-3863972">
              <a:off x="-3872882" y="1033713"/>
              <a:ext cx="921532" cy="1036962"/>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4"/>
            <p:cNvSpPr/>
            <p:nvPr/>
          </p:nvSpPr>
          <p:spPr>
            <a:xfrm rot="-3863972">
              <a:off x="-3871558" y="1047472"/>
              <a:ext cx="896669" cy="1022622"/>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4"/>
            <p:cNvSpPr/>
            <p:nvPr/>
          </p:nvSpPr>
          <p:spPr>
            <a:xfrm rot="-3863972">
              <a:off x="-4782169" y="1368422"/>
              <a:ext cx="1030910" cy="408613"/>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4"/>
            <p:cNvSpPr/>
            <p:nvPr/>
          </p:nvSpPr>
          <p:spPr>
            <a:xfrm rot="-3863972">
              <a:off x="-4685950" y="1521217"/>
              <a:ext cx="1029220" cy="196291"/>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4"/>
            <p:cNvSpPr/>
            <p:nvPr/>
          </p:nvSpPr>
          <p:spPr>
            <a:xfrm rot="-3863972">
              <a:off x="-5586968" y="915660"/>
              <a:ext cx="1267931" cy="595852"/>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4"/>
            <p:cNvSpPr/>
            <p:nvPr/>
          </p:nvSpPr>
          <p:spPr>
            <a:xfrm rot="-3863972">
              <a:off x="-5533089" y="1002582"/>
              <a:ext cx="1264605" cy="475733"/>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5" name="Google Shape;35;p4"/>
          <p:cNvSpPr/>
          <p:nvPr/>
        </p:nvSpPr>
        <p:spPr>
          <a:xfrm>
            <a:off x="7977608" y="429071"/>
            <a:ext cx="1090189" cy="586248"/>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4"/>
          <p:cNvSpPr txBox="1">
            <a:spLocks noGrp="1"/>
          </p:cNvSpPr>
          <p:nvPr>
            <p:ph type="body" idx="1"/>
          </p:nvPr>
        </p:nvSpPr>
        <p:spPr>
          <a:xfrm>
            <a:off x="713100" y="1638233"/>
            <a:ext cx="7717800" cy="4555200"/>
          </a:xfrm>
          <a:prstGeom prst="rect">
            <a:avLst/>
          </a:prstGeom>
        </p:spPr>
        <p:txBody>
          <a:bodyPr spcFirstLastPara="1" wrap="square" lIns="91425" tIns="91425" rIns="91425" bIns="91425" anchor="t" anchorCtr="0">
            <a:noAutofit/>
          </a:bodyPr>
          <a:lstStyle>
            <a:lvl1pPr marL="457200" lvl="0" indent="-298450">
              <a:lnSpc>
                <a:spcPct val="100000"/>
              </a:lnSpc>
              <a:spcBef>
                <a:spcPts val="0"/>
              </a:spcBef>
              <a:spcAft>
                <a:spcPts val="0"/>
              </a:spcAft>
              <a:buSzPts val="1100"/>
              <a:buAutoNum type="arabicPeriod"/>
              <a:defRPr sz="12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
        <p:nvSpPr>
          <p:cNvPr id="37" name="Google Shape;37;p4"/>
          <p:cNvSpPr txBox="1">
            <a:spLocks noGrp="1"/>
          </p:cNvSpPr>
          <p:nvPr>
            <p:ph type="title"/>
          </p:nvPr>
        </p:nvSpPr>
        <p:spPr>
          <a:xfrm>
            <a:off x="713100" y="491767"/>
            <a:ext cx="771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 xmlns:p14="http://schemas.microsoft.com/office/powerpoint/2010/main" val="119108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39" name="Google Shape;39;p5"/>
          <p:cNvSpPr/>
          <p:nvPr/>
        </p:nvSpPr>
        <p:spPr>
          <a:xfrm rot="-10515970">
            <a:off x="4367690" y="413251"/>
            <a:ext cx="5196336" cy="531722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5"/>
          <p:cNvSpPr/>
          <p:nvPr/>
        </p:nvSpPr>
        <p:spPr>
          <a:xfrm rot="-10592469" flipH="1">
            <a:off x="-647466" y="1590646"/>
            <a:ext cx="5196114" cy="5317209"/>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5"/>
          <p:cNvSpPr txBox="1">
            <a:spLocks noGrp="1"/>
          </p:cNvSpPr>
          <p:nvPr>
            <p:ph type="title"/>
          </p:nvPr>
        </p:nvSpPr>
        <p:spPr>
          <a:xfrm flipH="1">
            <a:off x="5685137" y="3146467"/>
            <a:ext cx="25056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sz="2800">
                <a:solidFill>
                  <a:schemeClr val="dk2"/>
                </a:solidFill>
              </a:defRPr>
            </a:lvl1pPr>
            <a:lvl2pPr lvl="1"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2pPr>
            <a:lvl3pPr lvl="2"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3pPr>
            <a:lvl4pPr lvl="3"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4pPr>
            <a:lvl5pPr lvl="4"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5pPr>
            <a:lvl6pPr lvl="5"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6pPr>
            <a:lvl7pPr lvl="6"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7pPr>
            <a:lvl8pPr lvl="7"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8pPr>
            <a:lvl9pPr lvl="8"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9pPr>
          </a:lstStyle>
          <a:p>
            <a:endParaRPr/>
          </a:p>
        </p:txBody>
      </p:sp>
      <p:sp>
        <p:nvSpPr>
          <p:cNvPr id="42" name="Google Shape;42;p5"/>
          <p:cNvSpPr txBox="1">
            <a:spLocks noGrp="1"/>
          </p:cNvSpPr>
          <p:nvPr>
            <p:ph type="title" idx="2"/>
          </p:nvPr>
        </p:nvSpPr>
        <p:spPr>
          <a:xfrm flipH="1">
            <a:off x="953263" y="4264067"/>
            <a:ext cx="25056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sz="2800">
                <a:solidFill>
                  <a:schemeClr val="dk2"/>
                </a:solidFill>
              </a:defRPr>
            </a:lvl1pPr>
            <a:lvl2pPr lvl="1"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2pPr>
            <a:lvl3pPr lvl="2"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3pPr>
            <a:lvl4pPr lvl="3"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4pPr>
            <a:lvl5pPr lvl="4"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5pPr>
            <a:lvl6pPr lvl="5"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6pPr>
            <a:lvl7pPr lvl="6"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7pPr>
            <a:lvl8pPr lvl="7"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8pPr>
            <a:lvl9pPr lvl="8"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9pPr>
          </a:lstStyle>
          <a:p>
            <a:endParaRPr/>
          </a:p>
        </p:txBody>
      </p:sp>
      <p:sp>
        <p:nvSpPr>
          <p:cNvPr id="43" name="Google Shape;43;p5"/>
          <p:cNvSpPr txBox="1">
            <a:spLocks noGrp="1"/>
          </p:cNvSpPr>
          <p:nvPr>
            <p:ph type="subTitle" idx="1"/>
          </p:nvPr>
        </p:nvSpPr>
        <p:spPr>
          <a:xfrm flipH="1">
            <a:off x="953263" y="4851400"/>
            <a:ext cx="2505600" cy="11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b="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4" name="Google Shape;44;p5"/>
          <p:cNvSpPr txBox="1">
            <a:spLocks noGrp="1"/>
          </p:cNvSpPr>
          <p:nvPr>
            <p:ph type="subTitle" idx="3"/>
          </p:nvPr>
        </p:nvSpPr>
        <p:spPr>
          <a:xfrm flipH="1">
            <a:off x="5685137" y="3733800"/>
            <a:ext cx="2505600" cy="11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b="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5" name="Google Shape;45;p5"/>
          <p:cNvSpPr txBox="1">
            <a:spLocks noGrp="1"/>
          </p:cNvSpPr>
          <p:nvPr>
            <p:ph type="title" idx="4"/>
          </p:nvPr>
        </p:nvSpPr>
        <p:spPr>
          <a:xfrm>
            <a:off x="713100" y="491767"/>
            <a:ext cx="7717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 xmlns:p14="http://schemas.microsoft.com/office/powerpoint/2010/main" val="2006821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6"/>
          <p:cNvSpPr/>
          <p:nvPr/>
        </p:nvSpPr>
        <p:spPr>
          <a:xfrm rot="2700000">
            <a:off x="-4370028" y="-3109223"/>
            <a:ext cx="7467084" cy="5268040"/>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6"/>
          <p:cNvSpPr/>
          <p:nvPr/>
        </p:nvSpPr>
        <p:spPr>
          <a:xfrm rot="6634778">
            <a:off x="6755054" y="3351049"/>
            <a:ext cx="7467069" cy="526814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9" name="Google Shape;49;p6"/>
          <p:cNvGrpSpPr/>
          <p:nvPr/>
        </p:nvGrpSpPr>
        <p:grpSpPr>
          <a:xfrm rot="-5400000">
            <a:off x="-1239383" y="-705355"/>
            <a:ext cx="3241427" cy="2849374"/>
            <a:chOff x="-7501642" y="749515"/>
            <a:chExt cx="2431070" cy="2849374"/>
          </a:xfrm>
        </p:grpSpPr>
        <p:sp>
          <p:nvSpPr>
            <p:cNvPr id="50" name="Google Shape;50;p6"/>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6"/>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6"/>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6"/>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6"/>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6"/>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6"/>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6"/>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6"/>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6"/>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6"/>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6"/>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6"/>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6"/>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6"/>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6"/>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6"/>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6"/>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6"/>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6"/>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6"/>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6"/>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6"/>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6"/>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6"/>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6"/>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6"/>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6"/>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6"/>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9" name="Google Shape;79;p6"/>
          <p:cNvGrpSpPr/>
          <p:nvPr/>
        </p:nvGrpSpPr>
        <p:grpSpPr>
          <a:xfrm rot="5524136">
            <a:off x="7542236" y="4946599"/>
            <a:ext cx="3241271" cy="2849236"/>
            <a:chOff x="-7501642" y="749515"/>
            <a:chExt cx="2431070" cy="2849374"/>
          </a:xfrm>
        </p:grpSpPr>
        <p:sp>
          <p:nvSpPr>
            <p:cNvPr id="80" name="Google Shape;80;p6"/>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6"/>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 name="Google Shape;82;p6"/>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6"/>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6"/>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6"/>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6"/>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6"/>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6"/>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6"/>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6"/>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6"/>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6"/>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6"/>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6"/>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6"/>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6"/>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6"/>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6"/>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6"/>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6"/>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6"/>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6"/>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6"/>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6"/>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6"/>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6"/>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6"/>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6"/>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6"/>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6"/>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6"/>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2" name="Google Shape;112;p6"/>
          <p:cNvSpPr/>
          <p:nvPr/>
        </p:nvSpPr>
        <p:spPr>
          <a:xfrm>
            <a:off x="8167501" y="404656"/>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6"/>
          <p:cNvSpPr txBox="1">
            <a:spLocks noGrp="1"/>
          </p:cNvSpPr>
          <p:nvPr>
            <p:ph type="title"/>
          </p:nvPr>
        </p:nvSpPr>
        <p:spPr>
          <a:xfrm>
            <a:off x="713100" y="491767"/>
            <a:ext cx="771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 xmlns:p14="http://schemas.microsoft.com/office/powerpoint/2010/main" val="34859685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4"/>
        <p:cNvGrpSpPr/>
        <p:nvPr/>
      </p:nvGrpSpPr>
      <p:grpSpPr>
        <a:xfrm>
          <a:off x="0" y="0"/>
          <a:ext cx="0" cy="0"/>
          <a:chOff x="0" y="0"/>
          <a:chExt cx="0" cy="0"/>
        </a:xfrm>
      </p:grpSpPr>
      <p:sp>
        <p:nvSpPr>
          <p:cNvPr id="115" name="Google Shape;115;p7"/>
          <p:cNvSpPr txBox="1">
            <a:spLocks noGrp="1"/>
          </p:cNvSpPr>
          <p:nvPr>
            <p:ph type="body" idx="1"/>
          </p:nvPr>
        </p:nvSpPr>
        <p:spPr>
          <a:xfrm>
            <a:off x="3119975" y="2601067"/>
            <a:ext cx="5310900" cy="3058400"/>
          </a:xfrm>
          <a:prstGeom prst="rect">
            <a:avLst/>
          </a:prstGeom>
        </p:spPr>
        <p:txBody>
          <a:bodyPr spcFirstLastPara="1" wrap="square" lIns="91425" tIns="91425" rIns="91425" bIns="91425" anchor="t" anchorCtr="0">
            <a:noAutofit/>
          </a:bodyPr>
          <a:lstStyle>
            <a:lvl1pPr marL="457200" lvl="0" indent="-342900" rtl="0">
              <a:lnSpc>
                <a:spcPct val="150000"/>
              </a:lnSpc>
              <a:spcBef>
                <a:spcPts val="0"/>
              </a:spcBef>
              <a:spcAft>
                <a:spcPts val="0"/>
              </a:spcAft>
              <a:buClr>
                <a:schemeClr val="accent2"/>
              </a:buClr>
              <a:buSzPts val="1800"/>
              <a:buChar char="●"/>
              <a:defRPr sz="1600">
                <a:solidFill>
                  <a:schemeClr val="dk1"/>
                </a:solidFill>
              </a:defRPr>
            </a:lvl1pPr>
            <a:lvl2pPr marL="914400" lvl="1" indent="-317500" rtl="0">
              <a:lnSpc>
                <a:spcPct val="100000"/>
              </a:lnSpc>
              <a:spcBef>
                <a:spcPts val="1600"/>
              </a:spcBef>
              <a:spcAft>
                <a:spcPts val="0"/>
              </a:spcAft>
              <a:buClr>
                <a:schemeClr val="dk1"/>
              </a:buClr>
              <a:buSzPts val="1400"/>
              <a:buChar char="○"/>
              <a:defRPr>
                <a:solidFill>
                  <a:schemeClr val="dk1"/>
                </a:solidFill>
              </a:defRPr>
            </a:lvl2pPr>
            <a:lvl3pPr marL="1371600" lvl="2" indent="-317500" rtl="0">
              <a:lnSpc>
                <a:spcPct val="100000"/>
              </a:lnSpc>
              <a:spcBef>
                <a:spcPts val="1600"/>
              </a:spcBef>
              <a:spcAft>
                <a:spcPts val="0"/>
              </a:spcAft>
              <a:buClr>
                <a:schemeClr val="dk1"/>
              </a:buClr>
              <a:buSzPts val="1400"/>
              <a:buChar char="■"/>
              <a:defRPr>
                <a:solidFill>
                  <a:schemeClr val="dk1"/>
                </a:solidFill>
              </a:defRPr>
            </a:lvl3pPr>
            <a:lvl4pPr marL="1828800" lvl="3" indent="-317500" rtl="0">
              <a:lnSpc>
                <a:spcPct val="100000"/>
              </a:lnSpc>
              <a:spcBef>
                <a:spcPts val="1600"/>
              </a:spcBef>
              <a:spcAft>
                <a:spcPts val="0"/>
              </a:spcAft>
              <a:buClr>
                <a:schemeClr val="dk1"/>
              </a:buClr>
              <a:buSzPts val="1400"/>
              <a:buChar char="●"/>
              <a:defRPr>
                <a:solidFill>
                  <a:schemeClr val="dk1"/>
                </a:solidFill>
              </a:defRPr>
            </a:lvl4pPr>
            <a:lvl5pPr marL="2286000" lvl="4" indent="-317500" rtl="0">
              <a:lnSpc>
                <a:spcPct val="100000"/>
              </a:lnSpc>
              <a:spcBef>
                <a:spcPts val="1600"/>
              </a:spcBef>
              <a:spcAft>
                <a:spcPts val="0"/>
              </a:spcAft>
              <a:buClr>
                <a:schemeClr val="dk1"/>
              </a:buClr>
              <a:buSzPts val="1400"/>
              <a:buChar char="○"/>
              <a:defRPr>
                <a:solidFill>
                  <a:schemeClr val="dk1"/>
                </a:solidFill>
              </a:defRPr>
            </a:lvl5pPr>
            <a:lvl6pPr marL="2743200" lvl="5" indent="-317500" rtl="0">
              <a:lnSpc>
                <a:spcPct val="100000"/>
              </a:lnSpc>
              <a:spcBef>
                <a:spcPts val="1600"/>
              </a:spcBef>
              <a:spcAft>
                <a:spcPts val="0"/>
              </a:spcAft>
              <a:buClr>
                <a:schemeClr val="dk1"/>
              </a:buClr>
              <a:buSzPts val="1400"/>
              <a:buChar char="■"/>
              <a:defRPr>
                <a:solidFill>
                  <a:schemeClr val="dk1"/>
                </a:solidFill>
              </a:defRPr>
            </a:lvl6pPr>
            <a:lvl7pPr marL="3200400" lvl="6" indent="-317500" rtl="0">
              <a:lnSpc>
                <a:spcPct val="100000"/>
              </a:lnSpc>
              <a:spcBef>
                <a:spcPts val="1600"/>
              </a:spcBef>
              <a:spcAft>
                <a:spcPts val="0"/>
              </a:spcAft>
              <a:buClr>
                <a:schemeClr val="dk1"/>
              </a:buClr>
              <a:buSzPts val="1400"/>
              <a:buChar char="●"/>
              <a:defRPr>
                <a:solidFill>
                  <a:schemeClr val="dk1"/>
                </a:solidFill>
              </a:defRPr>
            </a:lvl7pPr>
            <a:lvl8pPr marL="3657600" lvl="7" indent="-317500" rtl="0">
              <a:lnSpc>
                <a:spcPct val="100000"/>
              </a:lnSpc>
              <a:spcBef>
                <a:spcPts val="1600"/>
              </a:spcBef>
              <a:spcAft>
                <a:spcPts val="0"/>
              </a:spcAft>
              <a:buClr>
                <a:schemeClr val="dk1"/>
              </a:buClr>
              <a:buSzPts val="1400"/>
              <a:buChar char="○"/>
              <a:defRPr>
                <a:solidFill>
                  <a:schemeClr val="dk1"/>
                </a:solidFill>
              </a:defRPr>
            </a:lvl8pPr>
            <a:lvl9pPr marL="4114800" lvl="8" indent="-317500" rtl="0">
              <a:lnSpc>
                <a:spcPct val="100000"/>
              </a:lnSpc>
              <a:spcBef>
                <a:spcPts val="1600"/>
              </a:spcBef>
              <a:spcAft>
                <a:spcPts val="1600"/>
              </a:spcAft>
              <a:buClr>
                <a:schemeClr val="dk1"/>
              </a:buClr>
              <a:buSzPts val="1400"/>
              <a:buChar char="■"/>
              <a:defRPr>
                <a:solidFill>
                  <a:schemeClr val="dk1"/>
                </a:solidFill>
              </a:defRPr>
            </a:lvl9pPr>
          </a:lstStyle>
          <a:p>
            <a:endParaRPr/>
          </a:p>
        </p:txBody>
      </p:sp>
      <p:sp>
        <p:nvSpPr>
          <p:cNvPr id="116" name="Google Shape;116;p7"/>
          <p:cNvSpPr txBox="1">
            <a:spLocks noGrp="1"/>
          </p:cNvSpPr>
          <p:nvPr>
            <p:ph type="title"/>
          </p:nvPr>
        </p:nvSpPr>
        <p:spPr>
          <a:xfrm>
            <a:off x="713100" y="491767"/>
            <a:ext cx="771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7" name="Google Shape;117;p7"/>
          <p:cNvGrpSpPr/>
          <p:nvPr/>
        </p:nvGrpSpPr>
        <p:grpSpPr>
          <a:xfrm rot="-1667100">
            <a:off x="7624298" y="5412786"/>
            <a:ext cx="1860850" cy="1210641"/>
            <a:chOff x="10083475" y="3839575"/>
            <a:chExt cx="1221925" cy="596225"/>
          </a:xfrm>
        </p:grpSpPr>
        <p:sp>
          <p:nvSpPr>
            <p:cNvPr id="118" name="Google Shape;118;p7"/>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7"/>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0" name="Google Shape;120;p7"/>
          <p:cNvSpPr/>
          <p:nvPr/>
        </p:nvSpPr>
        <p:spPr>
          <a:xfrm>
            <a:off x="7760639" y="-11"/>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 xmlns:p14="http://schemas.microsoft.com/office/powerpoint/2010/main" val="29480674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1"/>
        <p:cNvGrpSpPr/>
        <p:nvPr/>
      </p:nvGrpSpPr>
      <p:grpSpPr>
        <a:xfrm>
          <a:off x="0" y="0"/>
          <a:ext cx="0" cy="0"/>
          <a:chOff x="0" y="0"/>
          <a:chExt cx="0" cy="0"/>
        </a:xfrm>
      </p:grpSpPr>
      <p:sp>
        <p:nvSpPr>
          <p:cNvPr id="122" name="Google Shape;122;p8"/>
          <p:cNvSpPr txBox="1">
            <a:spLocks noGrp="1"/>
          </p:cNvSpPr>
          <p:nvPr>
            <p:ph type="title"/>
          </p:nvPr>
        </p:nvSpPr>
        <p:spPr>
          <a:xfrm>
            <a:off x="2642550" y="1765300"/>
            <a:ext cx="5788500" cy="334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000">
                <a:solidFill>
                  <a:schemeClr val="lt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23" name="Google Shape;123;p8"/>
          <p:cNvSpPr/>
          <p:nvPr/>
        </p:nvSpPr>
        <p:spPr>
          <a:xfrm>
            <a:off x="274851" y="445839"/>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 xmlns:p14="http://schemas.microsoft.com/office/powerpoint/2010/main" val="95231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1048613" name="Title 1"/>
          <p:cNvSpPr>
            <a:spLocks noGrp="1"/>
          </p:cNvSpPr>
          <p:nvPr>
            <p:ph type="title"/>
          </p:nvPr>
        </p:nvSpPr>
        <p:spPr>
          <a:xfrm>
            <a:off x="623888" y="1709739"/>
            <a:ext cx="7886700" cy="2852737"/>
          </a:xfrm>
        </p:spPr>
        <p:txBody>
          <a:bodyPr anchor="b"/>
          <a:lstStyle>
            <a:lvl1pPr>
              <a:defRPr sz="6000"/>
            </a:lvl1pPr>
          </a:lstStyle>
          <a:p>
            <a:r>
              <a:rPr lang="ru-RU" altLang="zh-CN"/>
              <a:t>Образец заголовка</a:t>
            </a:r>
            <a:endParaRPr lang="en-US" dirty="0"/>
          </a:p>
        </p:txBody>
      </p:sp>
      <p:sp>
        <p:nvSpPr>
          <p:cNvPr id="1048614"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ltLang="zh-CN"/>
              <a:t>Образец текста</a:t>
            </a:r>
          </a:p>
        </p:txBody>
      </p:sp>
      <p:sp>
        <p:nvSpPr>
          <p:cNvPr id="1048615" name="Date Placeholder 3"/>
          <p:cNvSpPr>
            <a:spLocks noGrp="1"/>
          </p:cNvSpPr>
          <p:nvPr>
            <p:ph type="dt" sz="half" idx="10"/>
          </p:nvPr>
        </p:nvSpPr>
        <p:spPr/>
        <p:txBody>
          <a:bodyPr/>
          <a:lstStyle/>
          <a:p>
            <a:fld id="{AB29C8F3-725A-4F9A-A507-94E9D5D4F6DB}" type="datetimeFigureOut">
              <a:rPr lang="zh-CN" altLang="en-US" smtClean="0"/>
              <a:pPr/>
              <a:t>2023/5/4</a:t>
            </a:fld>
            <a:endParaRPr lang="zh-CN" altLang="en-US"/>
          </a:p>
        </p:txBody>
      </p:sp>
      <p:sp>
        <p:nvSpPr>
          <p:cNvPr id="1048616" name="Footer Placeholder 4"/>
          <p:cNvSpPr>
            <a:spLocks noGrp="1"/>
          </p:cNvSpPr>
          <p:nvPr>
            <p:ph type="ftr" sz="quarter" idx="11"/>
          </p:nvPr>
        </p:nvSpPr>
        <p:spPr/>
        <p:txBody>
          <a:bodyPr/>
          <a:lstStyle/>
          <a:p>
            <a:endParaRPr lang="zh-CN" altLang="en-US"/>
          </a:p>
        </p:txBody>
      </p:sp>
      <p:sp>
        <p:nvSpPr>
          <p:cNvPr id="1048617" name="Slide Number Placeholder 5"/>
          <p:cNvSpPr>
            <a:spLocks noGrp="1"/>
          </p:cNvSpPr>
          <p:nvPr>
            <p:ph type="sldNum" sz="quarter" idx="12"/>
          </p:nvPr>
        </p:nvSpPr>
        <p:spPr/>
        <p:txBody>
          <a:bodyPr/>
          <a:lstStyle/>
          <a:p>
            <a:fld id="{7BE40409-DAE8-4674-9087-DC3CFB3688BD}" type="slidenum">
              <a:rPr lang="zh-CN" altLang="en-US" smtClean="0"/>
              <a:pPr/>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sp>
        <p:nvSpPr>
          <p:cNvPr id="125" name="Google Shape;125;p9"/>
          <p:cNvSpPr/>
          <p:nvPr/>
        </p:nvSpPr>
        <p:spPr>
          <a:xfrm rot="951758">
            <a:off x="-987503" y="-990469"/>
            <a:ext cx="6230125" cy="781395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9"/>
          <p:cNvSpPr txBox="1">
            <a:spLocks noGrp="1"/>
          </p:cNvSpPr>
          <p:nvPr>
            <p:ph type="title"/>
          </p:nvPr>
        </p:nvSpPr>
        <p:spPr>
          <a:xfrm>
            <a:off x="720000" y="2194133"/>
            <a:ext cx="42345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7" name="Google Shape;127;p9"/>
          <p:cNvSpPr txBox="1">
            <a:spLocks noGrp="1"/>
          </p:cNvSpPr>
          <p:nvPr>
            <p:ph type="subTitle" idx="1"/>
          </p:nvPr>
        </p:nvSpPr>
        <p:spPr>
          <a:xfrm>
            <a:off x="720000" y="3266933"/>
            <a:ext cx="3642600" cy="20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 xmlns:p14="http://schemas.microsoft.com/office/powerpoint/2010/main" val="23013758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8"/>
        <p:cNvGrpSpPr/>
        <p:nvPr/>
      </p:nvGrpSpPr>
      <p:grpSpPr>
        <a:xfrm>
          <a:off x="0" y="0"/>
          <a:ext cx="0" cy="0"/>
          <a:chOff x="0" y="0"/>
          <a:chExt cx="0" cy="0"/>
        </a:xfrm>
      </p:grpSpPr>
      <p:sp>
        <p:nvSpPr>
          <p:cNvPr id="129" name="Google Shape;129;p10"/>
          <p:cNvSpPr txBox="1">
            <a:spLocks noGrp="1"/>
          </p:cNvSpPr>
          <p:nvPr>
            <p:ph type="title"/>
          </p:nvPr>
        </p:nvSpPr>
        <p:spPr>
          <a:xfrm>
            <a:off x="6096000" y="1328933"/>
            <a:ext cx="2334900" cy="2582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3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 xmlns:p14="http://schemas.microsoft.com/office/powerpoint/2010/main" val="920462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0"/>
        <p:cNvGrpSpPr/>
        <p:nvPr/>
      </p:nvGrpSpPr>
      <p:grpSpPr>
        <a:xfrm>
          <a:off x="0" y="0"/>
          <a:ext cx="0" cy="0"/>
          <a:chOff x="0" y="0"/>
          <a:chExt cx="0" cy="0"/>
        </a:xfrm>
      </p:grpSpPr>
      <p:sp>
        <p:nvSpPr>
          <p:cNvPr id="131" name="Google Shape;131;p11"/>
          <p:cNvSpPr/>
          <p:nvPr/>
        </p:nvSpPr>
        <p:spPr>
          <a:xfrm rot="1158018">
            <a:off x="-478036" y="-2775815"/>
            <a:ext cx="10915830" cy="10927077"/>
          </a:xfrm>
          <a:custGeom>
            <a:avLst/>
            <a:gdLst/>
            <a:ahLst/>
            <a:cxnLst/>
            <a:rect l="l" t="t" r="r" b="b"/>
            <a:pathLst>
              <a:path w="154812" h="130137" extrusionOk="0">
                <a:moveTo>
                  <a:pt x="92281" y="1"/>
                </a:moveTo>
                <a:cubicBezTo>
                  <a:pt x="91659" y="1"/>
                  <a:pt x="91020" y="24"/>
                  <a:pt x="90365" y="72"/>
                </a:cubicBezTo>
                <a:cubicBezTo>
                  <a:pt x="54673" y="2741"/>
                  <a:pt x="60244" y="27726"/>
                  <a:pt x="35693" y="40601"/>
                </a:cubicBezTo>
                <a:cubicBezTo>
                  <a:pt x="11142" y="53477"/>
                  <a:pt x="1" y="80997"/>
                  <a:pt x="5538" y="100978"/>
                </a:cubicBezTo>
                <a:cubicBezTo>
                  <a:pt x="8573" y="111978"/>
                  <a:pt x="15494" y="116223"/>
                  <a:pt x="23212" y="116223"/>
                </a:cubicBezTo>
                <a:cubicBezTo>
                  <a:pt x="29489" y="116223"/>
                  <a:pt x="36294" y="113415"/>
                  <a:pt x="41964" y="109151"/>
                </a:cubicBezTo>
                <a:cubicBezTo>
                  <a:pt x="45455" y="106528"/>
                  <a:pt x="48555" y="105380"/>
                  <a:pt x="51623" y="105380"/>
                </a:cubicBezTo>
                <a:cubicBezTo>
                  <a:pt x="59637" y="105380"/>
                  <a:pt x="67435" y="113209"/>
                  <a:pt x="81426" y="123027"/>
                </a:cubicBezTo>
                <a:cubicBezTo>
                  <a:pt x="88167" y="127738"/>
                  <a:pt x="97536" y="130136"/>
                  <a:pt x="107139" y="130136"/>
                </a:cubicBezTo>
                <a:cubicBezTo>
                  <a:pt x="125146" y="130136"/>
                  <a:pt x="143979" y="121706"/>
                  <a:pt x="147873" y="104280"/>
                </a:cubicBezTo>
                <a:cubicBezTo>
                  <a:pt x="154811" y="73325"/>
                  <a:pt x="116984" y="53878"/>
                  <a:pt x="115884" y="36398"/>
                </a:cubicBezTo>
                <a:cubicBezTo>
                  <a:pt x="114852" y="19539"/>
                  <a:pt x="110176" y="1"/>
                  <a:pt x="9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11"/>
          <p:cNvSpPr/>
          <p:nvPr/>
        </p:nvSpPr>
        <p:spPr>
          <a:xfrm>
            <a:off x="7437651" y="62789"/>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11"/>
          <p:cNvSpPr/>
          <p:nvPr/>
        </p:nvSpPr>
        <p:spPr>
          <a:xfrm>
            <a:off x="-40362" y="719332"/>
            <a:ext cx="980350" cy="480411"/>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11"/>
          <p:cNvSpPr txBox="1">
            <a:spLocks noGrp="1"/>
          </p:cNvSpPr>
          <p:nvPr>
            <p:ph type="title" hasCustomPrompt="1"/>
          </p:nvPr>
        </p:nvSpPr>
        <p:spPr>
          <a:xfrm>
            <a:off x="712500" y="1138533"/>
            <a:ext cx="5079900" cy="2252400"/>
          </a:xfrm>
          <a:prstGeom prst="rect">
            <a:avLst/>
          </a:prstGeom>
        </p:spPr>
        <p:txBody>
          <a:bodyPr spcFirstLastPara="1" wrap="square" lIns="91425" tIns="91425" rIns="91425" bIns="91425" anchor="ctr" anchorCtr="0">
            <a:noAutofit/>
          </a:bodyPr>
          <a:lstStyle>
            <a:lvl1pPr lvl="0" rtl="0">
              <a:spcBef>
                <a:spcPts val="0"/>
              </a:spcBef>
              <a:spcAft>
                <a:spcPts val="0"/>
              </a:spcAft>
              <a:buSzPts val="9600"/>
              <a:buNone/>
              <a:defRPr sz="12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35" name="Google Shape;135;p11"/>
          <p:cNvSpPr txBox="1">
            <a:spLocks noGrp="1"/>
          </p:cNvSpPr>
          <p:nvPr>
            <p:ph type="subTitle" idx="1"/>
          </p:nvPr>
        </p:nvSpPr>
        <p:spPr>
          <a:xfrm>
            <a:off x="712500" y="3431033"/>
            <a:ext cx="4997400" cy="93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 xmlns:p14="http://schemas.microsoft.com/office/powerpoint/2010/main" val="27011007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6"/>
        <p:cNvGrpSpPr/>
        <p:nvPr/>
      </p:nvGrpSpPr>
      <p:grpSpPr>
        <a:xfrm>
          <a:off x="0" y="0"/>
          <a:ext cx="0" cy="0"/>
          <a:chOff x="0" y="0"/>
          <a:chExt cx="0" cy="0"/>
        </a:xfrm>
      </p:grpSpPr>
    </p:spTree>
    <p:extLst>
      <p:ext uri="{BB962C8B-B14F-4D97-AF65-F5344CB8AC3E}">
        <p14:creationId xmlns="" xmlns:p14="http://schemas.microsoft.com/office/powerpoint/2010/main" val="36973103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7"/>
        <p:cNvGrpSpPr/>
        <p:nvPr/>
      </p:nvGrpSpPr>
      <p:grpSpPr>
        <a:xfrm>
          <a:off x="0" y="0"/>
          <a:ext cx="0" cy="0"/>
          <a:chOff x="0" y="0"/>
          <a:chExt cx="0" cy="0"/>
        </a:xfrm>
      </p:grpSpPr>
      <p:sp>
        <p:nvSpPr>
          <p:cNvPr id="138" name="Google Shape;138;p13"/>
          <p:cNvSpPr/>
          <p:nvPr/>
        </p:nvSpPr>
        <p:spPr>
          <a:xfrm rot="5886571">
            <a:off x="3008936" y="2207808"/>
            <a:ext cx="8228192" cy="580512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13"/>
          <p:cNvSpPr/>
          <p:nvPr/>
        </p:nvSpPr>
        <p:spPr>
          <a:xfrm rot="1885625">
            <a:off x="-1626966" y="1039613"/>
            <a:ext cx="6171098" cy="774017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13"/>
          <p:cNvSpPr/>
          <p:nvPr/>
        </p:nvSpPr>
        <p:spPr>
          <a:xfrm rot="7161620">
            <a:off x="7283283" y="513823"/>
            <a:ext cx="2635544" cy="1188573"/>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1" name="Google Shape;141;p13"/>
          <p:cNvGrpSpPr/>
          <p:nvPr/>
        </p:nvGrpSpPr>
        <p:grpSpPr>
          <a:xfrm rot="-1445245" flipH="1">
            <a:off x="7346224" y="-64666"/>
            <a:ext cx="1860747" cy="1210575"/>
            <a:chOff x="10083475" y="3839575"/>
            <a:chExt cx="1221925" cy="596225"/>
          </a:xfrm>
        </p:grpSpPr>
        <p:sp>
          <p:nvSpPr>
            <p:cNvPr id="142" name="Google Shape;142;p1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1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4" name="Google Shape;144;p13"/>
          <p:cNvSpPr txBox="1">
            <a:spLocks noGrp="1"/>
          </p:cNvSpPr>
          <p:nvPr>
            <p:ph type="title"/>
          </p:nvPr>
        </p:nvSpPr>
        <p:spPr>
          <a:xfrm>
            <a:off x="1620750" y="2357667"/>
            <a:ext cx="2768400" cy="560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700"/>
              <a:buNone/>
              <a:defRPr sz="280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5" name="Google Shape;145;p13"/>
          <p:cNvSpPr txBox="1">
            <a:spLocks noGrp="1"/>
          </p:cNvSpPr>
          <p:nvPr>
            <p:ph type="subTitle" idx="1"/>
          </p:nvPr>
        </p:nvSpPr>
        <p:spPr>
          <a:xfrm>
            <a:off x="1620751" y="2984377"/>
            <a:ext cx="27684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6" name="Google Shape;146;p13"/>
          <p:cNvSpPr txBox="1">
            <a:spLocks noGrp="1"/>
          </p:cNvSpPr>
          <p:nvPr>
            <p:ph type="title" idx="2"/>
          </p:nvPr>
        </p:nvSpPr>
        <p:spPr>
          <a:xfrm>
            <a:off x="1620764" y="4353460"/>
            <a:ext cx="2768400" cy="560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700"/>
              <a:buNone/>
              <a:defRPr sz="280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7" name="Google Shape;147;p13"/>
          <p:cNvSpPr txBox="1">
            <a:spLocks noGrp="1"/>
          </p:cNvSpPr>
          <p:nvPr>
            <p:ph type="subTitle" idx="3"/>
          </p:nvPr>
        </p:nvSpPr>
        <p:spPr>
          <a:xfrm>
            <a:off x="1620751" y="4980167"/>
            <a:ext cx="27684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8" name="Google Shape;148;p13"/>
          <p:cNvSpPr txBox="1">
            <a:spLocks noGrp="1"/>
          </p:cNvSpPr>
          <p:nvPr>
            <p:ph type="title" idx="4"/>
          </p:nvPr>
        </p:nvSpPr>
        <p:spPr>
          <a:xfrm>
            <a:off x="5776800" y="2357667"/>
            <a:ext cx="2768400" cy="560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700"/>
              <a:buNone/>
              <a:defRPr sz="280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49" name="Google Shape;149;p13"/>
          <p:cNvSpPr txBox="1">
            <a:spLocks noGrp="1"/>
          </p:cNvSpPr>
          <p:nvPr>
            <p:ph type="subTitle" idx="5"/>
          </p:nvPr>
        </p:nvSpPr>
        <p:spPr>
          <a:xfrm>
            <a:off x="5776800" y="2984377"/>
            <a:ext cx="27684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0" name="Google Shape;150;p13"/>
          <p:cNvSpPr txBox="1">
            <a:spLocks noGrp="1"/>
          </p:cNvSpPr>
          <p:nvPr>
            <p:ph type="title" idx="6"/>
          </p:nvPr>
        </p:nvSpPr>
        <p:spPr>
          <a:xfrm>
            <a:off x="5776800" y="4353460"/>
            <a:ext cx="2768400" cy="560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700"/>
              <a:buNone/>
              <a:defRPr sz="280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151" name="Google Shape;151;p13"/>
          <p:cNvSpPr txBox="1">
            <a:spLocks noGrp="1"/>
          </p:cNvSpPr>
          <p:nvPr>
            <p:ph type="subTitle" idx="7"/>
          </p:nvPr>
        </p:nvSpPr>
        <p:spPr>
          <a:xfrm>
            <a:off x="5776800" y="4980167"/>
            <a:ext cx="27684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2" name="Google Shape;152;p13"/>
          <p:cNvSpPr txBox="1">
            <a:spLocks noGrp="1"/>
          </p:cNvSpPr>
          <p:nvPr>
            <p:ph type="title" idx="8" hasCustomPrompt="1"/>
          </p:nvPr>
        </p:nvSpPr>
        <p:spPr>
          <a:xfrm>
            <a:off x="598800" y="2605657"/>
            <a:ext cx="983100" cy="108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9pPr>
          </a:lstStyle>
          <a:p>
            <a:r>
              <a:t>xx%</a:t>
            </a:r>
          </a:p>
        </p:txBody>
      </p:sp>
      <p:sp>
        <p:nvSpPr>
          <p:cNvPr id="153" name="Google Shape;153;p13"/>
          <p:cNvSpPr txBox="1">
            <a:spLocks noGrp="1"/>
          </p:cNvSpPr>
          <p:nvPr>
            <p:ph type="title" idx="9" hasCustomPrompt="1"/>
          </p:nvPr>
        </p:nvSpPr>
        <p:spPr>
          <a:xfrm>
            <a:off x="598800" y="4586867"/>
            <a:ext cx="983100" cy="108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9pPr>
          </a:lstStyle>
          <a:p>
            <a:r>
              <a:t>xx%</a:t>
            </a:r>
          </a:p>
        </p:txBody>
      </p:sp>
      <p:sp>
        <p:nvSpPr>
          <p:cNvPr id="154" name="Google Shape;154;p13"/>
          <p:cNvSpPr txBox="1">
            <a:spLocks noGrp="1"/>
          </p:cNvSpPr>
          <p:nvPr>
            <p:ph type="title" idx="13" hasCustomPrompt="1"/>
          </p:nvPr>
        </p:nvSpPr>
        <p:spPr>
          <a:xfrm>
            <a:off x="4749750" y="2605657"/>
            <a:ext cx="983100" cy="108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9pPr>
          </a:lstStyle>
          <a:p>
            <a:r>
              <a:t>xx%</a:t>
            </a:r>
          </a:p>
        </p:txBody>
      </p:sp>
      <p:sp>
        <p:nvSpPr>
          <p:cNvPr id="155" name="Google Shape;155;p13"/>
          <p:cNvSpPr txBox="1">
            <a:spLocks noGrp="1"/>
          </p:cNvSpPr>
          <p:nvPr>
            <p:ph type="title" idx="14" hasCustomPrompt="1"/>
          </p:nvPr>
        </p:nvSpPr>
        <p:spPr>
          <a:xfrm>
            <a:off x="4749750" y="4586867"/>
            <a:ext cx="983100" cy="108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4500">
                <a:solidFill>
                  <a:schemeClr val="accent6"/>
                </a:solidFill>
              </a:defRPr>
            </a:lvl1pPr>
            <a:lvl2pPr lvl="1"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000" b="1">
                <a:solidFill>
                  <a:schemeClr val="accent5"/>
                </a:solidFill>
                <a:latin typeface="Raleway"/>
                <a:ea typeface="Raleway"/>
                <a:cs typeface="Raleway"/>
                <a:sym typeface="Raleway"/>
              </a:defRPr>
            </a:lvl9pPr>
          </a:lstStyle>
          <a:p>
            <a:r>
              <a:t>xx%</a:t>
            </a:r>
          </a:p>
        </p:txBody>
      </p:sp>
      <p:sp>
        <p:nvSpPr>
          <p:cNvPr id="156" name="Google Shape;156;p13"/>
          <p:cNvSpPr txBox="1">
            <a:spLocks noGrp="1"/>
          </p:cNvSpPr>
          <p:nvPr>
            <p:ph type="title" idx="15"/>
          </p:nvPr>
        </p:nvSpPr>
        <p:spPr>
          <a:xfrm>
            <a:off x="713100" y="491767"/>
            <a:ext cx="771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 xmlns:p14="http://schemas.microsoft.com/office/powerpoint/2010/main" val="13485813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157"/>
        <p:cNvGrpSpPr/>
        <p:nvPr/>
      </p:nvGrpSpPr>
      <p:grpSpPr>
        <a:xfrm>
          <a:off x="0" y="0"/>
          <a:ext cx="0" cy="0"/>
          <a:chOff x="0" y="0"/>
          <a:chExt cx="0" cy="0"/>
        </a:xfrm>
      </p:grpSpPr>
      <p:sp>
        <p:nvSpPr>
          <p:cNvPr id="158" name="Google Shape;158;p14"/>
          <p:cNvSpPr/>
          <p:nvPr/>
        </p:nvSpPr>
        <p:spPr>
          <a:xfrm rot="-2700000" flipH="1">
            <a:off x="6230" y="-2196271"/>
            <a:ext cx="9257312" cy="1161028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14"/>
          <p:cNvSpPr/>
          <p:nvPr/>
        </p:nvSpPr>
        <p:spPr>
          <a:xfrm>
            <a:off x="8311551" y="1771369"/>
            <a:ext cx="1196432" cy="586260"/>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14"/>
          <p:cNvSpPr/>
          <p:nvPr/>
        </p:nvSpPr>
        <p:spPr>
          <a:xfrm flipH="1">
            <a:off x="-399925" y="2497039"/>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14"/>
          <p:cNvSpPr/>
          <p:nvPr/>
        </p:nvSpPr>
        <p:spPr>
          <a:xfrm rot="635405">
            <a:off x="6740084" y="-263841"/>
            <a:ext cx="1976569" cy="1584692"/>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62" name="Google Shape;162;p14"/>
          <p:cNvGrpSpPr/>
          <p:nvPr/>
        </p:nvGrpSpPr>
        <p:grpSpPr>
          <a:xfrm rot="-1667100">
            <a:off x="7357523" y="5515020"/>
            <a:ext cx="1860850" cy="1210641"/>
            <a:chOff x="10083475" y="3839575"/>
            <a:chExt cx="1221925" cy="596225"/>
          </a:xfrm>
        </p:grpSpPr>
        <p:sp>
          <p:nvSpPr>
            <p:cNvPr id="163" name="Google Shape;163;p14"/>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14"/>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5" name="Google Shape;165;p14"/>
          <p:cNvSpPr/>
          <p:nvPr/>
        </p:nvSpPr>
        <p:spPr>
          <a:xfrm flipH="1">
            <a:off x="285887" y="6082959"/>
            <a:ext cx="1097089" cy="537325"/>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 name="Google Shape;166;p14"/>
          <p:cNvSpPr txBox="1">
            <a:spLocks noGrp="1"/>
          </p:cNvSpPr>
          <p:nvPr>
            <p:ph type="title"/>
          </p:nvPr>
        </p:nvSpPr>
        <p:spPr>
          <a:xfrm>
            <a:off x="713100" y="491767"/>
            <a:ext cx="771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7" name="Google Shape;167;p14"/>
          <p:cNvSpPr txBox="1">
            <a:spLocks noGrp="1"/>
          </p:cNvSpPr>
          <p:nvPr>
            <p:ph type="subTitle" idx="1"/>
          </p:nvPr>
        </p:nvSpPr>
        <p:spPr>
          <a:xfrm>
            <a:off x="5237728" y="1771367"/>
            <a:ext cx="2848500" cy="11084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6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68" name="Google Shape;168;p14"/>
          <p:cNvSpPr txBox="1">
            <a:spLocks noGrp="1"/>
          </p:cNvSpPr>
          <p:nvPr>
            <p:ph type="subTitle" idx="2"/>
          </p:nvPr>
        </p:nvSpPr>
        <p:spPr>
          <a:xfrm>
            <a:off x="5237728" y="3926567"/>
            <a:ext cx="2848500" cy="1109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6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69" name="Google Shape;169;p14"/>
          <p:cNvSpPr txBox="1">
            <a:spLocks noGrp="1"/>
          </p:cNvSpPr>
          <p:nvPr>
            <p:ph type="ctrTitle" idx="3"/>
          </p:nvPr>
        </p:nvSpPr>
        <p:spPr>
          <a:xfrm>
            <a:off x="2272050" y="1771367"/>
            <a:ext cx="2848500" cy="11084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1600"/>
              <a:buFont typeface="Fira Sans Condensed Medium"/>
              <a:buNone/>
              <a:defRPr sz="2800">
                <a:solidFill>
                  <a:schemeClr val="dk2"/>
                </a:solidFill>
              </a:defRPr>
            </a:lvl1pPr>
            <a:lvl2pPr lvl="1"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70" name="Google Shape;170;p14"/>
          <p:cNvSpPr txBox="1">
            <a:spLocks noGrp="1"/>
          </p:cNvSpPr>
          <p:nvPr>
            <p:ph type="ctrTitle" idx="4"/>
          </p:nvPr>
        </p:nvSpPr>
        <p:spPr>
          <a:xfrm>
            <a:off x="2272050" y="3926567"/>
            <a:ext cx="2848500" cy="11096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1600"/>
              <a:buFont typeface="Fira Sans Condensed Medium"/>
              <a:buNone/>
              <a:defRPr sz="2800">
                <a:solidFill>
                  <a:schemeClr val="dk2"/>
                </a:solidFill>
              </a:defRPr>
            </a:lvl1pPr>
            <a:lvl2pPr lvl="1"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71" name="Google Shape;171;p14"/>
          <p:cNvSpPr txBox="1">
            <a:spLocks noGrp="1"/>
          </p:cNvSpPr>
          <p:nvPr>
            <p:ph type="subTitle" idx="5"/>
          </p:nvPr>
        </p:nvSpPr>
        <p:spPr>
          <a:xfrm>
            <a:off x="5237728" y="2848367"/>
            <a:ext cx="2848500" cy="1109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6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72" name="Google Shape;172;p14"/>
          <p:cNvSpPr txBox="1">
            <a:spLocks noGrp="1"/>
          </p:cNvSpPr>
          <p:nvPr>
            <p:ph type="ctrTitle" idx="6"/>
          </p:nvPr>
        </p:nvSpPr>
        <p:spPr>
          <a:xfrm>
            <a:off x="2272050" y="2848367"/>
            <a:ext cx="2848500" cy="11096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1600"/>
              <a:buFont typeface="Fira Sans Condensed Medium"/>
              <a:buNone/>
              <a:defRPr sz="2800">
                <a:solidFill>
                  <a:schemeClr val="dk2"/>
                </a:solidFill>
              </a:defRPr>
            </a:lvl1pPr>
            <a:lvl2pPr lvl="1"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73" name="Google Shape;173;p14"/>
          <p:cNvSpPr txBox="1">
            <a:spLocks noGrp="1"/>
          </p:cNvSpPr>
          <p:nvPr>
            <p:ph type="subTitle" idx="7"/>
          </p:nvPr>
        </p:nvSpPr>
        <p:spPr>
          <a:xfrm>
            <a:off x="5237728" y="5004767"/>
            <a:ext cx="2848500" cy="1109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6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74" name="Google Shape;174;p14"/>
          <p:cNvSpPr txBox="1">
            <a:spLocks noGrp="1"/>
          </p:cNvSpPr>
          <p:nvPr>
            <p:ph type="ctrTitle" idx="8"/>
          </p:nvPr>
        </p:nvSpPr>
        <p:spPr>
          <a:xfrm>
            <a:off x="2272050" y="5004767"/>
            <a:ext cx="2848500" cy="11096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1600"/>
              <a:buFont typeface="Fira Sans Condensed Medium"/>
              <a:buNone/>
              <a:defRPr sz="2800">
                <a:solidFill>
                  <a:schemeClr val="dk2"/>
                </a:solidFill>
              </a:defRPr>
            </a:lvl1pPr>
            <a:lvl2pPr lvl="1"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75" name="Google Shape;175;p14"/>
          <p:cNvSpPr txBox="1">
            <a:spLocks noGrp="1"/>
          </p:cNvSpPr>
          <p:nvPr>
            <p:ph type="title" idx="9" hasCustomPrompt="1"/>
          </p:nvPr>
        </p:nvSpPr>
        <p:spPr>
          <a:xfrm>
            <a:off x="1057772" y="1771367"/>
            <a:ext cx="1097100" cy="1108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434343"/>
              </a:buClr>
              <a:buSzPts val="4000"/>
              <a:buNone/>
              <a:defRPr sz="4500">
                <a:solidFill>
                  <a:schemeClr val="accent6"/>
                </a:solidFill>
              </a:defRPr>
            </a:lvl1pPr>
            <a:lvl2pPr lvl="1" rtl="0">
              <a:spcBef>
                <a:spcPts val="0"/>
              </a:spcBef>
              <a:spcAft>
                <a:spcPts val="0"/>
              </a:spcAft>
              <a:buClr>
                <a:srgbClr val="434343"/>
              </a:buClr>
              <a:buSzPts val="4000"/>
              <a:buNone/>
              <a:defRPr sz="4000">
                <a:solidFill>
                  <a:srgbClr val="434343"/>
                </a:solidFill>
              </a:defRPr>
            </a:lvl2pPr>
            <a:lvl3pPr lvl="2" rtl="0">
              <a:spcBef>
                <a:spcPts val="0"/>
              </a:spcBef>
              <a:spcAft>
                <a:spcPts val="0"/>
              </a:spcAft>
              <a:buClr>
                <a:srgbClr val="434343"/>
              </a:buClr>
              <a:buSzPts val="4000"/>
              <a:buNone/>
              <a:defRPr sz="4000">
                <a:solidFill>
                  <a:srgbClr val="434343"/>
                </a:solidFill>
              </a:defRPr>
            </a:lvl3pPr>
            <a:lvl4pPr lvl="3" rtl="0">
              <a:spcBef>
                <a:spcPts val="0"/>
              </a:spcBef>
              <a:spcAft>
                <a:spcPts val="0"/>
              </a:spcAft>
              <a:buClr>
                <a:srgbClr val="434343"/>
              </a:buClr>
              <a:buSzPts val="4000"/>
              <a:buNone/>
              <a:defRPr sz="4000">
                <a:solidFill>
                  <a:srgbClr val="434343"/>
                </a:solidFill>
              </a:defRPr>
            </a:lvl4pPr>
            <a:lvl5pPr lvl="4" rtl="0">
              <a:spcBef>
                <a:spcPts val="0"/>
              </a:spcBef>
              <a:spcAft>
                <a:spcPts val="0"/>
              </a:spcAft>
              <a:buClr>
                <a:srgbClr val="434343"/>
              </a:buClr>
              <a:buSzPts val="4000"/>
              <a:buNone/>
              <a:defRPr sz="4000">
                <a:solidFill>
                  <a:srgbClr val="434343"/>
                </a:solidFill>
              </a:defRPr>
            </a:lvl5pPr>
            <a:lvl6pPr lvl="5" rtl="0">
              <a:spcBef>
                <a:spcPts val="0"/>
              </a:spcBef>
              <a:spcAft>
                <a:spcPts val="0"/>
              </a:spcAft>
              <a:buClr>
                <a:srgbClr val="434343"/>
              </a:buClr>
              <a:buSzPts val="4000"/>
              <a:buNone/>
              <a:defRPr sz="4000">
                <a:solidFill>
                  <a:srgbClr val="434343"/>
                </a:solidFill>
              </a:defRPr>
            </a:lvl6pPr>
            <a:lvl7pPr lvl="6" rtl="0">
              <a:spcBef>
                <a:spcPts val="0"/>
              </a:spcBef>
              <a:spcAft>
                <a:spcPts val="0"/>
              </a:spcAft>
              <a:buClr>
                <a:srgbClr val="434343"/>
              </a:buClr>
              <a:buSzPts val="4000"/>
              <a:buNone/>
              <a:defRPr sz="4000">
                <a:solidFill>
                  <a:srgbClr val="434343"/>
                </a:solidFill>
              </a:defRPr>
            </a:lvl7pPr>
            <a:lvl8pPr lvl="7" rtl="0">
              <a:spcBef>
                <a:spcPts val="0"/>
              </a:spcBef>
              <a:spcAft>
                <a:spcPts val="0"/>
              </a:spcAft>
              <a:buClr>
                <a:srgbClr val="434343"/>
              </a:buClr>
              <a:buSzPts val="4000"/>
              <a:buNone/>
              <a:defRPr sz="4000">
                <a:solidFill>
                  <a:srgbClr val="434343"/>
                </a:solidFill>
              </a:defRPr>
            </a:lvl8pPr>
            <a:lvl9pPr lvl="8" rtl="0">
              <a:spcBef>
                <a:spcPts val="0"/>
              </a:spcBef>
              <a:spcAft>
                <a:spcPts val="0"/>
              </a:spcAft>
              <a:buClr>
                <a:srgbClr val="434343"/>
              </a:buClr>
              <a:buSzPts val="4000"/>
              <a:buNone/>
              <a:defRPr sz="4000">
                <a:solidFill>
                  <a:srgbClr val="434343"/>
                </a:solidFill>
              </a:defRPr>
            </a:lvl9pPr>
          </a:lstStyle>
          <a:p>
            <a:r>
              <a:t>xx%</a:t>
            </a:r>
          </a:p>
        </p:txBody>
      </p:sp>
      <p:sp>
        <p:nvSpPr>
          <p:cNvPr id="176" name="Google Shape;176;p14"/>
          <p:cNvSpPr txBox="1">
            <a:spLocks noGrp="1"/>
          </p:cNvSpPr>
          <p:nvPr>
            <p:ph type="title" idx="13" hasCustomPrompt="1"/>
          </p:nvPr>
        </p:nvSpPr>
        <p:spPr>
          <a:xfrm>
            <a:off x="1057772" y="2849567"/>
            <a:ext cx="1097100" cy="1108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434343"/>
              </a:buClr>
              <a:buSzPts val="4000"/>
              <a:buNone/>
              <a:defRPr sz="4500">
                <a:solidFill>
                  <a:schemeClr val="accent6"/>
                </a:solidFill>
              </a:defRPr>
            </a:lvl1pPr>
            <a:lvl2pPr lvl="1" rtl="0">
              <a:spcBef>
                <a:spcPts val="0"/>
              </a:spcBef>
              <a:spcAft>
                <a:spcPts val="0"/>
              </a:spcAft>
              <a:buClr>
                <a:srgbClr val="434343"/>
              </a:buClr>
              <a:buSzPts val="4000"/>
              <a:buNone/>
              <a:defRPr sz="4000">
                <a:solidFill>
                  <a:srgbClr val="434343"/>
                </a:solidFill>
              </a:defRPr>
            </a:lvl2pPr>
            <a:lvl3pPr lvl="2" rtl="0">
              <a:spcBef>
                <a:spcPts val="0"/>
              </a:spcBef>
              <a:spcAft>
                <a:spcPts val="0"/>
              </a:spcAft>
              <a:buClr>
                <a:srgbClr val="434343"/>
              </a:buClr>
              <a:buSzPts val="4000"/>
              <a:buNone/>
              <a:defRPr sz="4000">
                <a:solidFill>
                  <a:srgbClr val="434343"/>
                </a:solidFill>
              </a:defRPr>
            </a:lvl3pPr>
            <a:lvl4pPr lvl="3" rtl="0">
              <a:spcBef>
                <a:spcPts val="0"/>
              </a:spcBef>
              <a:spcAft>
                <a:spcPts val="0"/>
              </a:spcAft>
              <a:buClr>
                <a:srgbClr val="434343"/>
              </a:buClr>
              <a:buSzPts val="4000"/>
              <a:buNone/>
              <a:defRPr sz="4000">
                <a:solidFill>
                  <a:srgbClr val="434343"/>
                </a:solidFill>
              </a:defRPr>
            </a:lvl4pPr>
            <a:lvl5pPr lvl="4" rtl="0">
              <a:spcBef>
                <a:spcPts val="0"/>
              </a:spcBef>
              <a:spcAft>
                <a:spcPts val="0"/>
              </a:spcAft>
              <a:buClr>
                <a:srgbClr val="434343"/>
              </a:buClr>
              <a:buSzPts val="4000"/>
              <a:buNone/>
              <a:defRPr sz="4000">
                <a:solidFill>
                  <a:srgbClr val="434343"/>
                </a:solidFill>
              </a:defRPr>
            </a:lvl5pPr>
            <a:lvl6pPr lvl="5" rtl="0">
              <a:spcBef>
                <a:spcPts val="0"/>
              </a:spcBef>
              <a:spcAft>
                <a:spcPts val="0"/>
              </a:spcAft>
              <a:buClr>
                <a:srgbClr val="434343"/>
              </a:buClr>
              <a:buSzPts val="4000"/>
              <a:buNone/>
              <a:defRPr sz="4000">
                <a:solidFill>
                  <a:srgbClr val="434343"/>
                </a:solidFill>
              </a:defRPr>
            </a:lvl6pPr>
            <a:lvl7pPr lvl="6" rtl="0">
              <a:spcBef>
                <a:spcPts val="0"/>
              </a:spcBef>
              <a:spcAft>
                <a:spcPts val="0"/>
              </a:spcAft>
              <a:buClr>
                <a:srgbClr val="434343"/>
              </a:buClr>
              <a:buSzPts val="4000"/>
              <a:buNone/>
              <a:defRPr sz="4000">
                <a:solidFill>
                  <a:srgbClr val="434343"/>
                </a:solidFill>
              </a:defRPr>
            </a:lvl7pPr>
            <a:lvl8pPr lvl="7" rtl="0">
              <a:spcBef>
                <a:spcPts val="0"/>
              </a:spcBef>
              <a:spcAft>
                <a:spcPts val="0"/>
              </a:spcAft>
              <a:buClr>
                <a:srgbClr val="434343"/>
              </a:buClr>
              <a:buSzPts val="4000"/>
              <a:buNone/>
              <a:defRPr sz="4000">
                <a:solidFill>
                  <a:srgbClr val="434343"/>
                </a:solidFill>
              </a:defRPr>
            </a:lvl8pPr>
            <a:lvl9pPr lvl="8" rtl="0">
              <a:spcBef>
                <a:spcPts val="0"/>
              </a:spcBef>
              <a:spcAft>
                <a:spcPts val="0"/>
              </a:spcAft>
              <a:buClr>
                <a:srgbClr val="434343"/>
              </a:buClr>
              <a:buSzPts val="4000"/>
              <a:buNone/>
              <a:defRPr sz="4000">
                <a:solidFill>
                  <a:srgbClr val="434343"/>
                </a:solidFill>
              </a:defRPr>
            </a:lvl9pPr>
          </a:lstStyle>
          <a:p>
            <a:r>
              <a:t>xx%</a:t>
            </a:r>
          </a:p>
        </p:txBody>
      </p:sp>
      <p:sp>
        <p:nvSpPr>
          <p:cNvPr id="177" name="Google Shape;177;p14"/>
          <p:cNvSpPr txBox="1">
            <a:spLocks noGrp="1"/>
          </p:cNvSpPr>
          <p:nvPr>
            <p:ph type="title" idx="14" hasCustomPrompt="1"/>
          </p:nvPr>
        </p:nvSpPr>
        <p:spPr>
          <a:xfrm>
            <a:off x="1057772" y="3926567"/>
            <a:ext cx="1097100" cy="1109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434343"/>
              </a:buClr>
              <a:buSzPts val="4000"/>
              <a:buNone/>
              <a:defRPr sz="4500">
                <a:solidFill>
                  <a:schemeClr val="accent6"/>
                </a:solidFill>
              </a:defRPr>
            </a:lvl1pPr>
            <a:lvl2pPr lvl="1" rtl="0">
              <a:spcBef>
                <a:spcPts val="0"/>
              </a:spcBef>
              <a:spcAft>
                <a:spcPts val="0"/>
              </a:spcAft>
              <a:buClr>
                <a:srgbClr val="434343"/>
              </a:buClr>
              <a:buSzPts val="4000"/>
              <a:buNone/>
              <a:defRPr sz="4000">
                <a:solidFill>
                  <a:srgbClr val="434343"/>
                </a:solidFill>
              </a:defRPr>
            </a:lvl2pPr>
            <a:lvl3pPr lvl="2" rtl="0">
              <a:spcBef>
                <a:spcPts val="0"/>
              </a:spcBef>
              <a:spcAft>
                <a:spcPts val="0"/>
              </a:spcAft>
              <a:buClr>
                <a:srgbClr val="434343"/>
              </a:buClr>
              <a:buSzPts val="4000"/>
              <a:buNone/>
              <a:defRPr sz="4000">
                <a:solidFill>
                  <a:srgbClr val="434343"/>
                </a:solidFill>
              </a:defRPr>
            </a:lvl3pPr>
            <a:lvl4pPr lvl="3" rtl="0">
              <a:spcBef>
                <a:spcPts val="0"/>
              </a:spcBef>
              <a:spcAft>
                <a:spcPts val="0"/>
              </a:spcAft>
              <a:buClr>
                <a:srgbClr val="434343"/>
              </a:buClr>
              <a:buSzPts val="4000"/>
              <a:buNone/>
              <a:defRPr sz="4000">
                <a:solidFill>
                  <a:srgbClr val="434343"/>
                </a:solidFill>
              </a:defRPr>
            </a:lvl4pPr>
            <a:lvl5pPr lvl="4" rtl="0">
              <a:spcBef>
                <a:spcPts val="0"/>
              </a:spcBef>
              <a:spcAft>
                <a:spcPts val="0"/>
              </a:spcAft>
              <a:buClr>
                <a:srgbClr val="434343"/>
              </a:buClr>
              <a:buSzPts val="4000"/>
              <a:buNone/>
              <a:defRPr sz="4000">
                <a:solidFill>
                  <a:srgbClr val="434343"/>
                </a:solidFill>
              </a:defRPr>
            </a:lvl5pPr>
            <a:lvl6pPr lvl="5" rtl="0">
              <a:spcBef>
                <a:spcPts val="0"/>
              </a:spcBef>
              <a:spcAft>
                <a:spcPts val="0"/>
              </a:spcAft>
              <a:buClr>
                <a:srgbClr val="434343"/>
              </a:buClr>
              <a:buSzPts val="4000"/>
              <a:buNone/>
              <a:defRPr sz="4000">
                <a:solidFill>
                  <a:srgbClr val="434343"/>
                </a:solidFill>
              </a:defRPr>
            </a:lvl6pPr>
            <a:lvl7pPr lvl="6" rtl="0">
              <a:spcBef>
                <a:spcPts val="0"/>
              </a:spcBef>
              <a:spcAft>
                <a:spcPts val="0"/>
              </a:spcAft>
              <a:buClr>
                <a:srgbClr val="434343"/>
              </a:buClr>
              <a:buSzPts val="4000"/>
              <a:buNone/>
              <a:defRPr sz="4000">
                <a:solidFill>
                  <a:srgbClr val="434343"/>
                </a:solidFill>
              </a:defRPr>
            </a:lvl7pPr>
            <a:lvl8pPr lvl="7" rtl="0">
              <a:spcBef>
                <a:spcPts val="0"/>
              </a:spcBef>
              <a:spcAft>
                <a:spcPts val="0"/>
              </a:spcAft>
              <a:buClr>
                <a:srgbClr val="434343"/>
              </a:buClr>
              <a:buSzPts val="4000"/>
              <a:buNone/>
              <a:defRPr sz="4000">
                <a:solidFill>
                  <a:srgbClr val="434343"/>
                </a:solidFill>
              </a:defRPr>
            </a:lvl8pPr>
            <a:lvl9pPr lvl="8" rtl="0">
              <a:spcBef>
                <a:spcPts val="0"/>
              </a:spcBef>
              <a:spcAft>
                <a:spcPts val="0"/>
              </a:spcAft>
              <a:buClr>
                <a:srgbClr val="434343"/>
              </a:buClr>
              <a:buSzPts val="4000"/>
              <a:buNone/>
              <a:defRPr sz="4000">
                <a:solidFill>
                  <a:srgbClr val="434343"/>
                </a:solidFill>
              </a:defRPr>
            </a:lvl9pPr>
          </a:lstStyle>
          <a:p>
            <a:r>
              <a:t>xx%</a:t>
            </a:r>
          </a:p>
        </p:txBody>
      </p:sp>
      <p:sp>
        <p:nvSpPr>
          <p:cNvPr id="178" name="Google Shape;178;p14"/>
          <p:cNvSpPr txBox="1">
            <a:spLocks noGrp="1"/>
          </p:cNvSpPr>
          <p:nvPr>
            <p:ph type="title" idx="15" hasCustomPrompt="1"/>
          </p:nvPr>
        </p:nvSpPr>
        <p:spPr>
          <a:xfrm>
            <a:off x="1057772" y="5004767"/>
            <a:ext cx="1097100" cy="1109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434343"/>
              </a:buClr>
              <a:buSzPts val="4000"/>
              <a:buNone/>
              <a:defRPr sz="4500">
                <a:solidFill>
                  <a:schemeClr val="accent6"/>
                </a:solidFill>
              </a:defRPr>
            </a:lvl1pPr>
            <a:lvl2pPr lvl="1" rtl="0">
              <a:spcBef>
                <a:spcPts val="0"/>
              </a:spcBef>
              <a:spcAft>
                <a:spcPts val="0"/>
              </a:spcAft>
              <a:buClr>
                <a:srgbClr val="434343"/>
              </a:buClr>
              <a:buSzPts val="4000"/>
              <a:buNone/>
              <a:defRPr sz="4000">
                <a:solidFill>
                  <a:srgbClr val="434343"/>
                </a:solidFill>
              </a:defRPr>
            </a:lvl2pPr>
            <a:lvl3pPr lvl="2" rtl="0">
              <a:spcBef>
                <a:spcPts val="0"/>
              </a:spcBef>
              <a:spcAft>
                <a:spcPts val="0"/>
              </a:spcAft>
              <a:buClr>
                <a:srgbClr val="434343"/>
              </a:buClr>
              <a:buSzPts val="4000"/>
              <a:buNone/>
              <a:defRPr sz="4000">
                <a:solidFill>
                  <a:srgbClr val="434343"/>
                </a:solidFill>
              </a:defRPr>
            </a:lvl3pPr>
            <a:lvl4pPr lvl="3" rtl="0">
              <a:spcBef>
                <a:spcPts val="0"/>
              </a:spcBef>
              <a:spcAft>
                <a:spcPts val="0"/>
              </a:spcAft>
              <a:buClr>
                <a:srgbClr val="434343"/>
              </a:buClr>
              <a:buSzPts val="4000"/>
              <a:buNone/>
              <a:defRPr sz="4000">
                <a:solidFill>
                  <a:srgbClr val="434343"/>
                </a:solidFill>
              </a:defRPr>
            </a:lvl4pPr>
            <a:lvl5pPr lvl="4" rtl="0">
              <a:spcBef>
                <a:spcPts val="0"/>
              </a:spcBef>
              <a:spcAft>
                <a:spcPts val="0"/>
              </a:spcAft>
              <a:buClr>
                <a:srgbClr val="434343"/>
              </a:buClr>
              <a:buSzPts val="4000"/>
              <a:buNone/>
              <a:defRPr sz="4000">
                <a:solidFill>
                  <a:srgbClr val="434343"/>
                </a:solidFill>
              </a:defRPr>
            </a:lvl5pPr>
            <a:lvl6pPr lvl="5" rtl="0">
              <a:spcBef>
                <a:spcPts val="0"/>
              </a:spcBef>
              <a:spcAft>
                <a:spcPts val="0"/>
              </a:spcAft>
              <a:buClr>
                <a:srgbClr val="434343"/>
              </a:buClr>
              <a:buSzPts val="4000"/>
              <a:buNone/>
              <a:defRPr sz="4000">
                <a:solidFill>
                  <a:srgbClr val="434343"/>
                </a:solidFill>
              </a:defRPr>
            </a:lvl6pPr>
            <a:lvl7pPr lvl="6" rtl="0">
              <a:spcBef>
                <a:spcPts val="0"/>
              </a:spcBef>
              <a:spcAft>
                <a:spcPts val="0"/>
              </a:spcAft>
              <a:buClr>
                <a:srgbClr val="434343"/>
              </a:buClr>
              <a:buSzPts val="4000"/>
              <a:buNone/>
              <a:defRPr sz="4000">
                <a:solidFill>
                  <a:srgbClr val="434343"/>
                </a:solidFill>
              </a:defRPr>
            </a:lvl7pPr>
            <a:lvl8pPr lvl="7" rtl="0">
              <a:spcBef>
                <a:spcPts val="0"/>
              </a:spcBef>
              <a:spcAft>
                <a:spcPts val="0"/>
              </a:spcAft>
              <a:buClr>
                <a:srgbClr val="434343"/>
              </a:buClr>
              <a:buSzPts val="4000"/>
              <a:buNone/>
              <a:defRPr sz="4000">
                <a:solidFill>
                  <a:srgbClr val="434343"/>
                </a:solidFill>
              </a:defRPr>
            </a:lvl8pPr>
            <a:lvl9pPr lvl="8" rtl="0">
              <a:spcBef>
                <a:spcPts val="0"/>
              </a:spcBef>
              <a:spcAft>
                <a:spcPts val="0"/>
              </a:spcAft>
              <a:buClr>
                <a:srgbClr val="434343"/>
              </a:buClr>
              <a:buSzPts val="4000"/>
              <a:buNone/>
              <a:defRPr sz="4000">
                <a:solidFill>
                  <a:srgbClr val="434343"/>
                </a:solidFill>
              </a:defRPr>
            </a:lvl9pPr>
          </a:lstStyle>
          <a:p>
            <a:r>
              <a:t>xx%</a:t>
            </a:r>
          </a:p>
        </p:txBody>
      </p:sp>
    </p:spTree>
    <p:extLst>
      <p:ext uri="{BB962C8B-B14F-4D97-AF65-F5344CB8AC3E}">
        <p14:creationId xmlns="" xmlns:p14="http://schemas.microsoft.com/office/powerpoint/2010/main" val="30528608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179"/>
        <p:cNvGrpSpPr/>
        <p:nvPr/>
      </p:nvGrpSpPr>
      <p:grpSpPr>
        <a:xfrm>
          <a:off x="0" y="0"/>
          <a:ext cx="0" cy="0"/>
          <a:chOff x="0" y="0"/>
          <a:chExt cx="0" cy="0"/>
        </a:xfrm>
      </p:grpSpPr>
      <p:sp>
        <p:nvSpPr>
          <p:cNvPr id="180" name="Google Shape;180;p15"/>
          <p:cNvSpPr/>
          <p:nvPr/>
        </p:nvSpPr>
        <p:spPr>
          <a:xfrm rot="2465104" flipH="1">
            <a:off x="1263521" y="-107159"/>
            <a:ext cx="9257315" cy="11610379"/>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15"/>
          <p:cNvSpPr/>
          <p:nvPr/>
        </p:nvSpPr>
        <p:spPr>
          <a:xfrm>
            <a:off x="3813251" y="307035"/>
            <a:ext cx="1196432" cy="586260"/>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5"/>
          <p:cNvSpPr/>
          <p:nvPr/>
        </p:nvSpPr>
        <p:spPr>
          <a:xfrm>
            <a:off x="7964208" y="544637"/>
            <a:ext cx="1090189" cy="586248"/>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15"/>
          <p:cNvSpPr/>
          <p:nvPr/>
        </p:nvSpPr>
        <p:spPr>
          <a:xfrm>
            <a:off x="7866276" y="6062105"/>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15"/>
          <p:cNvSpPr txBox="1">
            <a:spLocks noGrp="1"/>
          </p:cNvSpPr>
          <p:nvPr>
            <p:ph type="title"/>
          </p:nvPr>
        </p:nvSpPr>
        <p:spPr>
          <a:xfrm>
            <a:off x="713100" y="491747"/>
            <a:ext cx="2576100" cy="1689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5" name="Google Shape;185;p15"/>
          <p:cNvSpPr txBox="1">
            <a:spLocks noGrp="1"/>
          </p:cNvSpPr>
          <p:nvPr>
            <p:ph type="ctrTitle" idx="2"/>
          </p:nvPr>
        </p:nvSpPr>
        <p:spPr>
          <a:xfrm>
            <a:off x="3343950" y="2141105"/>
            <a:ext cx="2451300" cy="637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None/>
              <a:defRPr sz="2800">
                <a:solidFill>
                  <a:schemeClr val="dk2"/>
                </a:solidFill>
              </a:defRPr>
            </a:lvl1pPr>
            <a:lvl2pPr lvl="1" rtl="0">
              <a:spcBef>
                <a:spcPts val="0"/>
              </a:spcBef>
              <a:spcAft>
                <a:spcPts val="0"/>
              </a:spcAft>
              <a:buClr>
                <a:schemeClr val="dk2"/>
              </a:buClr>
              <a:buSzPts val="2400"/>
              <a:buNone/>
              <a:defRPr sz="2400">
                <a:solidFill>
                  <a:schemeClr val="dk2"/>
                </a:solidFill>
              </a:defRPr>
            </a:lvl2pPr>
            <a:lvl3pPr lvl="2" rtl="0">
              <a:spcBef>
                <a:spcPts val="0"/>
              </a:spcBef>
              <a:spcAft>
                <a:spcPts val="0"/>
              </a:spcAft>
              <a:buClr>
                <a:schemeClr val="dk2"/>
              </a:buClr>
              <a:buSzPts val="2400"/>
              <a:buNone/>
              <a:defRPr sz="2400">
                <a:solidFill>
                  <a:schemeClr val="dk2"/>
                </a:solidFill>
              </a:defRPr>
            </a:lvl3pPr>
            <a:lvl4pPr lvl="3" rtl="0">
              <a:spcBef>
                <a:spcPts val="0"/>
              </a:spcBef>
              <a:spcAft>
                <a:spcPts val="0"/>
              </a:spcAft>
              <a:buClr>
                <a:schemeClr val="dk2"/>
              </a:buClr>
              <a:buSzPts val="2400"/>
              <a:buNone/>
              <a:defRPr sz="2400">
                <a:solidFill>
                  <a:schemeClr val="dk2"/>
                </a:solidFill>
              </a:defRPr>
            </a:lvl4pPr>
            <a:lvl5pPr lvl="4" rtl="0">
              <a:spcBef>
                <a:spcPts val="0"/>
              </a:spcBef>
              <a:spcAft>
                <a:spcPts val="0"/>
              </a:spcAft>
              <a:buClr>
                <a:schemeClr val="dk2"/>
              </a:buClr>
              <a:buSzPts val="2400"/>
              <a:buNone/>
              <a:defRPr sz="2400">
                <a:solidFill>
                  <a:schemeClr val="dk2"/>
                </a:solidFill>
              </a:defRPr>
            </a:lvl5pPr>
            <a:lvl6pPr lvl="5" rtl="0">
              <a:spcBef>
                <a:spcPts val="0"/>
              </a:spcBef>
              <a:spcAft>
                <a:spcPts val="0"/>
              </a:spcAft>
              <a:buClr>
                <a:schemeClr val="dk2"/>
              </a:buClr>
              <a:buSzPts val="2400"/>
              <a:buNone/>
              <a:defRPr sz="2400">
                <a:solidFill>
                  <a:schemeClr val="dk2"/>
                </a:solidFill>
              </a:defRPr>
            </a:lvl6pPr>
            <a:lvl7pPr lvl="6" rtl="0">
              <a:spcBef>
                <a:spcPts val="0"/>
              </a:spcBef>
              <a:spcAft>
                <a:spcPts val="0"/>
              </a:spcAft>
              <a:buClr>
                <a:schemeClr val="dk2"/>
              </a:buClr>
              <a:buSzPts val="2400"/>
              <a:buNone/>
              <a:defRPr sz="2400">
                <a:solidFill>
                  <a:schemeClr val="dk2"/>
                </a:solidFill>
              </a:defRPr>
            </a:lvl7pPr>
            <a:lvl8pPr lvl="7" rtl="0">
              <a:spcBef>
                <a:spcPts val="0"/>
              </a:spcBef>
              <a:spcAft>
                <a:spcPts val="0"/>
              </a:spcAft>
              <a:buClr>
                <a:schemeClr val="dk2"/>
              </a:buClr>
              <a:buSzPts val="2400"/>
              <a:buNone/>
              <a:defRPr sz="2400">
                <a:solidFill>
                  <a:schemeClr val="dk2"/>
                </a:solidFill>
              </a:defRPr>
            </a:lvl8pPr>
            <a:lvl9pPr lvl="8" rtl="0">
              <a:spcBef>
                <a:spcPts val="0"/>
              </a:spcBef>
              <a:spcAft>
                <a:spcPts val="0"/>
              </a:spcAft>
              <a:buClr>
                <a:schemeClr val="dk2"/>
              </a:buClr>
              <a:buSzPts val="2400"/>
              <a:buNone/>
              <a:defRPr sz="2400">
                <a:solidFill>
                  <a:schemeClr val="dk2"/>
                </a:solidFill>
              </a:defRPr>
            </a:lvl9pPr>
          </a:lstStyle>
          <a:p>
            <a:endParaRPr/>
          </a:p>
        </p:txBody>
      </p:sp>
      <p:sp>
        <p:nvSpPr>
          <p:cNvPr id="186" name="Google Shape;186;p15"/>
          <p:cNvSpPr txBox="1">
            <a:spLocks noGrp="1"/>
          </p:cNvSpPr>
          <p:nvPr>
            <p:ph type="subTitle" idx="1"/>
          </p:nvPr>
        </p:nvSpPr>
        <p:spPr>
          <a:xfrm>
            <a:off x="3343950" y="2690620"/>
            <a:ext cx="24513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None/>
              <a:defRPr sz="1600"/>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87" name="Google Shape;187;p15"/>
          <p:cNvSpPr txBox="1">
            <a:spLocks noGrp="1"/>
          </p:cNvSpPr>
          <p:nvPr>
            <p:ph type="ctrTitle" idx="3"/>
          </p:nvPr>
        </p:nvSpPr>
        <p:spPr>
          <a:xfrm>
            <a:off x="5978937" y="2141044"/>
            <a:ext cx="2451300" cy="637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None/>
              <a:defRPr sz="2800">
                <a:solidFill>
                  <a:schemeClr val="dk2"/>
                </a:solidFill>
              </a:defRPr>
            </a:lvl1pPr>
            <a:lvl2pPr lvl="1" rtl="0">
              <a:spcBef>
                <a:spcPts val="0"/>
              </a:spcBef>
              <a:spcAft>
                <a:spcPts val="0"/>
              </a:spcAft>
              <a:buClr>
                <a:schemeClr val="dk2"/>
              </a:buClr>
              <a:buSzPts val="2400"/>
              <a:buNone/>
              <a:defRPr sz="2400">
                <a:solidFill>
                  <a:schemeClr val="dk2"/>
                </a:solidFill>
              </a:defRPr>
            </a:lvl2pPr>
            <a:lvl3pPr lvl="2" rtl="0">
              <a:spcBef>
                <a:spcPts val="0"/>
              </a:spcBef>
              <a:spcAft>
                <a:spcPts val="0"/>
              </a:spcAft>
              <a:buClr>
                <a:schemeClr val="dk2"/>
              </a:buClr>
              <a:buSzPts val="2400"/>
              <a:buNone/>
              <a:defRPr sz="2400">
                <a:solidFill>
                  <a:schemeClr val="dk2"/>
                </a:solidFill>
              </a:defRPr>
            </a:lvl3pPr>
            <a:lvl4pPr lvl="3" rtl="0">
              <a:spcBef>
                <a:spcPts val="0"/>
              </a:spcBef>
              <a:spcAft>
                <a:spcPts val="0"/>
              </a:spcAft>
              <a:buClr>
                <a:schemeClr val="dk2"/>
              </a:buClr>
              <a:buSzPts val="2400"/>
              <a:buNone/>
              <a:defRPr sz="2400">
                <a:solidFill>
                  <a:schemeClr val="dk2"/>
                </a:solidFill>
              </a:defRPr>
            </a:lvl4pPr>
            <a:lvl5pPr lvl="4" rtl="0">
              <a:spcBef>
                <a:spcPts val="0"/>
              </a:spcBef>
              <a:spcAft>
                <a:spcPts val="0"/>
              </a:spcAft>
              <a:buClr>
                <a:schemeClr val="dk2"/>
              </a:buClr>
              <a:buSzPts val="2400"/>
              <a:buNone/>
              <a:defRPr sz="2400">
                <a:solidFill>
                  <a:schemeClr val="dk2"/>
                </a:solidFill>
              </a:defRPr>
            </a:lvl5pPr>
            <a:lvl6pPr lvl="5" rtl="0">
              <a:spcBef>
                <a:spcPts val="0"/>
              </a:spcBef>
              <a:spcAft>
                <a:spcPts val="0"/>
              </a:spcAft>
              <a:buClr>
                <a:schemeClr val="dk2"/>
              </a:buClr>
              <a:buSzPts val="2400"/>
              <a:buNone/>
              <a:defRPr sz="2400">
                <a:solidFill>
                  <a:schemeClr val="dk2"/>
                </a:solidFill>
              </a:defRPr>
            </a:lvl6pPr>
            <a:lvl7pPr lvl="6" rtl="0">
              <a:spcBef>
                <a:spcPts val="0"/>
              </a:spcBef>
              <a:spcAft>
                <a:spcPts val="0"/>
              </a:spcAft>
              <a:buClr>
                <a:schemeClr val="dk2"/>
              </a:buClr>
              <a:buSzPts val="2400"/>
              <a:buNone/>
              <a:defRPr sz="2400">
                <a:solidFill>
                  <a:schemeClr val="dk2"/>
                </a:solidFill>
              </a:defRPr>
            </a:lvl7pPr>
            <a:lvl8pPr lvl="7" rtl="0">
              <a:spcBef>
                <a:spcPts val="0"/>
              </a:spcBef>
              <a:spcAft>
                <a:spcPts val="0"/>
              </a:spcAft>
              <a:buClr>
                <a:schemeClr val="dk2"/>
              </a:buClr>
              <a:buSzPts val="2400"/>
              <a:buNone/>
              <a:defRPr sz="2400">
                <a:solidFill>
                  <a:schemeClr val="dk2"/>
                </a:solidFill>
              </a:defRPr>
            </a:lvl8pPr>
            <a:lvl9pPr lvl="8" rtl="0">
              <a:spcBef>
                <a:spcPts val="0"/>
              </a:spcBef>
              <a:spcAft>
                <a:spcPts val="0"/>
              </a:spcAft>
              <a:buClr>
                <a:schemeClr val="dk2"/>
              </a:buClr>
              <a:buSzPts val="2400"/>
              <a:buNone/>
              <a:defRPr sz="2400">
                <a:solidFill>
                  <a:schemeClr val="dk2"/>
                </a:solidFill>
              </a:defRPr>
            </a:lvl9pPr>
          </a:lstStyle>
          <a:p>
            <a:endParaRPr/>
          </a:p>
        </p:txBody>
      </p:sp>
      <p:sp>
        <p:nvSpPr>
          <p:cNvPr id="188" name="Google Shape;188;p15"/>
          <p:cNvSpPr txBox="1">
            <a:spLocks noGrp="1"/>
          </p:cNvSpPr>
          <p:nvPr>
            <p:ph type="subTitle" idx="4"/>
          </p:nvPr>
        </p:nvSpPr>
        <p:spPr>
          <a:xfrm>
            <a:off x="5978937" y="2690639"/>
            <a:ext cx="24513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None/>
              <a:defRPr sz="1600"/>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89" name="Google Shape;189;p15"/>
          <p:cNvSpPr txBox="1">
            <a:spLocks noGrp="1"/>
          </p:cNvSpPr>
          <p:nvPr>
            <p:ph type="ctrTitle" idx="5"/>
          </p:nvPr>
        </p:nvSpPr>
        <p:spPr>
          <a:xfrm>
            <a:off x="5978937" y="4719947"/>
            <a:ext cx="2451300" cy="637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None/>
              <a:defRPr sz="2800">
                <a:solidFill>
                  <a:schemeClr val="dk2"/>
                </a:solidFill>
              </a:defRPr>
            </a:lvl1pPr>
            <a:lvl2pPr lvl="1" rtl="0">
              <a:spcBef>
                <a:spcPts val="0"/>
              </a:spcBef>
              <a:spcAft>
                <a:spcPts val="0"/>
              </a:spcAft>
              <a:buClr>
                <a:schemeClr val="dk2"/>
              </a:buClr>
              <a:buSzPts val="2400"/>
              <a:buNone/>
              <a:defRPr sz="2400">
                <a:solidFill>
                  <a:schemeClr val="dk2"/>
                </a:solidFill>
              </a:defRPr>
            </a:lvl2pPr>
            <a:lvl3pPr lvl="2" rtl="0">
              <a:spcBef>
                <a:spcPts val="0"/>
              </a:spcBef>
              <a:spcAft>
                <a:spcPts val="0"/>
              </a:spcAft>
              <a:buClr>
                <a:schemeClr val="dk2"/>
              </a:buClr>
              <a:buSzPts val="2400"/>
              <a:buNone/>
              <a:defRPr sz="2400">
                <a:solidFill>
                  <a:schemeClr val="dk2"/>
                </a:solidFill>
              </a:defRPr>
            </a:lvl3pPr>
            <a:lvl4pPr lvl="3" rtl="0">
              <a:spcBef>
                <a:spcPts val="0"/>
              </a:spcBef>
              <a:spcAft>
                <a:spcPts val="0"/>
              </a:spcAft>
              <a:buClr>
                <a:schemeClr val="dk2"/>
              </a:buClr>
              <a:buSzPts val="2400"/>
              <a:buNone/>
              <a:defRPr sz="2400">
                <a:solidFill>
                  <a:schemeClr val="dk2"/>
                </a:solidFill>
              </a:defRPr>
            </a:lvl4pPr>
            <a:lvl5pPr lvl="4" rtl="0">
              <a:spcBef>
                <a:spcPts val="0"/>
              </a:spcBef>
              <a:spcAft>
                <a:spcPts val="0"/>
              </a:spcAft>
              <a:buClr>
                <a:schemeClr val="dk2"/>
              </a:buClr>
              <a:buSzPts val="2400"/>
              <a:buNone/>
              <a:defRPr sz="2400">
                <a:solidFill>
                  <a:schemeClr val="dk2"/>
                </a:solidFill>
              </a:defRPr>
            </a:lvl5pPr>
            <a:lvl6pPr lvl="5" rtl="0">
              <a:spcBef>
                <a:spcPts val="0"/>
              </a:spcBef>
              <a:spcAft>
                <a:spcPts val="0"/>
              </a:spcAft>
              <a:buClr>
                <a:schemeClr val="dk2"/>
              </a:buClr>
              <a:buSzPts val="2400"/>
              <a:buNone/>
              <a:defRPr sz="2400">
                <a:solidFill>
                  <a:schemeClr val="dk2"/>
                </a:solidFill>
              </a:defRPr>
            </a:lvl6pPr>
            <a:lvl7pPr lvl="6" rtl="0">
              <a:spcBef>
                <a:spcPts val="0"/>
              </a:spcBef>
              <a:spcAft>
                <a:spcPts val="0"/>
              </a:spcAft>
              <a:buClr>
                <a:schemeClr val="dk2"/>
              </a:buClr>
              <a:buSzPts val="2400"/>
              <a:buNone/>
              <a:defRPr sz="2400">
                <a:solidFill>
                  <a:schemeClr val="dk2"/>
                </a:solidFill>
              </a:defRPr>
            </a:lvl7pPr>
            <a:lvl8pPr lvl="7" rtl="0">
              <a:spcBef>
                <a:spcPts val="0"/>
              </a:spcBef>
              <a:spcAft>
                <a:spcPts val="0"/>
              </a:spcAft>
              <a:buClr>
                <a:schemeClr val="dk2"/>
              </a:buClr>
              <a:buSzPts val="2400"/>
              <a:buNone/>
              <a:defRPr sz="2400">
                <a:solidFill>
                  <a:schemeClr val="dk2"/>
                </a:solidFill>
              </a:defRPr>
            </a:lvl8pPr>
            <a:lvl9pPr lvl="8" rtl="0">
              <a:spcBef>
                <a:spcPts val="0"/>
              </a:spcBef>
              <a:spcAft>
                <a:spcPts val="0"/>
              </a:spcAft>
              <a:buClr>
                <a:schemeClr val="dk2"/>
              </a:buClr>
              <a:buSzPts val="2400"/>
              <a:buNone/>
              <a:defRPr sz="2400">
                <a:solidFill>
                  <a:schemeClr val="dk2"/>
                </a:solidFill>
              </a:defRPr>
            </a:lvl9pPr>
          </a:lstStyle>
          <a:p>
            <a:endParaRPr/>
          </a:p>
        </p:txBody>
      </p:sp>
      <p:sp>
        <p:nvSpPr>
          <p:cNvPr id="190" name="Google Shape;190;p15"/>
          <p:cNvSpPr txBox="1">
            <a:spLocks noGrp="1"/>
          </p:cNvSpPr>
          <p:nvPr>
            <p:ph type="subTitle" idx="6"/>
          </p:nvPr>
        </p:nvSpPr>
        <p:spPr>
          <a:xfrm>
            <a:off x="5978937" y="5271236"/>
            <a:ext cx="24513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None/>
              <a:defRPr sz="1600"/>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91" name="Google Shape;191;p15"/>
          <p:cNvSpPr txBox="1">
            <a:spLocks noGrp="1"/>
          </p:cNvSpPr>
          <p:nvPr>
            <p:ph type="ctrTitle" idx="7"/>
          </p:nvPr>
        </p:nvSpPr>
        <p:spPr>
          <a:xfrm>
            <a:off x="713763" y="4719952"/>
            <a:ext cx="2448900" cy="637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None/>
              <a:defRPr sz="2800">
                <a:solidFill>
                  <a:schemeClr val="dk2"/>
                </a:solidFill>
              </a:defRPr>
            </a:lvl1pPr>
            <a:lvl2pPr lvl="1" rtl="0">
              <a:spcBef>
                <a:spcPts val="0"/>
              </a:spcBef>
              <a:spcAft>
                <a:spcPts val="0"/>
              </a:spcAft>
              <a:buClr>
                <a:schemeClr val="dk2"/>
              </a:buClr>
              <a:buSzPts val="2400"/>
              <a:buNone/>
              <a:defRPr sz="2400">
                <a:solidFill>
                  <a:schemeClr val="dk2"/>
                </a:solidFill>
              </a:defRPr>
            </a:lvl2pPr>
            <a:lvl3pPr lvl="2" rtl="0">
              <a:spcBef>
                <a:spcPts val="0"/>
              </a:spcBef>
              <a:spcAft>
                <a:spcPts val="0"/>
              </a:spcAft>
              <a:buClr>
                <a:schemeClr val="dk2"/>
              </a:buClr>
              <a:buSzPts val="2400"/>
              <a:buNone/>
              <a:defRPr sz="2400">
                <a:solidFill>
                  <a:schemeClr val="dk2"/>
                </a:solidFill>
              </a:defRPr>
            </a:lvl3pPr>
            <a:lvl4pPr lvl="3" rtl="0">
              <a:spcBef>
                <a:spcPts val="0"/>
              </a:spcBef>
              <a:spcAft>
                <a:spcPts val="0"/>
              </a:spcAft>
              <a:buClr>
                <a:schemeClr val="dk2"/>
              </a:buClr>
              <a:buSzPts val="2400"/>
              <a:buNone/>
              <a:defRPr sz="2400">
                <a:solidFill>
                  <a:schemeClr val="dk2"/>
                </a:solidFill>
              </a:defRPr>
            </a:lvl4pPr>
            <a:lvl5pPr lvl="4" rtl="0">
              <a:spcBef>
                <a:spcPts val="0"/>
              </a:spcBef>
              <a:spcAft>
                <a:spcPts val="0"/>
              </a:spcAft>
              <a:buClr>
                <a:schemeClr val="dk2"/>
              </a:buClr>
              <a:buSzPts val="2400"/>
              <a:buNone/>
              <a:defRPr sz="2400">
                <a:solidFill>
                  <a:schemeClr val="dk2"/>
                </a:solidFill>
              </a:defRPr>
            </a:lvl5pPr>
            <a:lvl6pPr lvl="5" rtl="0">
              <a:spcBef>
                <a:spcPts val="0"/>
              </a:spcBef>
              <a:spcAft>
                <a:spcPts val="0"/>
              </a:spcAft>
              <a:buClr>
                <a:schemeClr val="dk2"/>
              </a:buClr>
              <a:buSzPts val="2400"/>
              <a:buNone/>
              <a:defRPr sz="2400">
                <a:solidFill>
                  <a:schemeClr val="dk2"/>
                </a:solidFill>
              </a:defRPr>
            </a:lvl6pPr>
            <a:lvl7pPr lvl="6" rtl="0">
              <a:spcBef>
                <a:spcPts val="0"/>
              </a:spcBef>
              <a:spcAft>
                <a:spcPts val="0"/>
              </a:spcAft>
              <a:buClr>
                <a:schemeClr val="dk2"/>
              </a:buClr>
              <a:buSzPts val="2400"/>
              <a:buNone/>
              <a:defRPr sz="2400">
                <a:solidFill>
                  <a:schemeClr val="dk2"/>
                </a:solidFill>
              </a:defRPr>
            </a:lvl7pPr>
            <a:lvl8pPr lvl="7" rtl="0">
              <a:spcBef>
                <a:spcPts val="0"/>
              </a:spcBef>
              <a:spcAft>
                <a:spcPts val="0"/>
              </a:spcAft>
              <a:buClr>
                <a:schemeClr val="dk2"/>
              </a:buClr>
              <a:buSzPts val="2400"/>
              <a:buNone/>
              <a:defRPr sz="2400">
                <a:solidFill>
                  <a:schemeClr val="dk2"/>
                </a:solidFill>
              </a:defRPr>
            </a:lvl8pPr>
            <a:lvl9pPr lvl="8" rtl="0">
              <a:spcBef>
                <a:spcPts val="0"/>
              </a:spcBef>
              <a:spcAft>
                <a:spcPts val="0"/>
              </a:spcAft>
              <a:buClr>
                <a:schemeClr val="dk2"/>
              </a:buClr>
              <a:buSzPts val="2400"/>
              <a:buNone/>
              <a:defRPr sz="2400">
                <a:solidFill>
                  <a:schemeClr val="dk2"/>
                </a:solidFill>
              </a:defRPr>
            </a:lvl9pPr>
          </a:lstStyle>
          <a:p>
            <a:endParaRPr/>
          </a:p>
        </p:txBody>
      </p:sp>
      <p:sp>
        <p:nvSpPr>
          <p:cNvPr id="192" name="Google Shape;192;p15"/>
          <p:cNvSpPr txBox="1">
            <a:spLocks noGrp="1"/>
          </p:cNvSpPr>
          <p:nvPr>
            <p:ph type="subTitle" idx="8"/>
          </p:nvPr>
        </p:nvSpPr>
        <p:spPr>
          <a:xfrm>
            <a:off x="713763" y="5271240"/>
            <a:ext cx="24489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None/>
              <a:defRPr sz="1600"/>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93" name="Google Shape;193;p15"/>
          <p:cNvSpPr txBox="1">
            <a:spLocks noGrp="1"/>
          </p:cNvSpPr>
          <p:nvPr>
            <p:ph type="ctrTitle" idx="9"/>
          </p:nvPr>
        </p:nvSpPr>
        <p:spPr>
          <a:xfrm>
            <a:off x="3343950" y="4719939"/>
            <a:ext cx="2453700" cy="637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None/>
              <a:defRPr sz="2800">
                <a:solidFill>
                  <a:schemeClr val="dk2"/>
                </a:solidFill>
              </a:defRPr>
            </a:lvl1pPr>
            <a:lvl2pPr lvl="1" rtl="0">
              <a:spcBef>
                <a:spcPts val="0"/>
              </a:spcBef>
              <a:spcAft>
                <a:spcPts val="0"/>
              </a:spcAft>
              <a:buClr>
                <a:schemeClr val="dk2"/>
              </a:buClr>
              <a:buSzPts val="2400"/>
              <a:buNone/>
              <a:defRPr sz="2400">
                <a:solidFill>
                  <a:schemeClr val="dk2"/>
                </a:solidFill>
              </a:defRPr>
            </a:lvl2pPr>
            <a:lvl3pPr lvl="2" rtl="0">
              <a:spcBef>
                <a:spcPts val="0"/>
              </a:spcBef>
              <a:spcAft>
                <a:spcPts val="0"/>
              </a:spcAft>
              <a:buClr>
                <a:schemeClr val="dk2"/>
              </a:buClr>
              <a:buSzPts val="2400"/>
              <a:buNone/>
              <a:defRPr sz="2400">
                <a:solidFill>
                  <a:schemeClr val="dk2"/>
                </a:solidFill>
              </a:defRPr>
            </a:lvl3pPr>
            <a:lvl4pPr lvl="3" rtl="0">
              <a:spcBef>
                <a:spcPts val="0"/>
              </a:spcBef>
              <a:spcAft>
                <a:spcPts val="0"/>
              </a:spcAft>
              <a:buClr>
                <a:schemeClr val="dk2"/>
              </a:buClr>
              <a:buSzPts val="2400"/>
              <a:buNone/>
              <a:defRPr sz="2400">
                <a:solidFill>
                  <a:schemeClr val="dk2"/>
                </a:solidFill>
              </a:defRPr>
            </a:lvl4pPr>
            <a:lvl5pPr lvl="4" rtl="0">
              <a:spcBef>
                <a:spcPts val="0"/>
              </a:spcBef>
              <a:spcAft>
                <a:spcPts val="0"/>
              </a:spcAft>
              <a:buClr>
                <a:schemeClr val="dk2"/>
              </a:buClr>
              <a:buSzPts val="2400"/>
              <a:buNone/>
              <a:defRPr sz="2400">
                <a:solidFill>
                  <a:schemeClr val="dk2"/>
                </a:solidFill>
              </a:defRPr>
            </a:lvl5pPr>
            <a:lvl6pPr lvl="5" rtl="0">
              <a:spcBef>
                <a:spcPts val="0"/>
              </a:spcBef>
              <a:spcAft>
                <a:spcPts val="0"/>
              </a:spcAft>
              <a:buClr>
                <a:schemeClr val="dk2"/>
              </a:buClr>
              <a:buSzPts val="2400"/>
              <a:buNone/>
              <a:defRPr sz="2400">
                <a:solidFill>
                  <a:schemeClr val="dk2"/>
                </a:solidFill>
              </a:defRPr>
            </a:lvl6pPr>
            <a:lvl7pPr lvl="6" rtl="0">
              <a:spcBef>
                <a:spcPts val="0"/>
              </a:spcBef>
              <a:spcAft>
                <a:spcPts val="0"/>
              </a:spcAft>
              <a:buClr>
                <a:schemeClr val="dk2"/>
              </a:buClr>
              <a:buSzPts val="2400"/>
              <a:buNone/>
              <a:defRPr sz="2400">
                <a:solidFill>
                  <a:schemeClr val="dk2"/>
                </a:solidFill>
              </a:defRPr>
            </a:lvl7pPr>
            <a:lvl8pPr lvl="7" rtl="0">
              <a:spcBef>
                <a:spcPts val="0"/>
              </a:spcBef>
              <a:spcAft>
                <a:spcPts val="0"/>
              </a:spcAft>
              <a:buClr>
                <a:schemeClr val="dk2"/>
              </a:buClr>
              <a:buSzPts val="2400"/>
              <a:buNone/>
              <a:defRPr sz="2400">
                <a:solidFill>
                  <a:schemeClr val="dk2"/>
                </a:solidFill>
              </a:defRPr>
            </a:lvl8pPr>
            <a:lvl9pPr lvl="8" rtl="0">
              <a:spcBef>
                <a:spcPts val="0"/>
              </a:spcBef>
              <a:spcAft>
                <a:spcPts val="0"/>
              </a:spcAft>
              <a:buClr>
                <a:schemeClr val="dk2"/>
              </a:buClr>
              <a:buSzPts val="2400"/>
              <a:buNone/>
              <a:defRPr sz="2400">
                <a:solidFill>
                  <a:schemeClr val="dk2"/>
                </a:solidFill>
              </a:defRPr>
            </a:lvl9pPr>
          </a:lstStyle>
          <a:p>
            <a:endParaRPr/>
          </a:p>
        </p:txBody>
      </p:sp>
      <p:sp>
        <p:nvSpPr>
          <p:cNvPr id="194" name="Google Shape;194;p15"/>
          <p:cNvSpPr txBox="1">
            <a:spLocks noGrp="1"/>
          </p:cNvSpPr>
          <p:nvPr>
            <p:ph type="subTitle" idx="13"/>
          </p:nvPr>
        </p:nvSpPr>
        <p:spPr>
          <a:xfrm>
            <a:off x="3343950" y="5271232"/>
            <a:ext cx="24537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None/>
              <a:defRPr sz="1600"/>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95" name="Google Shape;195;p15"/>
          <p:cNvSpPr txBox="1">
            <a:spLocks noGrp="1"/>
          </p:cNvSpPr>
          <p:nvPr>
            <p:ph type="title" idx="14" hasCustomPrompt="1"/>
          </p:nvPr>
        </p:nvSpPr>
        <p:spPr>
          <a:xfrm>
            <a:off x="3343950" y="1446133"/>
            <a:ext cx="2451300" cy="63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3000"/>
              <a:buNone/>
              <a:defRPr sz="4500">
                <a:solidFill>
                  <a:schemeClr val="accent6"/>
                </a:solidFill>
              </a:defRPr>
            </a:lvl1pPr>
            <a:lvl2pPr lvl="1" algn="ctr" rtl="0">
              <a:spcBef>
                <a:spcPts val="0"/>
              </a:spcBef>
              <a:spcAft>
                <a:spcPts val="0"/>
              </a:spcAft>
              <a:buClr>
                <a:schemeClr val="accent3"/>
              </a:buClr>
              <a:buSzPts val="3000"/>
              <a:buNone/>
              <a:defRPr sz="3000">
                <a:solidFill>
                  <a:schemeClr val="accent3"/>
                </a:solidFill>
              </a:defRPr>
            </a:lvl2pPr>
            <a:lvl3pPr lvl="2" algn="ctr" rtl="0">
              <a:spcBef>
                <a:spcPts val="0"/>
              </a:spcBef>
              <a:spcAft>
                <a:spcPts val="0"/>
              </a:spcAft>
              <a:buClr>
                <a:schemeClr val="accent3"/>
              </a:buClr>
              <a:buSzPts val="3000"/>
              <a:buNone/>
              <a:defRPr sz="3000">
                <a:solidFill>
                  <a:schemeClr val="accent3"/>
                </a:solidFill>
              </a:defRPr>
            </a:lvl3pPr>
            <a:lvl4pPr lvl="3" algn="ctr" rtl="0">
              <a:spcBef>
                <a:spcPts val="0"/>
              </a:spcBef>
              <a:spcAft>
                <a:spcPts val="0"/>
              </a:spcAft>
              <a:buClr>
                <a:schemeClr val="accent3"/>
              </a:buClr>
              <a:buSzPts val="3000"/>
              <a:buNone/>
              <a:defRPr sz="3000">
                <a:solidFill>
                  <a:schemeClr val="accent3"/>
                </a:solidFill>
              </a:defRPr>
            </a:lvl4pPr>
            <a:lvl5pPr lvl="4" algn="ctr" rtl="0">
              <a:spcBef>
                <a:spcPts val="0"/>
              </a:spcBef>
              <a:spcAft>
                <a:spcPts val="0"/>
              </a:spcAft>
              <a:buClr>
                <a:schemeClr val="accent3"/>
              </a:buClr>
              <a:buSzPts val="3000"/>
              <a:buNone/>
              <a:defRPr sz="3000">
                <a:solidFill>
                  <a:schemeClr val="accent3"/>
                </a:solidFill>
              </a:defRPr>
            </a:lvl5pPr>
            <a:lvl6pPr lvl="5" algn="ctr" rtl="0">
              <a:spcBef>
                <a:spcPts val="0"/>
              </a:spcBef>
              <a:spcAft>
                <a:spcPts val="0"/>
              </a:spcAft>
              <a:buClr>
                <a:schemeClr val="accent3"/>
              </a:buClr>
              <a:buSzPts val="3000"/>
              <a:buNone/>
              <a:defRPr sz="3000">
                <a:solidFill>
                  <a:schemeClr val="accent3"/>
                </a:solidFill>
              </a:defRPr>
            </a:lvl6pPr>
            <a:lvl7pPr lvl="6" algn="ctr" rtl="0">
              <a:spcBef>
                <a:spcPts val="0"/>
              </a:spcBef>
              <a:spcAft>
                <a:spcPts val="0"/>
              </a:spcAft>
              <a:buClr>
                <a:schemeClr val="accent3"/>
              </a:buClr>
              <a:buSzPts val="3000"/>
              <a:buNone/>
              <a:defRPr sz="3000">
                <a:solidFill>
                  <a:schemeClr val="accent3"/>
                </a:solidFill>
              </a:defRPr>
            </a:lvl7pPr>
            <a:lvl8pPr lvl="7" algn="ctr" rtl="0">
              <a:spcBef>
                <a:spcPts val="0"/>
              </a:spcBef>
              <a:spcAft>
                <a:spcPts val="0"/>
              </a:spcAft>
              <a:buClr>
                <a:schemeClr val="accent3"/>
              </a:buClr>
              <a:buSzPts val="3000"/>
              <a:buNone/>
              <a:defRPr sz="3000">
                <a:solidFill>
                  <a:schemeClr val="accent3"/>
                </a:solidFill>
              </a:defRPr>
            </a:lvl8pPr>
            <a:lvl9pPr lvl="8" algn="ctr" rtl="0">
              <a:spcBef>
                <a:spcPts val="0"/>
              </a:spcBef>
              <a:spcAft>
                <a:spcPts val="0"/>
              </a:spcAft>
              <a:buClr>
                <a:schemeClr val="accent3"/>
              </a:buClr>
              <a:buSzPts val="3000"/>
              <a:buNone/>
              <a:defRPr sz="3000">
                <a:solidFill>
                  <a:schemeClr val="accent3"/>
                </a:solidFill>
              </a:defRPr>
            </a:lvl9pPr>
          </a:lstStyle>
          <a:p>
            <a:r>
              <a:t>xx%</a:t>
            </a:r>
          </a:p>
        </p:txBody>
      </p:sp>
      <p:sp>
        <p:nvSpPr>
          <p:cNvPr id="196" name="Google Shape;196;p15"/>
          <p:cNvSpPr txBox="1">
            <a:spLocks noGrp="1"/>
          </p:cNvSpPr>
          <p:nvPr>
            <p:ph type="title" idx="15" hasCustomPrompt="1"/>
          </p:nvPr>
        </p:nvSpPr>
        <p:spPr>
          <a:xfrm>
            <a:off x="5981219" y="1444367"/>
            <a:ext cx="2448900" cy="637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3000"/>
              <a:buNone/>
              <a:defRPr sz="4500">
                <a:solidFill>
                  <a:schemeClr val="accent6"/>
                </a:solidFill>
              </a:defRPr>
            </a:lvl1pPr>
            <a:lvl2pPr lvl="1" algn="ctr" rtl="0">
              <a:spcBef>
                <a:spcPts val="0"/>
              </a:spcBef>
              <a:spcAft>
                <a:spcPts val="0"/>
              </a:spcAft>
              <a:buClr>
                <a:schemeClr val="accent3"/>
              </a:buClr>
              <a:buSzPts val="3000"/>
              <a:buNone/>
              <a:defRPr sz="3000">
                <a:solidFill>
                  <a:schemeClr val="accent3"/>
                </a:solidFill>
              </a:defRPr>
            </a:lvl2pPr>
            <a:lvl3pPr lvl="2" algn="ctr" rtl="0">
              <a:spcBef>
                <a:spcPts val="0"/>
              </a:spcBef>
              <a:spcAft>
                <a:spcPts val="0"/>
              </a:spcAft>
              <a:buClr>
                <a:schemeClr val="accent3"/>
              </a:buClr>
              <a:buSzPts val="3000"/>
              <a:buNone/>
              <a:defRPr sz="3000">
                <a:solidFill>
                  <a:schemeClr val="accent3"/>
                </a:solidFill>
              </a:defRPr>
            </a:lvl3pPr>
            <a:lvl4pPr lvl="3" algn="ctr" rtl="0">
              <a:spcBef>
                <a:spcPts val="0"/>
              </a:spcBef>
              <a:spcAft>
                <a:spcPts val="0"/>
              </a:spcAft>
              <a:buClr>
                <a:schemeClr val="accent3"/>
              </a:buClr>
              <a:buSzPts val="3000"/>
              <a:buNone/>
              <a:defRPr sz="3000">
                <a:solidFill>
                  <a:schemeClr val="accent3"/>
                </a:solidFill>
              </a:defRPr>
            </a:lvl4pPr>
            <a:lvl5pPr lvl="4" algn="ctr" rtl="0">
              <a:spcBef>
                <a:spcPts val="0"/>
              </a:spcBef>
              <a:spcAft>
                <a:spcPts val="0"/>
              </a:spcAft>
              <a:buClr>
                <a:schemeClr val="accent3"/>
              </a:buClr>
              <a:buSzPts val="3000"/>
              <a:buNone/>
              <a:defRPr sz="3000">
                <a:solidFill>
                  <a:schemeClr val="accent3"/>
                </a:solidFill>
              </a:defRPr>
            </a:lvl5pPr>
            <a:lvl6pPr lvl="5" algn="ctr" rtl="0">
              <a:spcBef>
                <a:spcPts val="0"/>
              </a:spcBef>
              <a:spcAft>
                <a:spcPts val="0"/>
              </a:spcAft>
              <a:buClr>
                <a:schemeClr val="accent3"/>
              </a:buClr>
              <a:buSzPts val="3000"/>
              <a:buNone/>
              <a:defRPr sz="3000">
                <a:solidFill>
                  <a:schemeClr val="accent3"/>
                </a:solidFill>
              </a:defRPr>
            </a:lvl6pPr>
            <a:lvl7pPr lvl="6" algn="ctr" rtl="0">
              <a:spcBef>
                <a:spcPts val="0"/>
              </a:spcBef>
              <a:spcAft>
                <a:spcPts val="0"/>
              </a:spcAft>
              <a:buClr>
                <a:schemeClr val="accent3"/>
              </a:buClr>
              <a:buSzPts val="3000"/>
              <a:buNone/>
              <a:defRPr sz="3000">
                <a:solidFill>
                  <a:schemeClr val="accent3"/>
                </a:solidFill>
              </a:defRPr>
            </a:lvl7pPr>
            <a:lvl8pPr lvl="7" algn="ctr" rtl="0">
              <a:spcBef>
                <a:spcPts val="0"/>
              </a:spcBef>
              <a:spcAft>
                <a:spcPts val="0"/>
              </a:spcAft>
              <a:buClr>
                <a:schemeClr val="accent3"/>
              </a:buClr>
              <a:buSzPts val="3000"/>
              <a:buNone/>
              <a:defRPr sz="3000">
                <a:solidFill>
                  <a:schemeClr val="accent3"/>
                </a:solidFill>
              </a:defRPr>
            </a:lvl8pPr>
            <a:lvl9pPr lvl="8" algn="ctr" rtl="0">
              <a:spcBef>
                <a:spcPts val="0"/>
              </a:spcBef>
              <a:spcAft>
                <a:spcPts val="0"/>
              </a:spcAft>
              <a:buClr>
                <a:schemeClr val="accent3"/>
              </a:buClr>
              <a:buSzPts val="3000"/>
              <a:buNone/>
              <a:defRPr sz="3000">
                <a:solidFill>
                  <a:schemeClr val="accent3"/>
                </a:solidFill>
              </a:defRPr>
            </a:lvl9pPr>
          </a:lstStyle>
          <a:p>
            <a:r>
              <a:t>xx%</a:t>
            </a:r>
          </a:p>
        </p:txBody>
      </p:sp>
      <p:sp>
        <p:nvSpPr>
          <p:cNvPr id="197" name="Google Shape;197;p15"/>
          <p:cNvSpPr txBox="1">
            <a:spLocks noGrp="1"/>
          </p:cNvSpPr>
          <p:nvPr>
            <p:ph type="title" idx="16" hasCustomPrompt="1"/>
          </p:nvPr>
        </p:nvSpPr>
        <p:spPr>
          <a:xfrm>
            <a:off x="5978937" y="4026124"/>
            <a:ext cx="2451300" cy="63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3000"/>
              <a:buNone/>
              <a:defRPr sz="4500">
                <a:solidFill>
                  <a:schemeClr val="accent6"/>
                </a:solidFill>
              </a:defRPr>
            </a:lvl1pPr>
            <a:lvl2pPr lvl="1" algn="ctr" rtl="0">
              <a:spcBef>
                <a:spcPts val="0"/>
              </a:spcBef>
              <a:spcAft>
                <a:spcPts val="0"/>
              </a:spcAft>
              <a:buClr>
                <a:schemeClr val="accent3"/>
              </a:buClr>
              <a:buSzPts val="3000"/>
              <a:buNone/>
              <a:defRPr sz="3000">
                <a:solidFill>
                  <a:schemeClr val="accent3"/>
                </a:solidFill>
              </a:defRPr>
            </a:lvl2pPr>
            <a:lvl3pPr lvl="2" algn="ctr" rtl="0">
              <a:spcBef>
                <a:spcPts val="0"/>
              </a:spcBef>
              <a:spcAft>
                <a:spcPts val="0"/>
              </a:spcAft>
              <a:buClr>
                <a:schemeClr val="accent3"/>
              </a:buClr>
              <a:buSzPts val="3000"/>
              <a:buNone/>
              <a:defRPr sz="3000">
                <a:solidFill>
                  <a:schemeClr val="accent3"/>
                </a:solidFill>
              </a:defRPr>
            </a:lvl3pPr>
            <a:lvl4pPr lvl="3" algn="ctr" rtl="0">
              <a:spcBef>
                <a:spcPts val="0"/>
              </a:spcBef>
              <a:spcAft>
                <a:spcPts val="0"/>
              </a:spcAft>
              <a:buClr>
                <a:schemeClr val="accent3"/>
              </a:buClr>
              <a:buSzPts val="3000"/>
              <a:buNone/>
              <a:defRPr sz="3000">
                <a:solidFill>
                  <a:schemeClr val="accent3"/>
                </a:solidFill>
              </a:defRPr>
            </a:lvl4pPr>
            <a:lvl5pPr lvl="4" algn="ctr" rtl="0">
              <a:spcBef>
                <a:spcPts val="0"/>
              </a:spcBef>
              <a:spcAft>
                <a:spcPts val="0"/>
              </a:spcAft>
              <a:buClr>
                <a:schemeClr val="accent3"/>
              </a:buClr>
              <a:buSzPts val="3000"/>
              <a:buNone/>
              <a:defRPr sz="3000">
                <a:solidFill>
                  <a:schemeClr val="accent3"/>
                </a:solidFill>
              </a:defRPr>
            </a:lvl5pPr>
            <a:lvl6pPr lvl="5" algn="ctr" rtl="0">
              <a:spcBef>
                <a:spcPts val="0"/>
              </a:spcBef>
              <a:spcAft>
                <a:spcPts val="0"/>
              </a:spcAft>
              <a:buClr>
                <a:schemeClr val="accent3"/>
              </a:buClr>
              <a:buSzPts val="3000"/>
              <a:buNone/>
              <a:defRPr sz="3000">
                <a:solidFill>
                  <a:schemeClr val="accent3"/>
                </a:solidFill>
              </a:defRPr>
            </a:lvl6pPr>
            <a:lvl7pPr lvl="6" algn="ctr" rtl="0">
              <a:spcBef>
                <a:spcPts val="0"/>
              </a:spcBef>
              <a:spcAft>
                <a:spcPts val="0"/>
              </a:spcAft>
              <a:buClr>
                <a:schemeClr val="accent3"/>
              </a:buClr>
              <a:buSzPts val="3000"/>
              <a:buNone/>
              <a:defRPr sz="3000">
                <a:solidFill>
                  <a:schemeClr val="accent3"/>
                </a:solidFill>
              </a:defRPr>
            </a:lvl7pPr>
            <a:lvl8pPr lvl="7" algn="ctr" rtl="0">
              <a:spcBef>
                <a:spcPts val="0"/>
              </a:spcBef>
              <a:spcAft>
                <a:spcPts val="0"/>
              </a:spcAft>
              <a:buClr>
                <a:schemeClr val="accent3"/>
              </a:buClr>
              <a:buSzPts val="3000"/>
              <a:buNone/>
              <a:defRPr sz="3000">
                <a:solidFill>
                  <a:schemeClr val="accent3"/>
                </a:solidFill>
              </a:defRPr>
            </a:lvl8pPr>
            <a:lvl9pPr lvl="8" algn="ctr" rtl="0">
              <a:spcBef>
                <a:spcPts val="0"/>
              </a:spcBef>
              <a:spcAft>
                <a:spcPts val="0"/>
              </a:spcAft>
              <a:buClr>
                <a:schemeClr val="accent3"/>
              </a:buClr>
              <a:buSzPts val="3000"/>
              <a:buNone/>
              <a:defRPr sz="3000">
                <a:solidFill>
                  <a:schemeClr val="accent3"/>
                </a:solidFill>
              </a:defRPr>
            </a:lvl9pPr>
          </a:lstStyle>
          <a:p>
            <a:r>
              <a:t>xx%</a:t>
            </a:r>
          </a:p>
        </p:txBody>
      </p:sp>
      <p:sp>
        <p:nvSpPr>
          <p:cNvPr id="198" name="Google Shape;198;p15"/>
          <p:cNvSpPr txBox="1">
            <a:spLocks noGrp="1"/>
          </p:cNvSpPr>
          <p:nvPr>
            <p:ph type="title" idx="17" hasCustomPrompt="1"/>
          </p:nvPr>
        </p:nvSpPr>
        <p:spPr>
          <a:xfrm>
            <a:off x="713763" y="4026133"/>
            <a:ext cx="2448900" cy="63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3000"/>
              <a:buNone/>
              <a:defRPr sz="4500">
                <a:solidFill>
                  <a:schemeClr val="accent6"/>
                </a:solidFill>
              </a:defRPr>
            </a:lvl1pPr>
            <a:lvl2pPr lvl="1" algn="ctr" rtl="0">
              <a:spcBef>
                <a:spcPts val="0"/>
              </a:spcBef>
              <a:spcAft>
                <a:spcPts val="0"/>
              </a:spcAft>
              <a:buClr>
                <a:schemeClr val="accent3"/>
              </a:buClr>
              <a:buSzPts val="3000"/>
              <a:buNone/>
              <a:defRPr sz="3000">
                <a:solidFill>
                  <a:schemeClr val="accent3"/>
                </a:solidFill>
              </a:defRPr>
            </a:lvl2pPr>
            <a:lvl3pPr lvl="2" algn="ctr" rtl="0">
              <a:spcBef>
                <a:spcPts val="0"/>
              </a:spcBef>
              <a:spcAft>
                <a:spcPts val="0"/>
              </a:spcAft>
              <a:buClr>
                <a:schemeClr val="accent3"/>
              </a:buClr>
              <a:buSzPts val="3000"/>
              <a:buNone/>
              <a:defRPr sz="3000">
                <a:solidFill>
                  <a:schemeClr val="accent3"/>
                </a:solidFill>
              </a:defRPr>
            </a:lvl3pPr>
            <a:lvl4pPr lvl="3" algn="ctr" rtl="0">
              <a:spcBef>
                <a:spcPts val="0"/>
              </a:spcBef>
              <a:spcAft>
                <a:spcPts val="0"/>
              </a:spcAft>
              <a:buClr>
                <a:schemeClr val="accent3"/>
              </a:buClr>
              <a:buSzPts val="3000"/>
              <a:buNone/>
              <a:defRPr sz="3000">
                <a:solidFill>
                  <a:schemeClr val="accent3"/>
                </a:solidFill>
              </a:defRPr>
            </a:lvl4pPr>
            <a:lvl5pPr lvl="4" algn="ctr" rtl="0">
              <a:spcBef>
                <a:spcPts val="0"/>
              </a:spcBef>
              <a:spcAft>
                <a:spcPts val="0"/>
              </a:spcAft>
              <a:buClr>
                <a:schemeClr val="accent3"/>
              </a:buClr>
              <a:buSzPts val="3000"/>
              <a:buNone/>
              <a:defRPr sz="3000">
                <a:solidFill>
                  <a:schemeClr val="accent3"/>
                </a:solidFill>
              </a:defRPr>
            </a:lvl5pPr>
            <a:lvl6pPr lvl="5" algn="ctr" rtl="0">
              <a:spcBef>
                <a:spcPts val="0"/>
              </a:spcBef>
              <a:spcAft>
                <a:spcPts val="0"/>
              </a:spcAft>
              <a:buClr>
                <a:schemeClr val="accent3"/>
              </a:buClr>
              <a:buSzPts val="3000"/>
              <a:buNone/>
              <a:defRPr sz="3000">
                <a:solidFill>
                  <a:schemeClr val="accent3"/>
                </a:solidFill>
              </a:defRPr>
            </a:lvl6pPr>
            <a:lvl7pPr lvl="6" algn="ctr" rtl="0">
              <a:spcBef>
                <a:spcPts val="0"/>
              </a:spcBef>
              <a:spcAft>
                <a:spcPts val="0"/>
              </a:spcAft>
              <a:buClr>
                <a:schemeClr val="accent3"/>
              </a:buClr>
              <a:buSzPts val="3000"/>
              <a:buNone/>
              <a:defRPr sz="3000">
                <a:solidFill>
                  <a:schemeClr val="accent3"/>
                </a:solidFill>
              </a:defRPr>
            </a:lvl7pPr>
            <a:lvl8pPr lvl="7" algn="ctr" rtl="0">
              <a:spcBef>
                <a:spcPts val="0"/>
              </a:spcBef>
              <a:spcAft>
                <a:spcPts val="0"/>
              </a:spcAft>
              <a:buClr>
                <a:schemeClr val="accent3"/>
              </a:buClr>
              <a:buSzPts val="3000"/>
              <a:buNone/>
              <a:defRPr sz="3000">
                <a:solidFill>
                  <a:schemeClr val="accent3"/>
                </a:solidFill>
              </a:defRPr>
            </a:lvl8pPr>
            <a:lvl9pPr lvl="8" algn="ctr" rtl="0">
              <a:spcBef>
                <a:spcPts val="0"/>
              </a:spcBef>
              <a:spcAft>
                <a:spcPts val="0"/>
              </a:spcAft>
              <a:buClr>
                <a:schemeClr val="accent3"/>
              </a:buClr>
              <a:buSzPts val="3000"/>
              <a:buNone/>
              <a:defRPr sz="3000">
                <a:solidFill>
                  <a:schemeClr val="accent3"/>
                </a:solidFill>
              </a:defRPr>
            </a:lvl9pPr>
          </a:lstStyle>
          <a:p>
            <a:r>
              <a:t>xx%</a:t>
            </a:r>
          </a:p>
        </p:txBody>
      </p:sp>
      <p:sp>
        <p:nvSpPr>
          <p:cNvPr id="199" name="Google Shape;199;p15"/>
          <p:cNvSpPr txBox="1">
            <a:spLocks noGrp="1"/>
          </p:cNvSpPr>
          <p:nvPr>
            <p:ph type="title" idx="18" hasCustomPrompt="1"/>
          </p:nvPr>
        </p:nvSpPr>
        <p:spPr>
          <a:xfrm>
            <a:off x="3343950" y="4026113"/>
            <a:ext cx="2453700" cy="63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3000"/>
              <a:buNone/>
              <a:defRPr sz="4500">
                <a:solidFill>
                  <a:schemeClr val="accent6"/>
                </a:solidFill>
              </a:defRPr>
            </a:lvl1pPr>
            <a:lvl2pPr lvl="1" algn="ctr" rtl="0">
              <a:spcBef>
                <a:spcPts val="0"/>
              </a:spcBef>
              <a:spcAft>
                <a:spcPts val="0"/>
              </a:spcAft>
              <a:buClr>
                <a:schemeClr val="accent3"/>
              </a:buClr>
              <a:buSzPts val="3000"/>
              <a:buNone/>
              <a:defRPr sz="3000">
                <a:solidFill>
                  <a:schemeClr val="accent3"/>
                </a:solidFill>
              </a:defRPr>
            </a:lvl2pPr>
            <a:lvl3pPr lvl="2" algn="ctr" rtl="0">
              <a:spcBef>
                <a:spcPts val="0"/>
              </a:spcBef>
              <a:spcAft>
                <a:spcPts val="0"/>
              </a:spcAft>
              <a:buClr>
                <a:schemeClr val="accent3"/>
              </a:buClr>
              <a:buSzPts val="3000"/>
              <a:buNone/>
              <a:defRPr sz="3000">
                <a:solidFill>
                  <a:schemeClr val="accent3"/>
                </a:solidFill>
              </a:defRPr>
            </a:lvl3pPr>
            <a:lvl4pPr lvl="3" algn="ctr" rtl="0">
              <a:spcBef>
                <a:spcPts val="0"/>
              </a:spcBef>
              <a:spcAft>
                <a:spcPts val="0"/>
              </a:spcAft>
              <a:buClr>
                <a:schemeClr val="accent3"/>
              </a:buClr>
              <a:buSzPts val="3000"/>
              <a:buNone/>
              <a:defRPr sz="3000">
                <a:solidFill>
                  <a:schemeClr val="accent3"/>
                </a:solidFill>
              </a:defRPr>
            </a:lvl4pPr>
            <a:lvl5pPr lvl="4" algn="ctr" rtl="0">
              <a:spcBef>
                <a:spcPts val="0"/>
              </a:spcBef>
              <a:spcAft>
                <a:spcPts val="0"/>
              </a:spcAft>
              <a:buClr>
                <a:schemeClr val="accent3"/>
              </a:buClr>
              <a:buSzPts val="3000"/>
              <a:buNone/>
              <a:defRPr sz="3000">
                <a:solidFill>
                  <a:schemeClr val="accent3"/>
                </a:solidFill>
              </a:defRPr>
            </a:lvl5pPr>
            <a:lvl6pPr lvl="5" algn="ctr" rtl="0">
              <a:spcBef>
                <a:spcPts val="0"/>
              </a:spcBef>
              <a:spcAft>
                <a:spcPts val="0"/>
              </a:spcAft>
              <a:buClr>
                <a:schemeClr val="accent3"/>
              </a:buClr>
              <a:buSzPts val="3000"/>
              <a:buNone/>
              <a:defRPr sz="3000">
                <a:solidFill>
                  <a:schemeClr val="accent3"/>
                </a:solidFill>
              </a:defRPr>
            </a:lvl6pPr>
            <a:lvl7pPr lvl="6" algn="ctr" rtl="0">
              <a:spcBef>
                <a:spcPts val="0"/>
              </a:spcBef>
              <a:spcAft>
                <a:spcPts val="0"/>
              </a:spcAft>
              <a:buClr>
                <a:schemeClr val="accent3"/>
              </a:buClr>
              <a:buSzPts val="3000"/>
              <a:buNone/>
              <a:defRPr sz="3000">
                <a:solidFill>
                  <a:schemeClr val="accent3"/>
                </a:solidFill>
              </a:defRPr>
            </a:lvl7pPr>
            <a:lvl8pPr lvl="7" algn="ctr" rtl="0">
              <a:spcBef>
                <a:spcPts val="0"/>
              </a:spcBef>
              <a:spcAft>
                <a:spcPts val="0"/>
              </a:spcAft>
              <a:buClr>
                <a:schemeClr val="accent3"/>
              </a:buClr>
              <a:buSzPts val="3000"/>
              <a:buNone/>
              <a:defRPr sz="3000">
                <a:solidFill>
                  <a:schemeClr val="accent3"/>
                </a:solidFill>
              </a:defRPr>
            </a:lvl8pPr>
            <a:lvl9pPr lvl="8" algn="ctr" rtl="0">
              <a:spcBef>
                <a:spcPts val="0"/>
              </a:spcBef>
              <a:spcAft>
                <a:spcPts val="0"/>
              </a:spcAft>
              <a:buClr>
                <a:schemeClr val="accent3"/>
              </a:buClr>
              <a:buSzPts val="3000"/>
              <a:buNone/>
              <a:defRPr sz="3000">
                <a:solidFill>
                  <a:schemeClr val="accent3"/>
                </a:solidFill>
              </a:defRPr>
            </a:lvl9pPr>
          </a:lstStyle>
          <a:p>
            <a:r>
              <a:t>xx%</a:t>
            </a:r>
          </a:p>
        </p:txBody>
      </p:sp>
    </p:spTree>
    <p:extLst>
      <p:ext uri="{BB962C8B-B14F-4D97-AF65-F5344CB8AC3E}">
        <p14:creationId xmlns="" xmlns:p14="http://schemas.microsoft.com/office/powerpoint/2010/main" val="2925040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200"/>
        <p:cNvGrpSpPr/>
        <p:nvPr/>
      </p:nvGrpSpPr>
      <p:grpSpPr>
        <a:xfrm>
          <a:off x="0" y="0"/>
          <a:ext cx="0" cy="0"/>
          <a:chOff x="0" y="0"/>
          <a:chExt cx="0" cy="0"/>
        </a:xfrm>
      </p:grpSpPr>
      <p:sp>
        <p:nvSpPr>
          <p:cNvPr id="201" name="Google Shape;201;p16"/>
          <p:cNvSpPr txBox="1">
            <a:spLocks noGrp="1"/>
          </p:cNvSpPr>
          <p:nvPr>
            <p:ph type="title"/>
          </p:nvPr>
        </p:nvSpPr>
        <p:spPr>
          <a:xfrm>
            <a:off x="657225" y="1924000"/>
            <a:ext cx="2962200" cy="3010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 xmlns:p14="http://schemas.microsoft.com/office/powerpoint/2010/main" val="359246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1">
  <p:cSld name="Main point 1">
    <p:bg>
      <p:bgPr>
        <a:solidFill>
          <a:schemeClr val="accent1"/>
        </a:solidFill>
        <a:effectLst/>
      </p:bgPr>
    </p:bg>
    <p:spTree>
      <p:nvGrpSpPr>
        <p:cNvPr id="1" name="Shape 202"/>
        <p:cNvGrpSpPr/>
        <p:nvPr/>
      </p:nvGrpSpPr>
      <p:grpSpPr>
        <a:xfrm>
          <a:off x="0" y="0"/>
          <a:ext cx="0" cy="0"/>
          <a:chOff x="0" y="0"/>
          <a:chExt cx="0" cy="0"/>
        </a:xfrm>
      </p:grpSpPr>
      <p:sp>
        <p:nvSpPr>
          <p:cNvPr id="203" name="Google Shape;203;p17"/>
          <p:cNvSpPr/>
          <p:nvPr/>
        </p:nvSpPr>
        <p:spPr>
          <a:xfrm rot="-326253" flipH="1">
            <a:off x="-1153578" y="-3229372"/>
            <a:ext cx="4707858" cy="481803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17"/>
          <p:cNvSpPr/>
          <p:nvPr/>
        </p:nvSpPr>
        <p:spPr>
          <a:xfrm rot="-817974" flipH="1">
            <a:off x="-905669" y="4810899"/>
            <a:ext cx="4707987" cy="481798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17"/>
          <p:cNvSpPr txBox="1">
            <a:spLocks noGrp="1"/>
          </p:cNvSpPr>
          <p:nvPr>
            <p:ph type="title"/>
          </p:nvPr>
        </p:nvSpPr>
        <p:spPr>
          <a:xfrm>
            <a:off x="647700" y="2082800"/>
            <a:ext cx="3867300" cy="269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 xmlns:p14="http://schemas.microsoft.com/office/powerpoint/2010/main" val="25365454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06"/>
        <p:cNvGrpSpPr/>
        <p:nvPr/>
      </p:nvGrpSpPr>
      <p:grpSpPr>
        <a:xfrm>
          <a:off x="0" y="0"/>
          <a:ext cx="0" cy="0"/>
          <a:chOff x="0" y="0"/>
          <a:chExt cx="0" cy="0"/>
        </a:xfrm>
      </p:grpSpPr>
      <p:sp>
        <p:nvSpPr>
          <p:cNvPr id="207" name="Google Shape;207;p18"/>
          <p:cNvSpPr/>
          <p:nvPr/>
        </p:nvSpPr>
        <p:spPr>
          <a:xfrm rot="10565544">
            <a:off x="-467311" y="3210346"/>
            <a:ext cx="10727803" cy="1097881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18"/>
          <p:cNvSpPr/>
          <p:nvPr/>
        </p:nvSpPr>
        <p:spPr>
          <a:xfrm>
            <a:off x="-125200" y="719339"/>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18"/>
          <p:cNvSpPr/>
          <p:nvPr/>
        </p:nvSpPr>
        <p:spPr>
          <a:xfrm>
            <a:off x="7697351" y="299202"/>
            <a:ext cx="1196432" cy="586260"/>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18"/>
          <p:cNvSpPr txBox="1">
            <a:spLocks noGrp="1"/>
          </p:cNvSpPr>
          <p:nvPr>
            <p:ph type="title" hasCustomPrompt="1"/>
          </p:nvPr>
        </p:nvSpPr>
        <p:spPr>
          <a:xfrm>
            <a:off x="3370950" y="4459433"/>
            <a:ext cx="2404800" cy="167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5000">
                <a:solidFill>
                  <a:schemeClr val="accent4"/>
                </a:solidFill>
              </a:defRPr>
            </a:lvl1pPr>
            <a:lvl2pPr lvl="1" algn="ctr" rtl="0">
              <a:spcBef>
                <a:spcPts val="0"/>
              </a:spcBef>
              <a:spcAft>
                <a:spcPts val="0"/>
              </a:spcAft>
              <a:buClr>
                <a:schemeClr val="dk1"/>
              </a:buClr>
              <a:buSzPts val="7000"/>
              <a:buNone/>
              <a:defRPr sz="7000">
                <a:solidFill>
                  <a:schemeClr val="dk1"/>
                </a:solidFill>
              </a:defRPr>
            </a:lvl2pPr>
            <a:lvl3pPr lvl="2" algn="ctr" rtl="0">
              <a:spcBef>
                <a:spcPts val="0"/>
              </a:spcBef>
              <a:spcAft>
                <a:spcPts val="0"/>
              </a:spcAft>
              <a:buClr>
                <a:schemeClr val="dk1"/>
              </a:buClr>
              <a:buSzPts val="7000"/>
              <a:buNone/>
              <a:defRPr sz="7000">
                <a:solidFill>
                  <a:schemeClr val="dk1"/>
                </a:solidFill>
              </a:defRPr>
            </a:lvl3pPr>
            <a:lvl4pPr lvl="3" algn="ctr" rtl="0">
              <a:spcBef>
                <a:spcPts val="0"/>
              </a:spcBef>
              <a:spcAft>
                <a:spcPts val="0"/>
              </a:spcAft>
              <a:buClr>
                <a:schemeClr val="dk1"/>
              </a:buClr>
              <a:buSzPts val="7000"/>
              <a:buNone/>
              <a:defRPr sz="7000">
                <a:solidFill>
                  <a:schemeClr val="dk1"/>
                </a:solidFill>
              </a:defRPr>
            </a:lvl4pPr>
            <a:lvl5pPr lvl="4" algn="ctr" rtl="0">
              <a:spcBef>
                <a:spcPts val="0"/>
              </a:spcBef>
              <a:spcAft>
                <a:spcPts val="0"/>
              </a:spcAft>
              <a:buClr>
                <a:schemeClr val="dk1"/>
              </a:buClr>
              <a:buSzPts val="7000"/>
              <a:buNone/>
              <a:defRPr sz="7000">
                <a:solidFill>
                  <a:schemeClr val="dk1"/>
                </a:solidFill>
              </a:defRPr>
            </a:lvl5pPr>
            <a:lvl6pPr lvl="5" algn="ctr" rtl="0">
              <a:spcBef>
                <a:spcPts val="0"/>
              </a:spcBef>
              <a:spcAft>
                <a:spcPts val="0"/>
              </a:spcAft>
              <a:buClr>
                <a:schemeClr val="dk1"/>
              </a:buClr>
              <a:buSzPts val="7000"/>
              <a:buNone/>
              <a:defRPr sz="7000">
                <a:solidFill>
                  <a:schemeClr val="dk1"/>
                </a:solidFill>
              </a:defRPr>
            </a:lvl6pPr>
            <a:lvl7pPr lvl="6" algn="ctr" rtl="0">
              <a:spcBef>
                <a:spcPts val="0"/>
              </a:spcBef>
              <a:spcAft>
                <a:spcPts val="0"/>
              </a:spcAft>
              <a:buClr>
                <a:schemeClr val="dk1"/>
              </a:buClr>
              <a:buSzPts val="7000"/>
              <a:buNone/>
              <a:defRPr sz="7000">
                <a:solidFill>
                  <a:schemeClr val="dk1"/>
                </a:solidFill>
              </a:defRPr>
            </a:lvl7pPr>
            <a:lvl8pPr lvl="7" algn="ctr" rtl="0">
              <a:spcBef>
                <a:spcPts val="0"/>
              </a:spcBef>
              <a:spcAft>
                <a:spcPts val="0"/>
              </a:spcAft>
              <a:buClr>
                <a:schemeClr val="dk1"/>
              </a:buClr>
              <a:buSzPts val="7000"/>
              <a:buNone/>
              <a:defRPr sz="7000">
                <a:solidFill>
                  <a:schemeClr val="dk1"/>
                </a:solidFill>
              </a:defRPr>
            </a:lvl8pPr>
            <a:lvl9pPr lvl="8" algn="ctr" rtl="0">
              <a:spcBef>
                <a:spcPts val="0"/>
              </a:spcBef>
              <a:spcAft>
                <a:spcPts val="0"/>
              </a:spcAft>
              <a:buClr>
                <a:schemeClr val="dk1"/>
              </a:buClr>
              <a:buSzPts val="7000"/>
              <a:buNone/>
              <a:defRPr sz="7000">
                <a:solidFill>
                  <a:schemeClr val="dk1"/>
                </a:solidFill>
              </a:defRPr>
            </a:lvl9pPr>
          </a:lstStyle>
          <a:p>
            <a:r>
              <a:t>xx%</a:t>
            </a:r>
          </a:p>
        </p:txBody>
      </p:sp>
      <p:sp>
        <p:nvSpPr>
          <p:cNvPr id="211" name="Google Shape;211;p18"/>
          <p:cNvSpPr txBox="1">
            <a:spLocks noGrp="1"/>
          </p:cNvSpPr>
          <p:nvPr>
            <p:ph type="subTitle" idx="1"/>
          </p:nvPr>
        </p:nvSpPr>
        <p:spPr>
          <a:xfrm>
            <a:off x="3429450" y="3103500"/>
            <a:ext cx="2285100" cy="6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18"/>
          <p:cNvSpPr txBox="1">
            <a:spLocks noGrp="1"/>
          </p:cNvSpPr>
          <p:nvPr>
            <p:ph type="title" idx="2" hasCustomPrompt="1"/>
          </p:nvPr>
        </p:nvSpPr>
        <p:spPr>
          <a:xfrm>
            <a:off x="830700" y="3875233"/>
            <a:ext cx="2407500" cy="167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5000">
                <a:solidFill>
                  <a:schemeClr val="accent3"/>
                </a:solidFill>
              </a:defRPr>
            </a:lvl1pPr>
            <a:lvl2pPr lvl="1" algn="ctr" rtl="0">
              <a:spcBef>
                <a:spcPts val="0"/>
              </a:spcBef>
              <a:spcAft>
                <a:spcPts val="0"/>
              </a:spcAft>
              <a:buClr>
                <a:schemeClr val="dk1"/>
              </a:buClr>
              <a:buSzPts val="7000"/>
              <a:buNone/>
              <a:defRPr sz="7000">
                <a:solidFill>
                  <a:schemeClr val="dk1"/>
                </a:solidFill>
              </a:defRPr>
            </a:lvl2pPr>
            <a:lvl3pPr lvl="2" algn="ctr" rtl="0">
              <a:spcBef>
                <a:spcPts val="0"/>
              </a:spcBef>
              <a:spcAft>
                <a:spcPts val="0"/>
              </a:spcAft>
              <a:buClr>
                <a:schemeClr val="dk1"/>
              </a:buClr>
              <a:buSzPts val="7000"/>
              <a:buNone/>
              <a:defRPr sz="7000">
                <a:solidFill>
                  <a:schemeClr val="dk1"/>
                </a:solidFill>
              </a:defRPr>
            </a:lvl3pPr>
            <a:lvl4pPr lvl="3" algn="ctr" rtl="0">
              <a:spcBef>
                <a:spcPts val="0"/>
              </a:spcBef>
              <a:spcAft>
                <a:spcPts val="0"/>
              </a:spcAft>
              <a:buClr>
                <a:schemeClr val="dk1"/>
              </a:buClr>
              <a:buSzPts val="7000"/>
              <a:buNone/>
              <a:defRPr sz="7000">
                <a:solidFill>
                  <a:schemeClr val="dk1"/>
                </a:solidFill>
              </a:defRPr>
            </a:lvl4pPr>
            <a:lvl5pPr lvl="4" algn="ctr" rtl="0">
              <a:spcBef>
                <a:spcPts val="0"/>
              </a:spcBef>
              <a:spcAft>
                <a:spcPts val="0"/>
              </a:spcAft>
              <a:buClr>
                <a:schemeClr val="dk1"/>
              </a:buClr>
              <a:buSzPts val="7000"/>
              <a:buNone/>
              <a:defRPr sz="7000">
                <a:solidFill>
                  <a:schemeClr val="dk1"/>
                </a:solidFill>
              </a:defRPr>
            </a:lvl5pPr>
            <a:lvl6pPr lvl="5" algn="ctr" rtl="0">
              <a:spcBef>
                <a:spcPts val="0"/>
              </a:spcBef>
              <a:spcAft>
                <a:spcPts val="0"/>
              </a:spcAft>
              <a:buClr>
                <a:schemeClr val="dk1"/>
              </a:buClr>
              <a:buSzPts val="7000"/>
              <a:buNone/>
              <a:defRPr sz="7000">
                <a:solidFill>
                  <a:schemeClr val="dk1"/>
                </a:solidFill>
              </a:defRPr>
            </a:lvl6pPr>
            <a:lvl7pPr lvl="6" algn="ctr" rtl="0">
              <a:spcBef>
                <a:spcPts val="0"/>
              </a:spcBef>
              <a:spcAft>
                <a:spcPts val="0"/>
              </a:spcAft>
              <a:buClr>
                <a:schemeClr val="dk1"/>
              </a:buClr>
              <a:buSzPts val="7000"/>
              <a:buNone/>
              <a:defRPr sz="7000">
                <a:solidFill>
                  <a:schemeClr val="dk1"/>
                </a:solidFill>
              </a:defRPr>
            </a:lvl7pPr>
            <a:lvl8pPr lvl="7" algn="ctr" rtl="0">
              <a:spcBef>
                <a:spcPts val="0"/>
              </a:spcBef>
              <a:spcAft>
                <a:spcPts val="0"/>
              </a:spcAft>
              <a:buClr>
                <a:schemeClr val="dk1"/>
              </a:buClr>
              <a:buSzPts val="7000"/>
              <a:buNone/>
              <a:defRPr sz="7000">
                <a:solidFill>
                  <a:schemeClr val="dk1"/>
                </a:solidFill>
              </a:defRPr>
            </a:lvl8pPr>
            <a:lvl9pPr lvl="8" algn="ctr" rtl="0">
              <a:spcBef>
                <a:spcPts val="0"/>
              </a:spcBef>
              <a:spcAft>
                <a:spcPts val="0"/>
              </a:spcAft>
              <a:buClr>
                <a:schemeClr val="dk1"/>
              </a:buClr>
              <a:buSzPts val="7000"/>
              <a:buNone/>
              <a:defRPr sz="7000">
                <a:solidFill>
                  <a:schemeClr val="dk1"/>
                </a:solidFill>
              </a:defRPr>
            </a:lvl9pPr>
          </a:lstStyle>
          <a:p>
            <a:r>
              <a:t>xx%</a:t>
            </a:r>
          </a:p>
        </p:txBody>
      </p:sp>
      <p:sp>
        <p:nvSpPr>
          <p:cNvPr id="213" name="Google Shape;213;p18"/>
          <p:cNvSpPr txBox="1">
            <a:spLocks noGrp="1"/>
          </p:cNvSpPr>
          <p:nvPr>
            <p:ph type="subTitle" idx="3"/>
          </p:nvPr>
        </p:nvSpPr>
        <p:spPr>
          <a:xfrm>
            <a:off x="891225" y="2519300"/>
            <a:ext cx="2285100" cy="6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1400"/>
              <a:buNone/>
              <a:defRPr sz="1600"/>
            </a:lvl1pPr>
            <a:lvl2pPr lvl="1" algn="ctr" rtl="0">
              <a:lnSpc>
                <a:spcPct val="100000"/>
              </a:lnSpc>
              <a:spcBef>
                <a:spcPts val="0"/>
              </a:spcBef>
              <a:spcAft>
                <a:spcPts val="0"/>
              </a:spcAft>
              <a:buClr>
                <a:schemeClr val="lt2"/>
              </a:buClr>
              <a:buSzPts val="1400"/>
              <a:buNone/>
              <a:defRPr>
                <a:solidFill>
                  <a:schemeClr val="lt2"/>
                </a:solidFill>
              </a:defRPr>
            </a:lvl2pPr>
            <a:lvl3pPr lvl="2" algn="ctr" rtl="0">
              <a:lnSpc>
                <a:spcPct val="100000"/>
              </a:lnSpc>
              <a:spcBef>
                <a:spcPts val="0"/>
              </a:spcBef>
              <a:spcAft>
                <a:spcPts val="0"/>
              </a:spcAft>
              <a:buClr>
                <a:schemeClr val="lt2"/>
              </a:buClr>
              <a:buSzPts val="1400"/>
              <a:buNone/>
              <a:defRPr>
                <a:solidFill>
                  <a:schemeClr val="lt2"/>
                </a:solidFill>
              </a:defRPr>
            </a:lvl3pPr>
            <a:lvl4pPr lvl="3" algn="ctr" rtl="0">
              <a:lnSpc>
                <a:spcPct val="100000"/>
              </a:lnSpc>
              <a:spcBef>
                <a:spcPts val="0"/>
              </a:spcBef>
              <a:spcAft>
                <a:spcPts val="0"/>
              </a:spcAft>
              <a:buClr>
                <a:schemeClr val="lt2"/>
              </a:buClr>
              <a:buSzPts val="1400"/>
              <a:buNone/>
              <a:defRPr>
                <a:solidFill>
                  <a:schemeClr val="lt2"/>
                </a:solidFill>
              </a:defRPr>
            </a:lvl4pPr>
            <a:lvl5pPr lvl="4" algn="ctr" rtl="0">
              <a:lnSpc>
                <a:spcPct val="100000"/>
              </a:lnSpc>
              <a:spcBef>
                <a:spcPts val="0"/>
              </a:spcBef>
              <a:spcAft>
                <a:spcPts val="0"/>
              </a:spcAft>
              <a:buClr>
                <a:schemeClr val="lt2"/>
              </a:buClr>
              <a:buSzPts val="1400"/>
              <a:buNone/>
              <a:defRPr>
                <a:solidFill>
                  <a:schemeClr val="lt2"/>
                </a:solidFill>
              </a:defRPr>
            </a:lvl5pPr>
            <a:lvl6pPr lvl="5" algn="ctr" rtl="0">
              <a:lnSpc>
                <a:spcPct val="100000"/>
              </a:lnSpc>
              <a:spcBef>
                <a:spcPts val="0"/>
              </a:spcBef>
              <a:spcAft>
                <a:spcPts val="0"/>
              </a:spcAft>
              <a:buClr>
                <a:schemeClr val="lt2"/>
              </a:buClr>
              <a:buSzPts val="1400"/>
              <a:buNone/>
              <a:defRPr>
                <a:solidFill>
                  <a:schemeClr val="lt2"/>
                </a:solidFill>
              </a:defRPr>
            </a:lvl6pPr>
            <a:lvl7pPr lvl="6" algn="ctr" rtl="0">
              <a:lnSpc>
                <a:spcPct val="100000"/>
              </a:lnSpc>
              <a:spcBef>
                <a:spcPts val="0"/>
              </a:spcBef>
              <a:spcAft>
                <a:spcPts val="0"/>
              </a:spcAft>
              <a:buClr>
                <a:schemeClr val="lt2"/>
              </a:buClr>
              <a:buSzPts val="1400"/>
              <a:buNone/>
              <a:defRPr>
                <a:solidFill>
                  <a:schemeClr val="lt2"/>
                </a:solidFill>
              </a:defRPr>
            </a:lvl7pPr>
            <a:lvl8pPr lvl="7" algn="ctr" rtl="0">
              <a:lnSpc>
                <a:spcPct val="100000"/>
              </a:lnSpc>
              <a:spcBef>
                <a:spcPts val="0"/>
              </a:spcBef>
              <a:spcAft>
                <a:spcPts val="0"/>
              </a:spcAft>
              <a:buClr>
                <a:schemeClr val="lt2"/>
              </a:buClr>
              <a:buSzPts val="1400"/>
              <a:buNone/>
              <a:defRPr>
                <a:solidFill>
                  <a:schemeClr val="lt2"/>
                </a:solidFill>
              </a:defRPr>
            </a:lvl8pPr>
            <a:lvl9pPr lvl="8" algn="ctr" rtl="0">
              <a:lnSpc>
                <a:spcPct val="100000"/>
              </a:lnSpc>
              <a:spcBef>
                <a:spcPts val="0"/>
              </a:spcBef>
              <a:spcAft>
                <a:spcPts val="0"/>
              </a:spcAft>
              <a:buClr>
                <a:schemeClr val="lt2"/>
              </a:buClr>
              <a:buSzPts val="1400"/>
              <a:buNone/>
              <a:defRPr>
                <a:solidFill>
                  <a:schemeClr val="lt2"/>
                </a:solidFill>
              </a:defRPr>
            </a:lvl9pPr>
          </a:lstStyle>
          <a:p>
            <a:endParaRPr/>
          </a:p>
        </p:txBody>
      </p:sp>
      <p:sp>
        <p:nvSpPr>
          <p:cNvPr id="214" name="Google Shape;214;p18"/>
          <p:cNvSpPr txBox="1">
            <a:spLocks noGrp="1"/>
          </p:cNvSpPr>
          <p:nvPr>
            <p:ph type="title" idx="4" hasCustomPrompt="1"/>
          </p:nvPr>
        </p:nvSpPr>
        <p:spPr>
          <a:xfrm>
            <a:off x="5908501" y="3875233"/>
            <a:ext cx="2404800" cy="167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5000">
                <a:solidFill>
                  <a:schemeClr val="dk2"/>
                </a:solidFill>
              </a:defRPr>
            </a:lvl1pPr>
            <a:lvl2pPr lvl="1" algn="ctr" rtl="0">
              <a:spcBef>
                <a:spcPts val="0"/>
              </a:spcBef>
              <a:spcAft>
                <a:spcPts val="0"/>
              </a:spcAft>
              <a:buClr>
                <a:schemeClr val="dk1"/>
              </a:buClr>
              <a:buSzPts val="7000"/>
              <a:buNone/>
              <a:defRPr sz="7000">
                <a:solidFill>
                  <a:schemeClr val="dk1"/>
                </a:solidFill>
              </a:defRPr>
            </a:lvl2pPr>
            <a:lvl3pPr lvl="2" algn="ctr" rtl="0">
              <a:spcBef>
                <a:spcPts val="0"/>
              </a:spcBef>
              <a:spcAft>
                <a:spcPts val="0"/>
              </a:spcAft>
              <a:buClr>
                <a:schemeClr val="dk1"/>
              </a:buClr>
              <a:buSzPts val="7000"/>
              <a:buNone/>
              <a:defRPr sz="7000">
                <a:solidFill>
                  <a:schemeClr val="dk1"/>
                </a:solidFill>
              </a:defRPr>
            </a:lvl3pPr>
            <a:lvl4pPr lvl="3" algn="ctr" rtl="0">
              <a:spcBef>
                <a:spcPts val="0"/>
              </a:spcBef>
              <a:spcAft>
                <a:spcPts val="0"/>
              </a:spcAft>
              <a:buClr>
                <a:schemeClr val="dk1"/>
              </a:buClr>
              <a:buSzPts val="7000"/>
              <a:buNone/>
              <a:defRPr sz="7000">
                <a:solidFill>
                  <a:schemeClr val="dk1"/>
                </a:solidFill>
              </a:defRPr>
            </a:lvl4pPr>
            <a:lvl5pPr lvl="4" algn="ctr" rtl="0">
              <a:spcBef>
                <a:spcPts val="0"/>
              </a:spcBef>
              <a:spcAft>
                <a:spcPts val="0"/>
              </a:spcAft>
              <a:buClr>
                <a:schemeClr val="dk1"/>
              </a:buClr>
              <a:buSzPts val="7000"/>
              <a:buNone/>
              <a:defRPr sz="7000">
                <a:solidFill>
                  <a:schemeClr val="dk1"/>
                </a:solidFill>
              </a:defRPr>
            </a:lvl5pPr>
            <a:lvl6pPr lvl="5" algn="ctr" rtl="0">
              <a:spcBef>
                <a:spcPts val="0"/>
              </a:spcBef>
              <a:spcAft>
                <a:spcPts val="0"/>
              </a:spcAft>
              <a:buClr>
                <a:schemeClr val="dk1"/>
              </a:buClr>
              <a:buSzPts val="7000"/>
              <a:buNone/>
              <a:defRPr sz="7000">
                <a:solidFill>
                  <a:schemeClr val="dk1"/>
                </a:solidFill>
              </a:defRPr>
            </a:lvl6pPr>
            <a:lvl7pPr lvl="6" algn="ctr" rtl="0">
              <a:spcBef>
                <a:spcPts val="0"/>
              </a:spcBef>
              <a:spcAft>
                <a:spcPts val="0"/>
              </a:spcAft>
              <a:buClr>
                <a:schemeClr val="dk1"/>
              </a:buClr>
              <a:buSzPts val="7000"/>
              <a:buNone/>
              <a:defRPr sz="7000">
                <a:solidFill>
                  <a:schemeClr val="dk1"/>
                </a:solidFill>
              </a:defRPr>
            </a:lvl7pPr>
            <a:lvl8pPr lvl="7" algn="ctr" rtl="0">
              <a:spcBef>
                <a:spcPts val="0"/>
              </a:spcBef>
              <a:spcAft>
                <a:spcPts val="0"/>
              </a:spcAft>
              <a:buClr>
                <a:schemeClr val="dk1"/>
              </a:buClr>
              <a:buSzPts val="7000"/>
              <a:buNone/>
              <a:defRPr sz="7000">
                <a:solidFill>
                  <a:schemeClr val="dk1"/>
                </a:solidFill>
              </a:defRPr>
            </a:lvl8pPr>
            <a:lvl9pPr lvl="8" algn="ctr" rtl="0">
              <a:spcBef>
                <a:spcPts val="0"/>
              </a:spcBef>
              <a:spcAft>
                <a:spcPts val="0"/>
              </a:spcAft>
              <a:buClr>
                <a:schemeClr val="dk1"/>
              </a:buClr>
              <a:buSzPts val="7000"/>
              <a:buNone/>
              <a:defRPr sz="7000">
                <a:solidFill>
                  <a:schemeClr val="dk1"/>
                </a:solidFill>
              </a:defRPr>
            </a:lvl9pPr>
          </a:lstStyle>
          <a:p>
            <a:r>
              <a:t>xx%</a:t>
            </a:r>
          </a:p>
        </p:txBody>
      </p:sp>
      <p:sp>
        <p:nvSpPr>
          <p:cNvPr id="215" name="Google Shape;215;p18"/>
          <p:cNvSpPr txBox="1">
            <a:spLocks noGrp="1"/>
          </p:cNvSpPr>
          <p:nvPr>
            <p:ph type="subTitle" idx="5"/>
          </p:nvPr>
        </p:nvSpPr>
        <p:spPr>
          <a:xfrm>
            <a:off x="5967675" y="2519300"/>
            <a:ext cx="2285100" cy="6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 name="Google Shape;216;p18"/>
          <p:cNvSpPr txBox="1">
            <a:spLocks noGrp="1"/>
          </p:cNvSpPr>
          <p:nvPr>
            <p:ph type="title" idx="6"/>
          </p:nvPr>
        </p:nvSpPr>
        <p:spPr>
          <a:xfrm>
            <a:off x="891898" y="1912767"/>
            <a:ext cx="2285100" cy="57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800">
                <a:solidFill>
                  <a:schemeClr val="accent3"/>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7" name="Google Shape;217;p18"/>
          <p:cNvSpPr txBox="1">
            <a:spLocks noGrp="1"/>
          </p:cNvSpPr>
          <p:nvPr>
            <p:ph type="title" idx="7"/>
          </p:nvPr>
        </p:nvSpPr>
        <p:spPr>
          <a:xfrm>
            <a:off x="3430125" y="2496967"/>
            <a:ext cx="2285100" cy="57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800">
                <a:solidFill>
                  <a:schemeClr val="accent4"/>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8" name="Google Shape;218;p18"/>
          <p:cNvSpPr txBox="1">
            <a:spLocks noGrp="1"/>
          </p:cNvSpPr>
          <p:nvPr>
            <p:ph type="title" idx="8"/>
          </p:nvPr>
        </p:nvSpPr>
        <p:spPr>
          <a:xfrm>
            <a:off x="5968352" y="1912767"/>
            <a:ext cx="2285100" cy="57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800">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9" name="Google Shape;219;p18"/>
          <p:cNvSpPr txBox="1">
            <a:spLocks noGrp="1"/>
          </p:cNvSpPr>
          <p:nvPr>
            <p:ph type="title" idx="9"/>
          </p:nvPr>
        </p:nvSpPr>
        <p:spPr>
          <a:xfrm>
            <a:off x="713100" y="491767"/>
            <a:ext cx="771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 xmlns:p14="http://schemas.microsoft.com/office/powerpoint/2010/main" val="996922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048618" name="Title 1"/>
          <p:cNvSpPr>
            <a:spLocks noGrp="1"/>
          </p:cNvSpPr>
          <p:nvPr>
            <p:ph type="title"/>
          </p:nvPr>
        </p:nvSpPr>
        <p:spPr/>
        <p:txBody>
          <a:bodyPr/>
          <a:lstStyle/>
          <a:p>
            <a:r>
              <a:rPr lang="ru-RU" altLang="zh-CN"/>
              <a:t>Образец заголовка</a:t>
            </a:r>
            <a:endParaRPr lang="en-US" dirty="0"/>
          </a:p>
        </p:txBody>
      </p:sp>
      <p:sp>
        <p:nvSpPr>
          <p:cNvPr id="1048619" name="Content Placeholder 2"/>
          <p:cNvSpPr>
            <a:spLocks noGrp="1"/>
          </p:cNvSpPr>
          <p:nvPr>
            <p:ph sz="half" idx="1"/>
          </p:nvPr>
        </p:nvSpPr>
        <p:spPr>
          <a:xfrm>
            <a:off x="628650" y="1825625"/>
            <a:ext cx="3886200" cy="4351338"/>
          </a:xfrm>
        </p:spPr>
        <p:txBody>
          <a:bodyPr/>
          <a:lstStyle/>
          <a:p>
            <a:pPr lvl="0"/>
            <a:r>
              <a:rPr lang="ru-RU" altLang="zh-CN"/>
              <a:t>Образец текста</a:t>
            </a:r>
          </a:p>
          <a:p>
            <a:pPr lvl="1"/>
            <a:r>
              <a:rPr lang="ru-RU" altLang="zh-CN"/>
              <a:t>Второй уровень</a:t>
            </a:r>
          </a:p>
          <a:p>
            <a:pPr lvl="2"/>
            <a:r>
              <a:rPr lang="ru-RU" altLang="zh-CN"/>
              <a:t>Третий уровень</a:t>
            </a:r>
          </a:p>
          <a:p>
            <a:pPr lvl="3"/>
            <a:r>
              <a:rPr lang="ru-RU" altLang="zh-CN"/>
              <a:t>Четвертый уровень</a:t>
            </a:r>
          </a:p>
          <a:p>
            <a:pPr lvl="4"/>
            <a:r>
              <a:rPr lang="ru-RU" altLang="zh-CN"/>
              <a:t>Пятый уровень</a:t>
            </a:r>
            <a:endParaRPr lang="en-US" dirty="0"/>
          </a:p>
        </p:txBody>
      </p:sp>
      <p:sp>
        <p:nvSpPr>
          <p:cNvPr id="1048620" name="Content Placeholder 3"/>
          <p:cNvSpPr>
            <a:spLocks noGrp="1"/>
          </p:cNvSpPr>
          <p:nvPr>
            <p:ph sz="half" idx="2"/>
          </p:nvPr>
        </p:nvSpPr>
        <p:spPr>
          <a:xfrm>
            <a:off x="4629150" y="1825625"/>
            <a:ext cx="3886200" cy="4351338"/>
          </a:xfrm>
        </p:spPr>
        <p:txBody>
          <a:bodyPr/>
          <a:lstStyle/>
          <a:p>
            <a:pPr lvl="0"/>
            <a:r>
              <a:rPr lang="ru-RU" altLang="zh-CN"/>
              <a:t>Образец текста</a:t>
            </a:r>
          </a:p>
          <a:p>
            <a:pPr lvl="1"/>
            <a:r>
              <a:rPr lang="ru-RU" altLang="zh-CN"/>
              <a:t>Второй уровень</a:t>
            </a:r>
          </a:p>
          <a:p>
            <a:pPr lvl="2"/>
            <a:r>
              <a:rPr lang="ru-RU" altLang="zh-CN"/>
              <a:t>Третий уровень</a:t>
            </a:r>
          </a:p>
          <a:p>
            <a:pPr lvl="3"/>
            <a:r>
              <a:rPr lang="ru-RU" altLang="zh-CN"/>
              <a:t>Четвертый уровень</a:t>
            </a:r>
          </a:p>
          <a:p>
            <a:pPr lvl="4"/>
            <a:r>
              <a:rPr lang="ru-RU" altLang="zh-CN"/>
              <a:t>Пятый уровень</a:t>
            </a:r>
            <a:endParaRPr lang="en-US" dirty="0"/>
          </a:p>
        </p:txBody>
      </p:sp>
      <p:sp>
        <p:nvSpPr>
          <p:cNvPr id="1048621" name="Date Placeholder 4"/>
          <p:cNvSpPr>
            <a:spLocks noGrp="1"/>
          </p:cNvSpPr>
          <p:nvPr>
            <p:ph type="dt" sz="half" idx="10"/>
          </p:nvPr>
        </p:nvSpPr>
        <p:spPr/>
        <p:txBody>
          <a:bodyPr/>
          <a:lstStyle/>
          <a:p>
            <a:fld id="{AB29C8F3-725A-4F9A-A507-94E9D5D4F6DB}" type="datetimeFigureOut">
              <a:rPr lang="zh-CN" altLang="en-US" smtClean="0"/>
              <a:pPr/>
              <a:t>2023/5/4</a:t>
            </a:fld>
            <a:endParaRPr lang="zh-CN" altLang="en-US"/>
          </a:p>
        </p:txBody>
      </p:sp>
      <p:sp>
        <p:nvSpPr>
          <p:cNvPr id="1048622" name="Footer Placeholder 5"/>
          <p:cNvSpPr>
            <a:spLocks noGrp="1"/>
          </p:cNvSpPr>
          <p:nvPr>
            <p:ph type="ftr" sz="quarter" idx="11"/>
          </p:nvPr>
        </p:nvSpPr>
        <p:spPr/>
        <p:txBody>
          <a:bodyPr/>
          <a:lstStyle/>
          <a:p>
            <a:endParaRPr lang="zh-CN" altLang="en-US"/>
          </a:p>
        </p:txBody>
      </p:sp>
      <p:sp>
        <p:nvSpPr>
          <p:cNvPr id="1048623" name="Slide Number Placeholder 6"/>
          <p:cNvSpPr>
            <a:spLocks noGrp="1"/>
          </p:cNvSpPr>
          <p:nvPr>
            <p:ph type="sldNum" sz="quarter" idx="12"/>
          </p:nvPr>
        </p:nvSpPr>
        <p:spPr/>
        <p:txBody>
          <a:bodyPr/>
          <a:lstStyle/>
          <a:p>
            <a:fld id="{7BE40409-DAE8-4674-9087-DC3CFB3688BD}" type="slidenum">
              <a:rPr lang="zh-CN" altLang="en-US" smtClean="0"/>
              <a:pPr/>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20"/>
        <p:cNvGrpSpPr/>
        <p:nvPr/>
      </p:nvGrpSpPr>
      <p:grpSpPr>
        <a:xfrm>
          <a:off x="0" y="0"/>
          <a:ext cx="0" cy="0"/>
          <a:chOff x="0" y="0"/>
          <a:chExt cx="0" cy="0"/>
        </a:xfrm>
      </p:grpSpPr>
      <p:sp>
        <p:nvSpPr>
          <p:cNvPr id="221" name="Google Shape;221;p19"/>
          <p:cNvSpPr txBox="1">
            <a:spLocks noGrp="1"/>
          </p:cNvSpPr>
          <p:nvPr>
            <p:ph type="title"/>
          </p:nvPr>
        </p:nvSpPr>
        <p:spPr>
          <a:xfrm>
            <a:off x="713100" y="491767"/>
            <a:ext cx="771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2" name="Google Shape;222;p19"/>
          <p:cNvSpPr txBox="1">
            <a:spLocks noGrp="1"/>
          </p:cNvSpPr>
          <p:nvPr>
            <p:ph type="title" idx="2" hasCustomPrompt="1"/>
          </p:nvPr>
        </p:nvSpPr>
        <p:spPr>
          <a:xfrm>
            <a:off x="700837" y="2809667"/>
            <a:ext cx="1003500" cy="987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solidFill>
                  <a:schemeClr val="accent4"/>
                </a:solidFill>
              </a:defRPr>
            </a:lvl1pPr>
            <a:lvl2pPr lvl="1" algn="ctr" rtl="0">
              <a:spcBef>
                <a:spcPts val="0"/>
              </a:spcBef>
              <a:spcAft>
                <a:spcPts val="0"/>
              </a:spcAft>
              <a:buSzPts val="3500"/>
              <a:buNone/>
              <a:defRPr sz="3500"/>
            </a:lvl2pPr>
            <a:lvl3pPr lvl="2" algn="ctr" rtl="0">
              <a:spcBef>
                <a:spcPts val="0"/>
              </a:spcBef>
              <a:spcAft>
                <a:spcPts val="0"/>
              </a:spcAft>
              <a:buSzPts val="3500"/>
              <a:buNone/>
              <a:defRPr sz="3500"/>
            </a:lvl3pPr>
            <a:lvl4pPr lvl="3" algn="ctr" rtl="0">
              <a:spcBef>
                <a:spcPts val="0"/>
              </a:spcBef>
              <a:spcAft>
                <a:spcPts val="0"/>
              </a:spcAft>
              <a:buSzPts val="3500"/>
              <a:buNone/>
              <a:defRPr sz="3500"/>
            </a:lvl4pPr>
            <a:lvl5pPr lvl="4" algn="ctr" rtl="0">
              <a:spcBef>
                <a:spcPts val="0"/>
              </a:spcBef>
              <a:spcAft>
                <a:spcPts val="0"/>
              </a:spcAft>
              <a:buSzPts val="3500"/>
              <a:buNone/>
              <a:defRPr sz="3500"/>
            </a:lvl5pPr>
            <a:lvl6pPr lvl="5" algn="ctr" rtl="0">
              <a:spcBef>
                <a:spcPts val="0"/>
              </a:spcBef>
              <a:spcAft>
                <a:spcPts val="0"/>
              </a:spcAft>
              <a:buSzPts val="3500"/>
              <a:buNone/>
              <a:defRPr sz="3500"/>
            </a:lvl6pPr>
            <a:lvl7pPr lvl="6" algn="ctr" rtl="0">
              <a:spcBef>
                <a:spcPts val="0"/>
              </a:spcBef>
              <a:spcAft>
                <a:spcPts val="0"/>
              </a:spcAft>
              <a:buSzPts val="3500"/>
              <a:buNone/>
              <a:defRPr sz="3500"/>
            </a:lvl7pPr>
            <a:lvl8pPr lvl="7" algn="ctr" rtl="0">
              <a:spcBef>
                <a:spcPts val="0"/>
              </a:spcBef>
              <a:spcAft>
                <a:spcPts val="0"/>
              </a:spcAft>
              <a:buSzPts val="3500"/>
              <a:buNone/>
              <a:defRPr sz="3500"/>
            </a:lvl8pPr>
            <a:lvl9pPr lvl="8" algn="ctr" rtl="0">
              <a:spcBef>
                <a:spcPts val="0"/>
              </a:spcBef>
              <a:spcAft>
                <a:spcPts val="0"/>
              </a:spcAft>
              <a:buSzPts val="3500"/>
              <a:buNone/>
              <a:defRPr sz="3500"/>
            </a:lvl9pPr>
          </a:lstStyle>
          <a:p>
            <a:r>
              <a:t>xx%</a:t>
            </a:r>
          </a:p>
        </p:txBody>
      </p:sp>
      <p:sp>
        <p:nvSpPr>
          <p:cNvPr id="223" name="Google Shape;223;p19"/>
          <p:cNvSpPr txBox="1">
            <a:spLocks noGrp="1"/>
          </p:cNvSpPr>
          <p:nvPr>
            <p:ph type="subTitle" idx="1"/>
          </p:nvPr>
        </p:nvSpPr>
        <p:spPr>
          <a:xfrm>
            <a:off x="5206163" y="3293011"/>
            <a:ext cx="3237000" cy="50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224" name="Google Shape;224;p19"/>
          <p:cNvSpPr txBox="1">
            <a:spLocks noGrp="1"/>
          </p:cNvSpPr>
          <p:nvPr>
            <p:ph type="title" idx="3" hasCustomPrompt="1"/>
          </p:nvPr>
        </p:nvSpPr>
        <p:spPr>
          <a:xfrm>
            <a:off x="700837" y="3950200"/>
            <a:ext cx="1003500" cy="987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solidFill>
                  <a:schemeClr val="dk2"/>
                </a:solidFill>
              </a:defRPr>
            </a:lvl1pPr>
            <a:lvl2pPr lvl="1" algn="ctr" rtl="0">
              <a:spcBef>
                <a:spcPts val="0"/>
              </a:spcBef>
              <a:spcAft>
                <a:spcPts val="0"/>
              </a:spcAft>
              <a:buSzPts val="3500"/>
              <a:buNone/>
              <a:defRPr sz="3500"/>
            </a:lvl2pPr>
            <a:lvl3pPr lvl="2" algn="ctr" rtl="0">
              <a:spcBef>
                <a:spcPts val="0"/>
              </a:spcBef>
              <a:spcAft>
                <a:spcPts val="0"/>
              </a:spcAft>
              <a:buSzPts val="3500"/>
              <a:buNone/>
              <a:defRPr sz="3500"/>
            </a:lvl3pPr>
            <a:lvl4pPr lvl="3" algn="ctr" rtl="0">
              <a:spcBef>
                <a:spcPts val="0"/>
              </a:spcBef>
              <a:spcAft>
                <a:spcPts val="0"/>
              </a:spcAft>
              <a:buSzPts val="3500"/>
              <a:buNone/>
              <a:defRPr sz="3500"/>
            </a:lvl4pPr>
            <a:lvl5pPr lvl="4" algn="ctr" rtl="0">
              <a:spcBef>
                <a:spcPts val="0"/>
              </a:spcBef>
              <a:spcAft>
                <a:spcPts val="0"/>
              </a:spcAft>
              <a:buSzPts val="3500"/>
              <a:buNone/>
              <a:defRPr sz="3500"/>
            </a:lvl5pPr>
            <a:lvl6pPr lvl="5" algn="ctr" rtl="0">
              <a:spcBef>
                <a:spcPts val="0"/>
              </a:spcBef>
              <a:spcAft>
                <a:spcPts val="0"/>
              </a:spcAft>
              <a:buSzPts val="3500"/>
              <a:buNone/>
              <a:defRPr sz="3500"/>
            </a:lvl6pPr>
            <a:lvl7pPr lvl="6" algn="ctr" rtl="0">
              <a:spcBef>
                <a:spcPts val="0"/>
              </a:spcBef>
              <a:spcAft>
                <a:spcPts val="0"/>
              </a:spcAft>
              <a:buSzPts val="3500"/>
              <a:buNone/>
              <a:defRPr sz="3500"/>
            </a:lvl7pPr>
            <a:lvl8pPr lvl="7" algn="ctr" rtl="0">
              <a:spcBef>
                <a:spcPts val="0"/>
              </a:spcBef>
              <a:spcAft>
                <a:spcPts val="0"/>
              </a:spcAft>
              <a:buSzPts val="3500"/>
              <a:buNone/>
              <a:defRPr sz="3500"/>
            </a:lvl8pPr>
            <a:lvl9pPr lvl="8" algn="ctr" rtl="0">
              <a:spcBef>
                <a:spcPts val="0"/>
              </a:spcBef>
              <a:spcAft>
                <a:spcPts val="0"/>
              </a:spcAft>
              <a:buSzPts val="3500"/>
              <a:buNone/>
              <a:defRPr sz="3500"/>
            </a:lvl9pPr>
          </a:lstStyle>
          <a:p>
            <a:r>
              <a:t>xx%</a:t>
            </a:r>
          </a:p>
        </p:txBody>
      </p:sp>
      <p:sp>
        <p:nvSpPr>
          <p:cNvPr id="225" name="Google Shape;225;p19"/>
          <p:cNvSpPr txBox="1">
            <a:spLocks noGrp="1"/>
          </p:cNvSpPr>
          <p:nvPr>
            <p:ph type="subTitle" idx="4"/>
          </p:nvPr>
        </p:nvSpPr>
        <p:spPr>
          <a:xfrm>
            <a:off x="5206163" y="4433189"/>
            <a:ext cx="3237000" cy="50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226" name="Google Shape;226;p19"/>
          <p:cNvSpPr txBox="1">
            <a:spLocks noGrp="1"/>
          </p:cNvSpPr>
          <p:nvPr>
            <p:ph type="title" idx="5" hasCustomPrompt="1"/>
          </p:nvPr>
        </p:nvSpPr>
        <p:spPr>
          <a:xfrm>
            <a:off x="700837" y="1669133"/>
            <a:ext cx="1003500" cy="987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solidFill>
                  <a:schemeClr val="accent2"/>
                </a:solidFill>
              </a:defRPr>
            </a:lvl1pPr>
            <a:lvl2pPr lvl="1" algn="ctr" rtl="0">
              <a:spcBef>
                <a:spcPts val="0"/>
              </a:spcBef>
              <a:spcAft>
                <a:spcPts val="0"/>
              </a:spcAft>
              <a:buSzPts val="3500"/>
              <a:buNone/>
              <a:defRPr sz="3500"/>
            </a:lvl2pPr>
            <a:lvl3pPr lvl="2" algn="ctr" rtl="0">
              <a:spcBef>
                <a:spcPts val="0"/>
              </a:spcBef>
              <a:spcAft>
                <a:spcPts val="0"/>
              </a:spcAft>
              <a:buSzPts val="3500"/>
              <a:buNone/>
              <a:defRPr sz="3500"/>
            </a:lvl3pPr>
            <a:lvl4pPr lvl="3" algn="ctr" rtl="0">
              <a:spcBef>
                <a:spcPts val="0"/>
              </a:spcBef>
              <a:spcAft>
                <a:spcPts val="0"/>
              </a:spcAft>
              <a:buSzPts val="3500"/>
              <a:buNone/>
              <a:defRPr sz="3500"/>
            </a:lvl4pPr>
            <a:lvl5pPr lvl="4" algn="ctr" rtl="0">
              <a:spcBef>
                <a:spcPts val="0"/>
              </a:spcBef>
              <a:spcAft>
                <a:spcPts val="0"/>
              </a:spcAft>
              <a:buSzPts val="3500"/>
              <a:buNone/>
              <a:defRPr sz="3500"/>
            </a:lvl5pPr>
            <a:lvl6pPr lvl="5" algn="ctr" rtl="0">
              <a:spcBef>
                <a:spcPts val="0"/>
              </a:spcBef>
              <a:spcAft>
                <a:spcPts val="0"/>
              </a:spcAft>
              <a:buSzPts val="3500"/>
              <a:buNone/>
              <a:defRPr sz="3500"/>
            </a:lvl6pPr>
            <a:lvl7pPr lvl="6" algn="ctr" rtl="0">
              <a:spcBef>
                <a:spcPts val="0"/>
              </a:spcBef>
              <a:spcAft>
                <a:spcPts val="0"/>
              </a:spcAft>
              <a:buSzPts val="3500"/>
              <a:buNone/>
              <a:defRPr sz="3500"/>
            </a:lvl7pPr>
            <a:lvl8pPr lvl="7" algn="ctr" rtl="0">
              <a:spcBef>
                <a:spcPts val="0"/>
              </a:spcBef>
              <a:spcAft>
                <a:spcPts val="0"/>
              </a:spcAft>
              <a:buSzPts val="3500"/>
              <a:buNone/>
              <a:defRPr sz="3500"/>
            </a:lvl8pPr>
            <a:lvl9pPr lvl="8" algn="ctr" rtl="0">
              <a:spcBef>
                <a:spcPts val="0"/>
              </a:spcBef>
              <a:spcAft>
                <a:spcPts val="0"/>
              </a:spcAft>
              <a:buSzPts val="3500"/>
              <a:buNone/>
              <a:defRPr sz="3500"/>
            </a:lvl9pPr>
          </a:lstStyle>
          <a:p>
            <a:r>
              <a:t>xx%</a:t>
            </a:r>
          </a:p>
        </p:txBody>
      </p:sp>
      <p:sp>
        <p:nvSpPr>
          <p:cNvPr id="227" name="Google Shape;227;p19"/>
          <p:cNvSpPr txBox="1">
            <a:spLocks noGrp="1"/>
          </p:cNvSpPr>
          <p:nvPr>
            <p:ph type="subTitle" idx="6"/>
          </p:nvPr>
        </p:nvSpPr>
        <p:spPr>
          <a:xfrm>
            <a:off x="5206163" y="2152833"/>
            <a:ext cx="3232500" cy="50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228" name="Google Shape;228;p19"/>
          <p:cNvSpPr txBox="1">
            <a:spLocks noGrp="1"/>
          </p:cNvSpPr>
          <p:nvPr>
            <p:ph type="title" idx="7"/>
          </p:nvPr>
        </p:nvSpPr>
        <p:spPr>
          <a:xfrm>
            <a:off x="5206163" y="1669133"/>
            <a:ext cx="3232500" cy="50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2800">
                <a:solidFill>
                  <a:schemeClr val="accent2"/>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29" name="Google Shape;229;p19"/>
          <p:cNvSpPr txBox="1">
            <a:spLocks noGrp="1"/>
          </p:cNvSpPr>
          <p:nvPr>
            <p:ph type="title" idx="8"/>
          </p:nvPr>
        </p:nvSpPr>
        <p:spPr>
          <a:xfrm>
            <a:off x="5206163" y="2809667"/>
            <a:ext cx="3232500" cy="50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2800">
                <a:solidFill>
                  <a:schemeClr val="accent4"/>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30" name="Google Shape;230;p19"/>
          <p:cNvSpPr txBox="1">
            <a:spLocks noGrp="1"/>
          </p:cNvSpPr>
          <p:nvPr>
            <p:ph type="title" idx="9"/>
          </p:nvPr>
        </p:nvSpPr>
        <p:spPr>
          <a:xfrm>
            <a:off x="5206163" y="3950200"/>
            <a:ext cx="3232500" cy="50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2800">
                <a:solidFill>
                  <a:schemeClr val="dk2"/>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31" name="Google Shape;231;p19"/>
          <p:cNvSpPr txBox="1">
            <a:spLocks noGrp="1"/>
          </p:cNvSpPr>
          <p:nvPr>
            <p:ph type="title" idx="13" hasCustomPrompt="1"/>
          </p:nvPr>
        </p:nvSpPr>
        <p:spPr>
          <a:xfrm>
            <a:off x="700837" y="5090733"/>
            <a:ext cx="1003500" cy="987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solidFill>
                  <a:schemeClr val="accent3"/>
                </a:solidFill>
              </a:defRPr>
            </a:lvl1pPr>
            <a:lvl2pPr lvl="1" algn="ctr" rtl="0">
              <a:spcBef>
                <a:spcPts val="0"/>
              </a:spcBef>
              <a:spcAft>
                <a:spcPts val="0"/>
              </a:spcAft>
              <a:buSzPts val="3500"/>
              <a:buNone/>
              <a:defRPr sz="3500"/>
            </a:lvl2pPr>
            <a:lvl3pPr lvl="2" algn="ctr" rtl="0">
              <a:spcBef>
                <a:spcPts val="0"/>
              </a:spcBef>
              <a:spcAft>
                <a:spcPts val="0"/>
              </a:spcAft>
              <a:buSzPts val="3500"/>
              <a:buNone/>
              <a:defRPr sz="3500"/>
            </a:lvl3pPr>
            <a:lvl4pPr lvl="3" algn="ctr" rtl="0">
              <a:spcBef>
                <a:spcPts val="0"/>
              </a:spcBef>
              <a:spcAft>
                <a:spcPts val="0"/>
              </a:spcAft>
              <a:buSzPts val="3500"/>
              <a:buNone/>
              <a:defRPr sz="3500"/>
            </a:lvl4pPr>
            <a:lvl5pPr lvl="4" algn="ctr" rtl="0">
              <a:spcBef>
                <a:spcPts val="0"/>
              </a:spcBef>
              <a:spcAft>
                <a:spcPts val="0"/>
              </a:spcAft>
              <a:buSzPts val="3500"/>
              <a:buNone/>
              <a:defRPr sz="3500"/>
            </a:lvl5pPr>
            <a:lvl6pPr lvl="5" algn="ctr" rtl="0">
              <a:spcBef>
                <a:spcPts val="0"/>
              </a:spcBef>
              <a:spcAft>
                <a:spcPts val="0"/>
              </a:spcAft>
              <a:buSzPts val="3500"/>
              <a:buNone/>
              <a:defRPr sz="3500"/>
            </a:lvl6pPr>
            <a:lvl7pPr lvl="6" algn="ctr" rtl="0">
              <a:spcBef>
                <a:spcPts val="0"/>
              </a:spcBef>
              <a:spcAft>
                <a:spcPts val="0"/>
              </a:spcAft>
              <a:buSzPts val="3500"/>
              <a:buNone/>
              <a:defRPr sz="3500"/>
            </a:lvl7pPr>
            <a:lvl8pPr lvl="7" algn="ctr" rtl="0">
              <a:spcBef>
                <a:spcPts val="0"/>
              </a:spcBef>
              <a:spcAft>
                <a:spcPts val="0"/>
              </a:spcAft>
              <a:buSzPts val="3500"/>
              <a:buNone/>
              <a:defRPr sz="3500"/>
            </a:lvl8pPr>
            <a:lvl9pPr lvl="8" algn="ctr" rtl="0">
              <a:spcBef>
                <a:spcPts val="0"/>
              </a:spcBef>
              <a:spcAft>
                <a:spcPts val="0"/>
              </a:spcAft>
              <a:buSzPts val="3500"/>
              <a:buNone/>
              <a:defRPr sz="3500"/>
            </a:lvl9pPr>
          </a:lstStyle>
          <a:p>
            <a:r>
              <a:t>xx%</a:t>
            </a:r>
          </a:p>
        </p:txBody>
      </p:sp>
      <p:sp>
        <p:nvSpPr>
          <p:cNvPr id="232" name="Google Shape;232;p19"/>
          <p:cNvSpPr txBox="1">
            <a:spLocks noGrp="1"/>
          </p:cNvSpPr>
          <p:nvPr>
            <p:ph type="subTitle" idx="14"/>
          </p:nvPr>
        </p:nvSpPr>
        <p:spPr>
          <a:xfrm>
            <a:off x="5206163" y="5573367"/>
            <a:ext cx="3237000" cy="50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233" name="Google Shape;233;p19"/>
          <p:cNvSpPr txBox="1">
            <a:spLocks noGrp="1"/>
          </p:cNvSpPr>
          <p:nvPr>
            <p:ph type="title" idx="15"/>
          </p:nvPr>
        </p:nvSpPr>
        <p:spPr>
          <a:xfrm>
            <a:off x="5206163" y="5090733"/>
            <a:ext cx="3232500" cy="50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2800">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Tree>
    <p:extLst>
      <p:ext uri="{BB962C8B-B14F-4D97-AF65-F5344CB8AC3E}">
        <p14:creationId xmlns="" xmlns:p14="http://schemas.microsoft.com/office/powerpoint/2010/main" val="24593276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234"/>
        <p:cNvGrpSpPr/>
        <p:nvPr/>
      </p:nvGrpSpPr>
      <p:grpSpPr>
        <a:xfrm>
          <a:off x="0" y="0"/>
          <a:ext cx="0" cy="0"/>
          <a:chOff x="0" y="0"/>
          <a:chExt cx="0" cy="0"/>
        </a:xfrm>
      </p:grpSpPr>
      <p:sp>
        <p:nvSpPr>
          <p:cNvPr id="235" name="Google Shape;235;p20"/>
          <p:cNvSpPr/>
          <p:nvPr/>
        </p:nvSpPr>
        <p:spPr>
          <a:xfrm rot="-624459">
            <a:off x="778356" y="-1017358"/>
            <a:ext cx="7042151" cy="7049195"/>
          </a:xfrm>
          <a:custGeom>
            <a:avLst/>
            <a:gdLst/>
            <a:ahLst/>
            <a:cxnLst/>
            <a:rect l="l" t="t" r="r" b="b"/>
            <a:pathLst>
              <a:path w="154812" h="130137" extrusionOk="0">
                <a:moveTo>
                  <a:pt x="92281" y="1"/>
                </a:moveTo>
                <a:cubicBezTo>
                  <a:pt x="91659" y="1"/>
                  <a:pt x="91020" y="24"/>
                  <a:pt x="90365" y="72"/>
                </a:cubicBezTo>
                <a:cubicBezTo>
                  <a:pt x="54673" y="2741"/>
                  <a:pt x="60244" y="27726"/>
                  <a:pt x="35693" y="40601"/>
                </a:cubicBezTo>
                <a:cubicBezTo>
                  <a:pt x="11142" y="53477"/>
                  <a:pt x="1" y="80997"/>
                  <a:pt x="5538" y="100978"/>
                </a:cubicBezTo>
                <a:cubicBezTo>
                  <a:pt x="8573" y="111978"/>
                  <a:pt x="15494" y="116223"/>
                  <a:pt x="23212" y="116223"/>
                </a:cubicBezTo>
                <a:cubicBezTo>
                  <a:pt x="29489" y="116223"/>
                  <a:pt x="36294" y="113415"/>
                  <a:pt x="41964" y="109151"/>
                </a:cubicBezTo>
                <a:cubicBezTo>
                  <a:pt x="45455" y="106528"/>
                  <a:pt x="48555" y="105380"/>
                  <a:pt x="51623" y="105380"/>
                </a:cubicBezTo>
                <a:cubicBezTo>
                  <a:pt x="59637" y="105380"/>
                  <a:pt x="67435" y="113209"/>
                  <a:pt x="81426" y="123027"/>
                </a:cubicBezTo>
                <a:cubicBezTo>
                  <a:pt x="88167" y="127738"/>
                  <a:pt x="97536" y="130136"/>
                  <a:pt x="107139" y="130136"/>
                </a:cubicBezTo>
                <a:cubicBezTo>
                  <a:pt x="125146" y="130136"/>
                  <a:pt x="143979" y="121706"/>
                  <a:pt x="147873" y="104280"/>
                </a:cubicBezTo>
                <a:cubicBezTo>
                  <a:pt x="154811" y="73325"/>
                  <a:pt x="116984" y="53878"/>
                  <a:pt x="115884" y="36398"/>
                </a:cubicBezTo>
                <a:cubicBezTo>
                  <a:pt x="114852" y="19539"/>
                  <a:pt x="110176" y="1"/>
                  <a:pt x="9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20"/>
          <p:cNvSpPr/>
          <p:nvPr/>
        </p:nvSpPr>
        <p:spPr>
          <a:xfrm>
            <a:off x="5428944" y="57437"/>
            <a:ext cx="1090189" cy="586248"/>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20"/>
          <p:cNvSpPr/>
          <p:nvPr/>
        </p:nvSpPr>
        <p:spPr>
          <a:xfrm flipH="1">
            <a:off x="-133656" y="719337"/>
            <a:ext cx="1090189" cy="586248"/>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38" name="Google Shape;238;p20"/>
          <p:cNvGrpSpPr/>
          <p:nvPr/>
        </p:nvGrpSpPr>
        <p:grpSpPr>
          <a:xfrm rot="-4831865" flipH="1">
            <a:off x="6777781" y="-354688"/>
            <a:ext cx="2056344" cy="1410518"/>
            <a:chOff x="13650025" y="1387863"/>
            <a:chExt cx="1542375" cy="1410625"/>
          </a:xfrm>
        </p:grpSpPr>
        <p:sp>
          <p:nvSpPr>
            <p:cNvPr id="239" name="Google Shape;239;p20"/>
            <p:cNvSpPr/>
            <p:nvPr/>
          </p:nvSpPr>
          <p:spPr>
            <a:xfrm>
              <a:off x="13818450" y="1387863"/>
              <a:ext cx="1373950" cy="1271000"/>
            </a:xfrm>
            <a:custGeom>
              <a:avLst/>
              <a:gdLst/>
              <a:ahLst/>
              <a:cxnLst/>
              <a:rect l="l" t="t" r="r" b="b"/>
              <a:pathLst>
                <a:path w="54958" h="50840" extrusionOk="0">
                  <a:moveTo>
                    <a:pt x="38622" y="20806"/>
                  </a:moveTo>
                  <a:cubicBezTo>
                    <a:pt x="39892" y="20806"/>
                    <a:pt x="41342" y="21628"/>
                    <a:pt x="40144" y="22708"/>
                  </a:cubicBezTo>
                  <a:cubicBezTo>
                    <a:pt x="39552" y="23261"/>
                    <a:pt x="39027" y="23984"/>
                    <a:pt x="38493" y="23984"/>
                  </a:cubicBezTo>
                  <a:cubicBezTo>
                    <a:pt x="38097" y="23984"/>
                    <a:pt x="37696" y="23588"/>
                    <a:pt x="37257" y="22433"/>
                  </a:cubicBezTo>
                  <a:cubicBezTo>
                    <a:pt x="36815" y="21269"/>
                    <a:pt x="37668" y="20806"/>
                    <a:pt x="38622" y="20806"/>
                  </a:cubicBezTo>
                  <a:close/>
                  <a:moveTo>
                    <a:pt x="22720" y="22080"/>
                  </a:moveTo>
                  <a:cubicBezTo>
                    <a:pt x="23996" y="22080"/>
                    <a:pt x="25466" y="22912"/>
                    <a:pt x="24265" y="24014"/>
                  </a:cubicBezTo>
                  <a:cubicBezTo>
                    <a:pt x="23657" y="24563"/>
                    <a:pt x="23139" y="25269"/>
                    <a:pt x="22614" y="25269"/>
                  </a:cubicBezTo>
                  <a:cubicBezTo>
                    <a:pt x="22219" y="25269"/>
                    <a:pt x="21821" y="24870"/>
                    <a:pt x="21378" y="23704"/>
                  </a:cubicBezTo>
                  <a:cubicBezTo>
                    <a:pt x="20923" y="22544"/>
                    <a:pt x="21768" y="22080"/>
                    <a:pt x="22720" y="22080"/>
                  </a:cubicBezTo>
                  <a:close/>
                  <a:moveTo>
                    <a:pt x="31968" y="26064"/>
                  </a:moveTo>
                  <a:cubicBezTo>
                    <a:pt x="33248" y="26064"/>
                    <a:pt x="34709" y="26886"/>
                    <a:pt x="33511" y="27966"/>
                  </a:cubicBezTo>
                  <a:cubicBezTo>
                    <a:pt x="32899" y="28519"/>
                    <a:pt x="32377" y="29242"/>
                    <a:pt x="31842" y="29242"/>
                  </a:cubicBezTo>
                  <a:cubicBezTo>
                    <a:pt x="31446" y="29242"/>
                    <a:pt x="31043" y="28846"/>
                    <a:pt x="30589" y="27691"/>
                  </a:cubicBezTo>
                  <a:cubicBezTo>
                    <a:pt x="30147" y="26527"/>
                    <a:pt x="31007" y="26064"/>
                    <a:pt x="31968" y="26064"/>
                  </a:cubicBezTo>
                  <a:close/>
                  <a:moveTo>
                    <a:pt x="16006" y="25536"/>
                  </a:moveTo>
                  <a:cubicBezTo>
                    <a:pt x="16280" y="25536"/>
                    <a:pt x="16678" y="25948"/>
                    <a:pt x="17151" y="26729"/>
                  </a:cubicBezTo>
                  <a:lnTo>
                    <a:pt x="17185" y="26729"/>
                  </a:lnTo>
                  <a:cubicBezTo>
                    <a:pt x="17915" y="27902"/>
                    <a:pt x="18264" y="29689"/>
                    <a:pt x="17126" y="29689"/>
                  </a:cubicBezTo>
                  <a:cubicBezTo>
                    <a:pt x="17030" y="29689"/>
                    <a:pt x="16924" y="29677"/>
                    <a:pt x="16807" y="29650"/>
                  </a:cubicBezTo>
                  <a:cubicBezTo>
                    <a:pt x="15261" y="29307"/>
                    <a:pt x="15639" y="26110"/>
                    <a:pt x="15639" y="26110"/>
                  </a:cubicBezTo>
                  <a:cubicBezTo>
                    <a:pt x="15694" y="25723"/>
                    <a:pt x="15822" y="25536"/>
                    <a:pt x="16006" y="25536"/>
                  </a:cubicBezTo>
                  <a:close/>
                  <a:moveTo>
                    <a:pt x="25047" y="30677"/>
                  </a:moveTo>
                  <a:cubicBezTo>
                    <a:pt x="27433" y="30677"/>
                    <a:pt x="29264" y="36594"/>
                    <a:pt x="27259" y="36594"/>
                  </a:cubicBezTo>
                  <a:cubicBezTo>
                    <a:pt x="27033" y="36594"/>
                    <a:pt x="26758" y="36519"/>
                    <a:pt x="26431" y="36352"/>
                  </a:cubicBezTo>
                  <a:cubicBezTo>
                    <a:pt x="24540" y="35424"/>
                    <a:pt x="20657" y="34084"/>
                    <a:pt x="23853" y="31197"/>
                  </a:cubicBezTo>
                  <a:cubicBezTo>
                    <a:pt x="24256" y="30833"/>
                    <a:pt x="24659" y="30677"/>
                    <a:pt x="25047" y="30677"/>
                  </a:cubicBezTo>
                  <a:close/>
                  <a:moveTo>
                    <a:pt x="13409" y="38046"/>
                  </a:moveTo>
                  <a:cubicBezTo>
                    <a:pt x="13625" y="38046"/>
                    <a:pt x="13947" y="38172"/>
                    <a:pt x="14401" y="38483"/>
                  </a:cubicBezTo>
                  <a:cubicBezTo>
                    <a:pt x="15536" y="39274"/>
                    <a:pt x="18938" y="42745"/>
                    <a:pt x="16670" y="42951"/>
                  </a:cubicBezTo>
                  <a:cubicBezTo>
                    <a:pt x="16625" y="42955"/>
                    <a:pt x="16581" y="42956"/>
                    <a:pt x="16537" y="42956"/>
                  </a:cubicBezTo>
                  <a:cubicBezTo>
                    <a:pt x="14318" y="42956"/>
                    <a:pt x="13095" y="38793"/>
                    <a:pt x="13095" y="38793"/>
                  </a:cubicBezTo>
                  <a:cubicBezTo>
                    <a:pt x="12988" y="38386"/>
                    <a:pt x="13054" y="38046"/>
                    <a:pt x="13409" y="38046"/>
                  </a:cubicBezTo>
                  <a:close/>
                  <a:moveTo>
                    <a:pt x="31960" y="0"/>
                  </a:moveTo>
                  <a:cubicBezTo>
                    <a:pt x="31208" y="0"/>
                    <a:pt x="30457" y="146"/>
                    <a:pt x="29765" y="436"/>
                  </a:cubicBezTo>
                  <a:cubicBezTo>
                    <a:pt x="26878" y="1880"/>
                    <a:pt x="25056" y="883"/>
                    <a:pt x="24506" y="3873"/>
                  </a:cubicBezTo>
                  <a:cubicBezTo>
                    <a:pt x="23928" y="6819"/>
                    <a:pt x="22307" y="17337"/>
                    <a:pt x="21417" y="17337"/>
                  </a:cubicBezTo>
                  <a:cubicBezTo>
                    <a:pt x="21247" y="17337"/>
                    <a:pt x="21105" y="16958"/>
                    <a:pt x="21000" y="16074"/>
                  </a:cubicBezTo>
                  <a:cubicBezTo>
                    <a:pt x="20347" y="10575"/>
                    <a:pt x="22788" y="2395"/>
                    <a:pt x="23441" y="1158"/>
                  </a:cubicBezTo>
                  <a:cubicBezTo>
                    <a:pt x="23609" y="850"/>
                    <a:pt x="23366" y="638"/>
                    <a:pt x="22819" y="638"/>
                  </a:cubicBezTo>
                  <a:cubicBezTo>
                    <a:pt x="22023" y="638"/>
                    <a:pt x="20586" y="1084"/>
                    <a:pt x="18835" y="2326"/>
                  </a:cubicBezTo>
                  <a:cubicBezTo>
                    <a:pt x="17563" y="3254"/>
                    <a:pt x="16051" y="3254"/>
                    <a:pt x="15364" y="4010"/>
                  </a:cubicBezTo>
                  <a:cubicBezTo>
                    <a:pt x="13716" y="5808"/>
                    <a:pt x="13687" y="17710"/>
                    <a:pt x="13024" y="17710"/>
                  </a:cubicBezTo>
                  <a:cubicBezTo>
                    <a:pt x="12927" y="17710"/>
                    <a:pt x="12815" y="17452"/>
                    <a:pt x="12683" y="16865"/>
                  </a:cubicBezTo>
                  <a:cubicBezTo>
                    <a:pt x="11652" y="12294"/>
                    <a:pt x="12477" y="6794"/>
                    <a:pt x="12477" y="6794"/>
                  </a:cubicBezTo>
                  <a:cubicBezTo>
                    <a:pt x="12477" y="6794"/>
                    <a:pt x="12466" y="6793"/>
                    <a:pt x="12444" y="6793"/>
                  </a:cubicBezTo>
                  <a:cubicBezTo>
                    <a:pt x="12248" y="6793"/>
                    <a:pt x="11181" y="6932"/>
                    <a:pt x="9418" y="9716"/>
                  </a:cubicBezTo>
                  <a:cubicBezTo>
                    <a:pt x="8902" y="10541"/>
                    <a:pt x="7905" y="11056"/>
                    <a:pt x="7424" y="12294"/>
                  </a:cubicBezTo>
                  <a:cubicBezTo>
                    <a:pt x="5671" y="16762"/>
                    <a:pt x="10586" y="20783"/>
                    <a:pt x="10793" y="24151"/>
                  </a:cubicBezTo>
                  <a:cubicBezTo>
                    <a:pt x="10831" y="24687"/>
                    <a:pt x="10723" y="24919"/>
                    <a:pt x="10515" y="24919"/>
                  </a:cubicBezTo>
                  <a:cubicBezTo>
                    <a:pt x="9413" y="24919"/>
                    <a:pt x="5500" y="18428"/>
                    <a:pt x="5500" y="15971"/>
                  </a:cubicBezTo>
                  <a:cubicBezTo>
                    <a:pt x="5500" y="15971"/>
                    <a:pt x="4709" y="16109"/>
                    <a:pt x="3987" y="18171"/>
                  </a:cubicBezTo>
                  <a:cubicBezTo>
                    <a:pt x="3781" y="18755"/>
                    <a:pt x="3197" y="19442"/>
                    <a:pt x="3059" y="20336"/>
                  </a:cubicBezTo>
                  <a:cubicBezTo>
                    <a:pt x="2578" y="23945"/>
                    <a:pt x="7184" y="26557"/>
                    <a:pt x="7046" y="28413"/>
                  </a:cubicBezTo>
                  <a:cubicBezTo>
                    <a:pt x="7017" y="28733"/>
                    <a:pt x="6873" y="28872"/>
                    <a:pt x="6652" y="28872"/>
                  </a:cubicBezTo>
                  <a:cubicBezTo>
                    <a:pt x="5593" y="28872"/>
                    <a:pt x="2770" y="25662"/>
                    <a:pt x="2372" y="23842"/>
                  </a:cubicBezTo>
                  <a:cubicBezTo>
                    <a:pt x="2372" y="23842"/>
                    <a:pt x="0" y="24048"/>
                    <a:pt x="1135" y="28550"/>
                  </a:cubicBezTo>
                  <a:cubicBezTo>
                    <a:pt x="2189" y="32736"/>
                    <a:pt x="5768" y="35822"/>
                    <a:pt x="8116" y="35822"/>
                  </a:cubicBezTo>
                  <a:cubicBezTo>
                    <a:pt x="8294" y="35822"/>
                    <a:pt x="8465" y="35804"/>
                    <a:pt x="8627" y="35768"/>
                  </a:cubicBezTo>
                  <a:cubicBezTo>
                    <a:pt x="9615" y="35542"/>
                    <a:pt x="10429" y="35409"/>
                    <a:pt x="10969" y="35409"/>
                  </a:cubicBezTo>
                  <a:cubicBezTo>
                    <a:pt x="11745" y="35409"/>
                    <a:pt x="11956" y="35684"/>
                    <a:pt x="11308" y="36352"/>
                  </a:cubicBezTo>
                  <a:cubicBezTo>
                    <a:pt x="11308" y="36352"/>
                    <a:pt x="8249" y="38999"/>
                    <a:pt x="14676" y="43948"/>
                  </a:cubicBezTo>
                  <a:cubicBezTo>
                    <a:pt x="19061" y="47338"/>
                    <a:pt x="24261" y="50840"/>
                    <a:pt x="28318" y="50840"/>
                  </a:cubicBezTo>
                  <a:cubicBezTo>
                    <a:pt x="28745" y="50840"/>
                    <a:pt x="29159" y="50801"/>
                    <a:pt x="29558" y="50719"/>
                  </a:cubicBezTo>
                  <a:cubicBezTo>
                    <a:pt x="31311" y="50341"/>
                    <a:pt x="33133" y="50719"/>
                    <a:pt x="34164" y="49997"/>
                  </a:cubicBezTo>
                  <a:cubicBezTo>
                    <a:pt x="32617" y="48897"/>
                    <a:pt x="26946" y="46182"/>
                    <a:pt x="23990" y="43501"/>
                  </a:cubicBezTo>
                  <a:cubicBezTo>
                    <a:pt x="21221" y="40978"/>
                    <a:pt x="20935" y="40046"/>
                    <a:pt x="21830" y="40046"/>
                  </a:cubicBezTo>
                  <a:cubicBezTo>
                    <a:pt x="23056" y="40046"/>
                    <a:pt x="26497" y="41796"/>
                    <a:pt x="28802" y="43604"/>
                  </a:cubicBezTo>
                  <a:cubicBezTo>
                    <a:pt x="31184" y="45495"/>
                    <a:pt x="33478" y="48596"/>
                    <a:pt x="36424" y="48596"/>
                  </a:cubicBezTo>
                  <a:cubicBezTo>
                    <a:pt x="37602" y="48596"/>
                    <a:pt x="38883" y="48101"/>
                    <a:pt x="40316" y="46835"/>
                  </a:cubicBezTo>
                  <a:cubicBezTo>
                    <a:pt x="41072" y="46182"/>
                    <a:pt x="42585" y="46320"/>
                    <a:pt x="44028" y="44429"/>
                  </a:cubicBezTo>
                  <a:cubicBezTo>
                    <a:pt x="41966" y="44223"/>
                    <a:pt x="39938" y="43639"/>
                    <a:pt x="38082" y="42642"/>
                  </a:cubicBezTo>
                  <a:cubicBezTo>
                    <a:pt x="35720" y="41336"/>
                    <a:pt x="34077" y="38839"/>
                    <a:pt x="35732" y="38839"/>
                  </a:cubicBezTo>
                  <a:cubicBezTo>
                    <a:pt x="36124" y="38839"/>
                    <a:pt x="36702" y="38979"/>
                    <a:pt x="37498" y="39308"/>
                  </a:cubicBezTo>
                  <a:cubicBezTo>
                    <a:pt x="40146" y="40403"/>
                    <a:pt x="42488" y="41469"/>
                    <a:pt x="44168" y="41469"/>
                  </a:cubicBezTo>
                  <a:cubicBezTo>
                    <a:pt x="45126" y="41469"/>
                    <a:pt x="45869" y="41122"/>
                    <a:pt x="46331" y="40236"/>
                  </a:cubicBezTo>
                  <a:cubicBezTo>
                    <a:pt x="47843" y="37349"/>
                    <a:pt x="49871" y="37521"/>
                    <a:pt x="50318" y="34118"/>
                  </a:cubicBezTo>
                  <a:lnTo>
                    <a:pt x="50318" y="34118"/>
                  </a:lnTo>
                  <a:cubicBezTo>
                    <a:pt x="50317" y="34118"/>
                    <a:pt x="48790" y="35158"/>
                    <a:pt x="46097" y="35158"/>
                  </a:cubicBezTo>
                  <a:cubicBezTo>
                    <a:pt x="44812" y="35158"/>
                    <a:pt x="43261" y="34921"/>
                    <a:pt x="41485" y="34221"/>
                  </a:cubicBezTo>
                  <a:cubicBezTo>
                    <a:pt x="36711" y="32353"/>
                    <a:pt x="33241" y="29974"/>
                    <a:pt x="35513" y="29974"/>
                  </a:cubicBezTo>
                  <a:cubicBezTo>
                    <a:pt x="35875" y="29974"/>
                    <a:pt x="36381" y="30034"/>
                    <a:pt x="37051" y="30166"/>
                  </a:cubicBezTo>
                  <a:cubicBezTo>
                    <a:pt x="39546" y="30653"/>
                    <a:pt x="43933" y="32684"/>
                    <a:pt x="47428" y="32684"/>
                  </a:cubicBezTo>
                  <a:cubicBezTo>
                    <a:pt x="49854" y="32684"/>
                    <a:pt x="51849" y="31705"/>
                    <a:pt x="52483" y="28550"/>
                  </a:cubicBezTo>
                  <a:cubicBezTo>
                    <a:pt x="52689" y="27451"/>
                    <a:pt x="54098" y="26523"/>
                    <a:pt x="53927" y="24323"/>
                  </a:cubicBezTo>
                  <a:lnTo>
                    <a:pt x="53927" y="24323"/>
                  </a:lnTo>
                  <a:cubicBezTo>
                    <a:pt x="53033" y="25423"/>
                    <a:pt x="51727" y="26110"/>
                    <a:pt x="50318" y="26179"/>
                  </a:cubicBezTo>
                  <a:cubicBezTo>
                    <a:pt x="50287" y="26180"/>
                    <a:pt x="50255" y="26180"/>
                    <a:pt x="50223" y="26180"/>
                  </a:cubicBezTo>
                  <a:cubicBezTo>
                    <a:pt x="47922" y="26180"/>
                    <a:pt x="43390" y="23769"/>
                    <a:pt x="46915" y="23498"/>
                  </a:cubicBezTo>
                  <a:cubicBezTo>
                    <a:pt x="50490" y="23189"/>
                    <a:pt x="53927" y="23120"/>
                    <a:pt x="53755" y="19511"/>
                  </a:cubicBezTo>
                  <a:cubicBezTo>
                    <a:pt x="53548" y="15937"/>
                    <a:pt x="53411" y="13497"/>
                    <a:pt x="54167" y="11812"/>
                  </a:cubicBezTo>
                  <a:cubicBezTo>
                    <a:pt x="54958" y="10128"/>
                    <a:pt x="54236" y="10266"/>
                    <a:pt x="53033" y="10163"/>
                  </a:cubicBezTo>
                  <a:cubicBezTo>
                    <a:pt x="51796" y="10060"/>
                    <a:pt x="49630" y="7585"/>
                    <a:pt x="48771" y="7207"/>
                  </a:cubicBezTo>
                  <a:cubicBezTo>
                    <a:pt x="48730" y="7188"/>
                    <a:pt x="48681" y="7179"/>
                    <a:pt x="48626" y="7179"/>
                  </a:cubicBezTo>
                  <a:cubicBezTo>
                    <a:pt x="47584" y="7179"/>
                    <a:pt x="44192" y="10461"/>
                    <a:pt x="42103" y="12843"/>
                  </a:cubicBezTo>
                  <a:cubicBezTo>
                    <a:pt x="41474" y="13573"/>
                    <a:pt x="41036" y="13887"/>
                    <a:pt x="40770" y="13887"/>
                  </a:cubicBezTo>
                  <a:cubicBezTo>
                    <a:pt x="40120" y="13887"/>
                    <a:pt x="40491" y="12017"/>
                    <a:pt x="41588" y="9750"/>
                  </a:cubicBezTo>
                  <a:cubicBezTo>
                    <a:pt x="43134" y="6588"/>
                    <a:pt x="47396" y="5179"/>
                    <a:pt x="47396" y="5179"/>
                  </a:cubicBezTo>
                  <a:cubicBezTo>
                    <a:pt x="47396" y="5179"/>
                    <a:pt x="44862" y="3220"/>
                    <a:pt x="42374" y="3220"/>
                  </a:cubicBezTo>
                  <a:cubicBezTo>
                    <a:pt x="42352" y="3220"/>
                    <a:pt x="42331" y="3220"/>
                    <a:pt x="42310" y="3220"/>
                  </a:cubicBezTo>
                  <a:cubicBezTo>
                    <a:pt x="39766" y="3220"/>
                    <a:pt x="35607" y="12225"/>
                    <a:pt x="35058" y="14115"/>
                  </a:cubicBezTo>
                  <a:cubicBezTo>
                    <a:pt x="34945" y="14530"/>
                    <a:pt x="34813" y="14723"/>
                    <a:pt x="34690" y="14723"/>
                  </a:cubicBezTo>
                  <a:cubicBezTo>
                    <a:pt x="34249" y="14723"/>
                    <a:pt x="33905" y="12273"/>
                    <a:pt x="34817" y="8650"/>
                  </a:cubicBezTo>
                  <a:cubicBezTo>
                    <a:pt x="35470" y="5970"/>
                    <a:pt x="36879" y="3564"/>
                    <a:pt x="38873" y="1708"/>
                  </a:cubicBezTo>
                  <a:cubicBezTo>
                    <a:pt x="38873" y="1708"/>
                    <a:pt x="38064" y="1130"/>
                    <a:pt x="37375" y="1130"/>
                  </a:cubicBezTo>
                  <a:cubicBezTo>
                    <a:pt x="37224" y="1130"/>
                    <a:pt x="37078" y="1158"/>
                    <a:pt x="36948" y="1227"/>
                  </a:cubicBezTo>
                  <a:cubicBezTo>
                    <a:pt x="36054" y="1639"/>
                    <a:pt x="35470" y="1020"/>
                    <a:pt x="34233" y="2258"/>
                  </a:cubicBezTo>
                  <a:cubicBezTo>
                    <a:pt x="32308" y="4148"/>
                    <a:pt x="29868" y="11847"/>
                    <a:pt x="29765" y="16521"/>
                  </a:cubicBezTo>
                  <a:cubicBezTo>
                    <a:pt x="29732" y="18011"/>
                    <a:pt x="29520" y="18665"/>
                    <a:pt x="29281" y="18665"/>
                  </a:cubicBezTo>
                  <a:cubicBezTo>
                    <a:pt x="28764" y="18665"/>
                    <a:pt x="28119" y="15617"/>
                    <a:pt x="28871" y="11366"/>
                  </a:cubicBezTo>
                  <a:cubicBezTo>
                    <a:pt x="30005" y="5179"/>
                    <a:pt x="32102" y="1261"/>
                    <a:pt x="33167" y="127"/>
                  </a:cubicBezTo>
                  <a:cubicBezTo>
                    <a:pt x="32770" y="42"/>
                    <a:pt x="32365" y="0"/>
                    <a:pt x="319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 name="Google Shape;240;p20"/>
            <p:cNvSpPr/>
            <p:nvPr/>
          </p:nvSpPr>
          <p:spPr>
            <a:xfrm>
              <a:off x="13650025" y="1682313"/>
              <a:ext cx="1486525" cy="1116175"/>
            </a:xfrm>
            <a:custGeom>
              <a:avLst/>
              <a:gdLst/>
              <a:ahLst/>
              <a:cxnLst/>
              <a:rect l="l" t="t" r="r" b="b"/>
              <a:pathLst>
                <a:path w="59461" h="44647" extrusionOk="0">
                  <a:moveTo>
                    <a:pt x="59461" y="0"/>
                  </a:moveTo>
                  <a:lnTo>
                    <a:pt x="58636" y="241"/>
                  </a:lnTo>
                  <a:cubicBezTo>
                    <a:pt x="58120" y="378"/>
                    <a:pt x="57330" y="653"/>
                    <a:pt x="56367" y="997"/>
                  </a:cubicBezTo>
                  <a:cubicBezTo>
                    <a:pt x="55371" y="1340"/>
                    <a:pt x="54202" y="1787"/>
                    <a:pt x="52827" y="2303"/>
                  </a:cubicBezTo>
                  <a:cubicBezTo>
                    <a:pt x="51487" y="2853"/>
                    <a:pt x="50009" y="3506"/>
                    <a:pt x="48394" y="4331"/>
                  </a:cubicBezTo>
                  <a:cubicBezTo>
                    <a:pt x="46813" y="5121"/>
                    <a:pt x="45094" y="6049"/>
                    <a:pt x="43376" y="7149"/>
                  </a:cubicBezTo>
                  <a:cubicBezTo>
                    <a:pt x="42929" y="7390"/>
                    <a:pt x="42516" y="7699"/>
                    <a:pt x="42070" y="8008"/>
                  </a:cubicBezTo>
                  <a:cubicBezTo>
                    <a:pt x="41657" y="8317"/>
                    <a:pt x="41176" y="8558"/>
                    <a:pt x="40763" y="8902"/>
                  </a:cubicBezTo>
                  <a:lnTo>
                    <a:pt x="39457" y="9864"/>
                  </a:lnTo>
                  <a:cubicBezTo>
                    <a:pt x="39045" y="10208"/>
                    <a:pt x="38598" y="10552"/>
                    <a:pt x="38151" y="10861"/>
                  </a:cubicBezTo>
                  <a:cubicBezTo>
                    <a:pt x="36330" y="12098"/>
                    <a:pt x="34371" y="13301"/>
                    <a:pt x="32377" y="14470"/>
                  </a:cubicBezTo>
                  <a:lnTo>
                    <a:pt x="26294" y="18113"/>
                  </a:lnTo>
                  <a:cubicBezTo>
                    <a:pt x="22273" y="20519"/>
                    <a:pt x="18389" y="23131"/>
                    <a:pt x="14677" y="25949"/>
                  </a:cubicBezTo>
                  <a:cubicBezTo>
                    <a:pt x="11412" y="28424"/>
                    <a:pt x="8456" y="31208"/>
                    <a:pt x="5809" y="34335"/>
                  </a:cubicBezTo>
                  <a:cubicBezTo>
                    <a:pt x="4744" y="35573"/>
                    <a:pt x="3782" y="36879"/>
                    <a:pt x="2922" y="38288"/>
                  </a:cubicBezTo>
                  <a:cubicBezTo>
                    <a:pt x="2544" y="38907"/>
                    <a:pt x="2201" y="39491"/>
                    <a:pt x="1926" y="40041"/>
                  </a:cubicBezTo>
                  <a:cubicBezTo>
                    <a:pt x="1616" y="40591"/>
                    <a:pt x="1376" y="41106"/>
                    <a:pt x="1135" y="41587"/>
                  </a:cubicBezTo>
                  <a:lnTo>
                    <a:pt x="620" y="42893"/>
                  </a:lnTo>
                  <a:cubicBezTo>
                    <a:pt x="448" y="43237"/>
                    <a:pt x="379" y="43581"/>
                    <a:pt x="276" y="43856"/>
                  </a:cubicBezTo>
                  <a:lnTo>
                    <a:pt x="1" y="44646"/>
                  </a:lnTo>
                  <a:lnTo>
                    <a:pt x="310" y="43856"/>
                  </a:lnTo>
                  <a:cubicBezTo>
                    <a:pt x="448" y="43615"/>
                    <a:pt x="551" y="43271"/>
                    <a:pt x="723" y="42928"/>
                  </a:cubicBezTo>
                  <a:lnTo>
                    <a:pt x="1307" y="41690"/>
                  </a:lnTo>
                  <a:cubicBezTo>
                    <a:pt x="1548" y="41209"/>
                    <a:pt x="1857" y="40728"/>
                    <a:pt x="2132" y="40178"/>
                  </a:cubicBezTo>
                  <a:cubicBezTo>
                    <a:pt x="2441" y="39628"/>
                    <a:pt x="2819" y="39078"/>
                    <a:pt x="3232" y="38460"/>
                  </a:cubicBezTo>
                  <a:cubicBezTo>
                    <a:pt x="3610" y="37841"/>
                    <a:pt x="4091" y="37222"/>
                    <a:pt x="4572" y="36604"/>
                  </a:cubicBezTo>
                  <a:cubicBezTo>
                    <a:pt x="4847" y="36294"/>
                    <a:pt x="5088" y="35985"/>
                    <a:pt x="5363" y="35641"/>
                  </a:cubicBezTo>
                  <a:lnTo>
                    <a:pt x="6222" y="34679"/>
                  </a:lnTo>
                  <a:cubicBezTo>
                    <a:pt x="7494" y="33236"/>
                    <a:pt x="8834" y="31895"/>
                    <a:pt x="10243" y="30623"/>
                  </a:cubicBezTo>
                  <a:cubicBezTo>
                    <a:pt x="11755" y="29283"/>
                    <a:pt x="13440" y="27943"/>
                    <a:pt x="15192" y="26602"/>
                  </a:cubicBezTo>
                  <a:cubicBezTo>
                    <a:pt x="18904" y="23818"/>
                    <a:pt x="22754" y="21275"/>
                    <a:pt x="26741" y="18903"/>
                  </a:cubicBezTo>
                  <a:lnTo>
                    <a:pt x="32824" y="15226"/>
                  </a:lnTo>
                  <a:cubicBezTo>
                    <a:pt x="34817" y="14023"/>
                    <a:pt x="36777" y="12820"/>
                    <a:pt x="38598" y="11514"/>
                  </a:cubicBezTo>
                  <a:cubicBezTo>
                    <a:pt x="39079" y="11170"/>
                    <a:pt x="39526" y="10861"/>
                    <a:pt x="39939" y="10517"/>
                  </a:cubicBezTo>
                  <a:lnTo>
                    <a:pt x="41245" y="9520"/>
                  </a:lnTo>
                  <a:cubicBezTo>
                    <a:pt x="41657" y="9177"/>
                    <a:pt x="42104" y="8902"/>
                    <a:pt x="42516" y="8592"/>
                  </a:cubicBezTo>
                  <a:cubicBezTo>
                    <a:pt x="42963" y="8283"/>
                    <a:pt x="43376" y="7974"/>
                    <a:pt x="43822" y="7733"/>
                  </a:cubicBezTo>
                  <a:cubicBezTo>
                    <a:pt x="45506" y="6599"/>
                    <a:pt x="47156" y="5637"/>
                    <a:pt x="48737" y="4812"/>
                  </a:cubicBezTo>
                  <a:cubicBezTo>
                    <a:pt x="50284" y="3953"/>
                    <a:pt x="51762" y="3265"/>
                    <a:pt x="53068" y="2646"/>
                  </a:cubicBezTo>
                  <a:cubicBezTo>
                    <a:pt x="54374" y="2062"/>
                    <a:pt x="55542" y="1581"/>
                    <a:pt x="56505" y="1169"/>
                  </a:cubicBezTo>
                  <a:cubicBezTo>
                    <a:pt x="57467" y="791"/>
                    <a:pt x="58223" y="481"/>
                    <a:pt x="58739" y="309"/>
                  </a:cubicBezTo>
                  <a:lnTo>
                    <a:pt x="594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20"/>
            <p:cNvSpPr/>
            <p:nvPr/>
          </p:nvSpPr>
          <p:spPr>
            <a:xfrm>
              <a:off x="14644175" y="1934913"/>
              <a:ext cx="362625" cy="170150"/>
            </a:xfrm>
            <a:custGeom>
              <a:avLst/>
              <a:gdLst/>
              <a:ahLst/>
              <a:cxnLst/>
              <a:rect l="l" t="t" r="r" b="b"/>
              <a:pathLst>
                <a:path w="14505" h="6806" extrusionOk="0">
                  <a:moveTo>
                    <a:pt x="1" y="1"/>
                  </a:moveTo>
                  <a:lnTo>
                    <a:pt x="1" y="1"/>
                  </a:lnTo>
                  <a:cubicBezTo>
                    <a:pt x="69" y="241"/>
                    <a:pt x="207" y="448"/>
                    <a:pt x="344" y="654"/>
                  </a:cubicBezTo>
                  <a:cubicBezTo>
                    <a:pt x="688" y="1169"/>
                    <a:pt x="1101" y="1650"/>
                    <a:pt x="1582" y="2063"/>
                  </a:cubicBezTo>
                  <a:cubicBezTo>
                    <a:pt x="1891" y="2338"/>
                    <a:pt x="2235" y="2613"/>
                    <a:pt x="2544" y="2853"/>
                  </a:cubicBezTo>
                  <a:cubicBezTo>
                    <a:pt x="2957" y="3128"/>
                    <a:pt x="3335" y="3403"/>
                    <a:pt x="3747" y="3644"/>
                  </a:cubicBezTo>
                  <a:cubicBezTo>
                    <a:pt x="4606" y="4125"/>
                    <a:pt x="5534" y="4572"/>
                    <a:pt x="6462" y="5019"/>
                  </a:cubicBezTo>
                  <a:cubicBezTo>
                    <a:pt x="6943" y="5225"/>
                    <a:pt x="7425" y="5397"/>
                    <a:pt x="7906" y="5569"/>
                  </a:cubicBezTo>
                  <a:cubicBezTo>
                    <a:pt x="8387" y="5775"/>
                    <a:pt x="8868" y="5912"/>
                    <a:pt x="9315" y="6050"/>
                  </a:cubicBezTo>
                  <a:cubicBezTo>
                    <a:pt x="10174" y="6325"/>
                    <a:pt x="11068" y="6531"/>
                    <a:pt x="11927" y="6668"/>
                  </a:cubicBezTo>
                  <a:cubicBezTo>
                    <a:pt x="12546" y="6737"/>
                    <a:pt x="13164" y="6806"/>
                    <a:pt x="13817" y="6806"/>
                  </a:cubicBezTo>
                  <a:lnTo>
                    <a:pt x="14505" y="6806"/>
                  </a:lnTo>
                  <a:lnTo>
                    <a:pt x="13817" y="6668"/>
                  </a:lnTo>
                  <a:cubicBezTo>
                    <a:pt x="13577" y="6634"/>
                    <a:pt x="13336" y="6600"/>
                    <a:pt x="13027" y="6531"/>
                  </a:cubicBezTo>
                  <a:cubicBezTo>
                    <a:pt x="12718" y="6462"/>
                    <a:pt x="12374" y="6393"/>
                    <a:pt x="11996" y="6290"/>
                  </a:cubicBezTo>
                  <a:cubicBezTo>
                    <a:pt x="11274" y="6084"/>
                    <a:pt x="10415" y="5809"/>
                    <a:pt x="9521" y="5500"/>
                  </a:cubicBezTo>
                  <a:cubicBezTo>
                    <a:pt x="8628" y="5191"/>
                    <a:pt x="7665" y="4812"/>
                    <a:pt x="6737" y="4400"/>
                  </a:cubicBezTo>
                  <a:cubicBezTo>
                    <a:pt x="6290" y="4194"/>
                    <a:pt x="5809" y="3953"/>
                    <a:pt x="5362" y="3747"/>
                  </a:cubicBezTo>
                  <a:cubicBezTo>
                    <a:pt x="4916" y="3575"/>
                    <a:pt x="4469" y="3335"/>
                    <a:pt x="4022" y="3128"/>
                  </a:cubicBezTo>
                  <a:cubicBezTo>
                    <a:pt x="3266" y="2716"/>
                    <a:pt x="2510" y="2269"/>
                    <a:pt x="1822" y="1788"/>
                  </a:cubicBezTo>
                  <a:cubicBezTo>
                    <a:pt x="1307" y="1410"/>
                    <a:pt x="860" y="997"/>
                    <a:pt x="413" y="585"/>
                  </a:cubicBezTo>
                  <a:cubicBezTo>
                    <a:pt x="276" y="413"/>
                    <a:pt x="104" y="20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20"/>
            <p:cNvSpPr/>
            <p:nvPr/>
          </p:nvSpPr>
          <p:spPr>
            <a:xfrm>
              <a:off x="14754175" y="1540538"/>
              <a:ext cx="98825" cy="305050"/>
            </a:xfrm>
            <a:custGeom>
              <a:avLst/>
              <a:gdLst/>
              <a:ahLst/>
              <a:cxnLst/>
              <a:rect l="l" t="t" r="r" b="b"/>
              <a:pathLst>
                <a:path w="3953" h="12202" extrusionOk="0">
                  <a:moveTo>
                    <a:pt x="3953" y="0"/>
                  </a:moveTo>
                  <a:lnTo>
                    <a:pt x="3575" y="412"/>
                  </a:lnTo>
                  <a:lnTo>
                    <a:pt x="3162" y="928"/>
                  </a:lnTo>
                  <a:cubicBezTo>
                    <a:pt x="2990" y="1134"/>
                    <a:pt x="2818" y="1375"/>
                    <a:pt x="2681" y="1615"/>
                  </a:cubicBezTo>
                  <a:cubicBezTo>
                    <a:pt x="2509" y="1856"/>
                    <a:pt x="2303" y="2165"/>
                    <a:pt x="2131" y="2475"/>
                  </a:cubicBezTo>
                  <a:cubicBezTo>
                    <a:pt x="1925" y="2784"/>
                    <a:pt x="1753" y="3128"/>
                    <a:pt x="1581" y="3437"/>
                  </a:cubicBezTo>
                  <a:cubicBezTo>
                    <a:pt x="1409" y="3815"/>
                    <a:pt x="1237" y="4159"/>
                    <a:pt x="1066" y="4537"/>
                  </a:cubicBezTo>
                  <a:cubicBezTo>
                    <a:pt x="928" y="4915"/>
                    <a:pt x="756" y="5293"/>
                    <a:pt x="653" y="5705"/>
                  </a:cubicBezTo>
                  <a:cubicBezTo>
                    <a:pt x="516" y="6083"/>
                    <a:pt x="378" y="6496"/>
                    <a:pt x="309" y="6908"/>
                  </a:cubicBezTo>
                  <a:cubicBezTo>
                    <a:pt x="206" y="7286"/>
                    <a:pt x="138" y="7699"/>
                    <a:pt x="69" y="8111"/>
                  </a:cubicBezTo>
                  <a:cubicBezTo>
                    <a:pt x="34" y="8455"/>
                    <a:pt x="0" y="8833"/>
                    <a:pt x="0" y="9245"/>
                  </a:cubicBezTo>
                  <a:cubicBezTo>
                    <a:pt x="0" y="9555"/>
                    <a:pt x="34" y="9898"/>
                    <a:pt x="103" y="10242"/>
                  </a:cubicBezTo>
                  <a:cubicBezTo>
                    <a:pt x="138" y="10552"/>
                    <a:pt x="172" y="10826"/>
                    <a:pt x="275" y="11101"/>
                  </a:cubicBezTo>
                  <a:cubicBezTo>
                    <a:pt x="309" y="11308"/>
                    <a:pt x="413" y="11514"/>
                    <a:pt x="481" y="11720"/>
                  </a:cubicBezTo>
                  <a:cubicBezTo>
                    <a:pt x="550" y="11858"/>
                    <a:pt x="619" y="11995"/>
                    <a:pt x="687" y="12098"/>
                  </a:cubicBezTo>
                  <a:cubicBezTo>
                    <a:pt x="735" y="12146"/>
                    <a:pt x="750" y="12177"/>
                    <a:pt x="754" y="12192"/>
                  </a:cubicBezTo>
                  <a:lnTo>
                    <a:pt x="754" y="12192"/>
                  </a:lnTo>
                  <a:cubicBezTo>
                    <a:pt x="719" y="12023"/>
                    <a:pt x="652" y="11854"/>
                    <a:pt x="619" y="11686"/>
                  </a:cubicBezTo>
                  <a:cubicBezTo>
                    <a:pt x="584" y="11514"/>
                    <a:pt x="550" y="11273"/>
                    <a:pt x="516" y="11033"/>
                  </a:cubicBezTo>
                  <a:cubicBezTo>
                    <a:pt x="481" y="10792"/>
                    <a:pt x="481" y="10517"/>
                    <a:pt x="481" y="10242"/>
                  </a:cubicBezTo>
                  <a:cubicBezTo>
                    <a:pt x="481" y="9933"/>
                    <a:pt x="516" y="9589"/>
                    <a:pt x="550" y="9245"/>
                  </a:cubicBezTo>
                  <a:cubicBezTo>
                    <a:pt x="550" y="8902"/>
                    <a:pt x="619" y="8558"/>
                    <a:pt x="687" y="8180"/>
                  </a:cubicBezTo>
                  <a:lnTo>
                    <a:pt x="825" y="7630"/>
                  </a:lnTo>
                  <a:cubicBezTo>
                    <a:pt x="859" y="7458"/>
                    <a:pt x="928" y="7252"/>
                    <a:pt x="962" y="7080"/>
                  </a:cubicBezTo>
                  <a:cubicBezTo>
                    <a:pt x="1066" y="6668"/>
                    <a:pt x="1169" y="6290"/>
                    <a:pt x="1306" y="5912"/>
                  </a:cubicBezTo>
                  <a:cubicBezTo>
                    <a:pt x="1409" y="5534"/>
                    <a:pt x="1581" y="5155"/>
                    <a:pt x="1719" y="4812"/>
                  </a:cubicBezTo>
                  <a:cubicBezTo>
                    <a:pt x="1890" y="4434"/>
                    <a:pt x="2028" y="4056"/>
                    <a:pt x="2165" y="3712"/>
                  </a:cubicBezTo>
                  <a:cubicBezTo>
                    <a:pt x="2303" y="3368"/>
                    <a:pt x="2440" y="3025"/>
                    <a:pt x="2578" y="2715"/>
                  </a:cubicBezTo>
                  <a:cubicBezTo>
                    <a:pt x="2750" y="2406"/>
                    <a:pt x="2887" y="2097"/>
                    <a:pt x="3025" y="1822"/>
                  </a:cubicBezTo>
                  <a:cubicBezTo>
                    <a:pt x="3162" y="1547"/>
                    <a:pt x="3300" y="1306"/>
                    <a:pt x="3403" y="1100"/>
                  </a:cubicBezTo>
                  <a:lnTo>
                    <a:pt x="3678" y="516"/>
                  </a:lnTo>
                  <a:lnTo>
                    <a:pt x="3953" y="0"/>
                  </a:lnTo>
                  <a:close/>
                  <a:moveTo>
                    <a:pt x="754" y="12192"/>
                  </a:moveTo>
                  <a:cubicBezTo>
                    <a:pt x="755" y="12195"/>
                    <a:pt x="756" y="12198"/>
                    <a:pt x="756" y="12201"/>
                  </a:cubicBezTo>
                  <a:cubicBezTo>
                    <a:pt x="756" y="12201"/>
                    <a:pt x="756" y="12198"/>
                    <a:pt x="754" y="12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0"/>
            <p:cNvSpPr/>
            <p:nvPr/>
          </p:nvSpPr>
          <p:spPr>
            <a:xfrm>
              <a:off x="14611525" y="1611838"/>
              <a:ext cx="49875" cy="310225"/>
            </a:xfrm>
            <a:custGeom>
              <a:avLst/>
              <a:gdLst/>
              <a:ahLst/>
              <a:cxnLst/>
              <a:rect l="l" t="t" r="r" b="b"/>
              <a:pathLst>
                <a:path w="1995" h="12409" extrusionOk="0">
                  <a:moveTo>
                    <a:pt x="997" y="1"/>
                  </a:moveTo>
                  <a:lnTo>
                    <a:pt x="997" y="1"/>
                  </a:lnTo>
                  <a:cubicBezTo>
                    <a:pt x="997" y="1"/>
                    <a:pt x="929" y="207"/>
                    <a:pt x="826" y="516"/>
                  </a:cubicBezTo>
                  <a:lnTo>
                    <a:pt x="619" y="1135"/>
                  </a:lnTo>
                  <a:cubicBezTo>
                    <a:pt x="551" y="1375"/>
                    <a:pt x="482" y="1650"/>
                    <a:pt x="447" y="1925"/>
                  </a:cubicBezTo>
                  <a:cubicBezTo>
                    <a:pt x="379" y="2200"/>
                    <a:pt x="310" y="2544"/>
                    <a:pt x="241" y="2888"/>
                  </a:cubicBezTo>
                  <a:cubicBezTo>
                    <a:pt x="173" y="3231"/>
                    <a:pt x="138" y="3575"/>
                    <a:pt x="104" y="3953"/>
                  </a:cubicBezTo>
                  <a:cubicBezTo>
                    <a:pt x="69" y="4331"/>
                    <a:pt x="35" y="4709"/>
                    <a:pt x="35" y="5122"/>
                  </a:cubicBezTo>
                  <a:cubicBezTo>
                    <a:pt x="1" y="5534"/>
                    <a:pt x="35" y="5912"/>
                    <a:pt x="35" y="6325"/>
                  </a:cubicBezTo>
                  <a:cubicBezTo>
                    <a:pt x="35" y="6737"/>
                    <a:pt x="104" y="7150"/>
                    <a:pt x="138" y="7528"/>
                  </a:cubicBezTo>
                  <a:cubicBezTo>
                    <a:pt x="173" y="7940"/>
                    <a:pt x="241" y="8318"/>
                    <a:pt x="310" y="8696"/>
                  </a:cubicBezTo>
                  <a:cubicBezTo>
                    <a:pt x="413" y="9040"/>
                    <a:pt x="482" y="9384"/>
                    <a:pt x="619" y="9727"/>
                  </a:cubicBezTo>
                  <a:cubicBezTo>
                    <a:pt x="688" y="10071"/>
                    <a:pt x="826" y="10346"/>
                    <a:pt x="929" y="10655"/>
                  </a:cubicBezTo>
                  <a:cubicBezTo>
                    <a:pt x="1135" y="11102"/>
                    <a:pt x="1341" y="11549"/>
                    <a:pt x="1616" y="11961"/>
                  </a:cubicBezTo>
                  <a:cubicBezTo>
                    <a:pt x="1719" y="12099"/>
                    <a:pt x="1857" y="12271"/>
                    <a:pt x="1994" y="12408"/>
                  </a:cubicBezTo>
                  <a:cubicBezTo>
                    <a:pt x="1994" y="12408"/>
                    <a:pt x="1891" y="12236"/>
                    <a:pt x="1754" y="11893"/>
                  </a:cubicBezTo>
                  <a:cubicBezTo>
                    <a:pt x="1719" y="11721"/>
                    <a:pt x="1650" y="11515"/>
                    <a:pt x="1582" y="11308"/>
                  </a:cubicBezTo>
                  <a:cubicBezTo>
                    <a:pt x="1479" y="11068"/>
                    <a:pt x="1410" y="10827"/>
                    <a:pt x="1341" y="10518"/>
                  </a:cubicBezTo>
                  <a:cubicBezTo>
                    <a:pt x="1272" y="10243"/>
                    <a:pt x="1204" y="9934"/>
                    <a:pt x="1135" y="9590"/>
                  </a:cubicBezTo>
                  <a:cubicBezTo>
                    <a:pt x="1066" y="9281"/>
                    <a:pt x="1032" y="8937"/>
                    <a:pt x="963" y="8559"/>
                  </a:cubicBezTo>
                  <a:cubicBezTo>
                    <a:pt x="894" y="8215"/>
                    <a:pt x="860" y="7837"/>
                    <a:pt x="826" y="7459"/>
                  </a:cubicBezTo>
                  <a:cubicBezTo>
                    <a:pt x="757" y="7081"/>
                    <a:pt x="757" y="6668"/>
                    <a:pt x="757" y="6290"/>
                  </a:cubicBezTo>
                  <a:cubicBezTo>
                    <a:pt x="757" y="5912"/>
                    <a:pt x="688" y="5500"/>
                    <a:pt x="722" y="5122"/>
                  </a:cubicBezTo>
                  <a:cubicBezTo>
                    <a:pt x="722" y="4744"/>
                    <a:pt x="722" y="4366"/>
                    <a:pt x="722" y="3988"/>
                  </a:cubicBezTo>
                  <a:cubicBezTo>
                    <a:pt x="722" y="3644"/>
                    <a:pt x="757" y="3266"/>
                    <a:pt x="757" y="2922"/>
                  </a:cubicBezTo>
                  <a:cubicBezTo>
                    <a:pt x="757" y="2613"/>
                    <a:pt x="826" y="2269"/>
                    <a:pt x="826" y="1994"/>
                  </a:cubicBezTo>
                  <a:cubicBezTo>
                    <a:pt x="860" y="1410"/>
                    <a:pt x="929" y="894"/>
                    <a:pt x="963" y="551"/>
                  </a:cubicBez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0"/>
            <p:cNvSpPr/>
            <p:nvPr/>
          </p:nvSpPr>
          <p:spPr>
            <a:xfrm>
              <a:off x="14449125" y="1494988"/>
              <a:ext cx="80800" cy="518150"/>
            </a:xfrm>
            <a:custGeom>
              <a:avLst/>
              <a:gdLst/>
              <a:ahLst/>
              <a:cxnLst/>
              <a:rect l="l" t="t" r="r" b="b"/>
              <a:pathLst>
                <a:path w="3232" h="20726" extrusionOk="0">
                  <a:moveTo>
                    <a:pt x="2269" y="0"/>
                  </a:moveTo>
                  <a:cubicBezTo>
                    <a:pt x="2269" y="1"/>
                    <a:pt x="2132" y="310"/>
                    <a:pt x="1891" y="860"/>
                  </a:cubicBezTo>
                  <a:lnTo>
                    <a:pt x="1444" y="1822"/>
                  </a:lnTo>
                  <a:cubicBezTo>
                    <a:pt x="1272" y="2269"/>
                    <a:pt x="1135" y="2681"/>
                    <a:pt x="1032" y="3128"/>
                  </a:cubicBezTo>
                  <a:cubicBezTo>
                    <a:pt x="860" y="3644"/>
                    <a:pt x="723" y="4159"/>
                    <a:pt x="585" y="4709"/>
                  </a:cubicBezTo>
                  <a:cubicBezTo>
                    <a:pt x="482" y="5293"/>
                    <a:pt x="345" y="5878"/>
                    <a:pt x="241" y="6496"/>
                  </a:cubicBezTo>
                  <a:cubicBezTo>
                    <a:pt x="173" y="7149"/>
                    <a:pt x="70" y="7802"/>
                    <a:pt x="35" y="8455"/>
                  </a:cubicBezTo>
                  <a:cubicBezTo>
                    <a:pt x="1" y="9143"/>
                    <a:pt x="1" y="9830"/>
                    <a:pt x="35" y="10483"/>
                  </a:cubicBezTo>
                  <a:cubicBezTo>
                    <a:pt x="104" y="11171"/>
                    <a:pt x="104" y="11858"/>
                    <a:pt x="241" y="12511"/>
                  </a:cubicBezTo>
                  <a:cubicBezTo>
                    <a:pt x="276" y="12855"/>
                    <a:pt x="310" y="13198"/>
                    <a:pt x="379" y="13508"/>
                  </a:cubicBezTo>
                  <a:lnTo>
                    <a:pt x="585" y="14470"/>
                  </a:lnTo>
                  <a:cubicBezTo>
                    <a:pt x="688" y="15089"/>
                    <a:pt x="929" y="15673"/>
                    <a:pt x="1066" y="16223"/>
                  </a:cubicBezTo>
                  <a:cubicBezTo>
                    <a:pt x="1238" y="16773"/>
                    <a:pt x="1444" y="17288"/>
                    <a:pt x="1651" y="17770"/>
                  </a:cubicBezTo>
                  <a:cubicBezTo>
                    <a:pt x="1754" y="18010"/>
                    <a:pt x="1857" y="18216"/>
                    <a:pt x="1926" y="18423"/>
                  </a:cubicBezTo>
                  <a:lnTo>
                    <a:pt x="2235" y="19007"/>
                  </a:lnTo>
                  <a:cubicBezTo>
                    <a:pt x="2441" y="19385"/>
                    <a:pt x="2613" y="19694"/>
                    <a:pt x="2750" y="19935"/>
                  </a:cubicBezTo>
                  <a:cubicBezTo>
                    <a:pt x="2922" y="20210"/>
                    <a:pt x="3060" y="20485"/>
                    <a:pt x="3232" y="20725"/>
                  </a:cubicBezTo>
                  <a:lnTo>
                    <a:pt x="3128" y="20519"/>
                  </a:lnTo>
                  <a:cubicBezTo>
                    <a:pt x="3060" y="20382"/>
                    <a:pt x="2957" y="20175"/>
                    <a:pt x="2853" y="19900"/>
                  </a:cubicBezTo>
                  <a:cubicBezTo>
                    <a:pt x="2716" y="19626"/>
                    <a:pt x="2579" y="19316"/>
                    <a:pt x="2441" y="18904"/>
                  </a:cubicBezTo>
                  <a:cubicBezTo>
                    <a:pt x="2304" y="18526"/>
                    <a:pt x="2132" y="18113"/>
                    <a:pt x="1994" y="17632"/>
                  </a:cubicBezTo>
                  <a:cubicBezTo>
                    <a:pt x="1857" y="17151"/>
                    <a:pt x="1719" y="16635"/>
                    <a:pt x="1547" y="16085"/>
                  </a:cubicBezTo>
                  <a:cubicBezTo>
                    <a:pt x="1376" y="15536"/>
                    <a:pt x="1238" y="14951"/>
                    <a:pt x="1169" y="14333"/>
                  </a:cubicBezTo>
                  <a:lnTo>
                    <a:pt x="998" y="13405"/>
                  </a:lnTo>
                  <a:lnTo>
                    <a:pt x="860" y="12442"/>
                  </a:lnTo>
                  <a:cubicBezTo>
                    <a:pt x="757" y="11789"/>
                    <a:pt x="757" y="11136"/>
                    <a:pt x="723" y="10483"/>
                  </a:cubicBezTo>
                  <a:cubicBezTo>
                    <a:pt x="688" y="9796"/>
                    <a:pt x="723" y="9143"/>
                    <a:pt x="723" y="8490"/>
                  </a:cubicBezTo>
                  <a:cubicBezTo>
                    <a:pt x="723" y="7871"/>
                    <a:pt x="826" y="7218"/>
                    <a:pt x="860" y="6599"/>
                  </a:cubicBezTo>
                  <a:cubicBezTo>
                    <a:pt x="894" y="5981"/>
                    <a:pt x="1032" y="5396"/>
                    <a:pt x="1101" y="4812"/>
                  </a:cubicBezTo>
                  <a:cubicBezTo>
                    <a:pt x="1101" y="4675"/>
                    <a:pt x="1135" y="4537"/>
                    <a:pt x="1169" y="4400"/>
                  </a:cubicBezTo>
                  <a:lnTo>
                    <a:pt x="1238" y="3987"/>
                  </a:lnTo>
                  <a:lnTo>
                    <a:pt x="1410" y="3231"/>
                  </a:lnTo>
                  <a:cubicBezTo>
                    <a:pt x="1547" y="2750"/>
                    <a:pt x="1582" y="2303"/>
                    <a:pt x="1719" y="1891"/>
                  </a:cubicBezTo>
                  <a:lnTo>
                    <a:pt x="2029" y="894"/>
                  </a:lnTo>
                  <a:cubicBezTo>
                    <a:pt x="2166" y="344"/>
                    <a:pt x="2269" y="1"/>
                    <a:pt x="22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20"/>
            <p:cNvSpPr/>
            <p:nvPr/>
          </p:nvSpPr>
          <p:spPr>
            <a:xfrm>
              <a:off x="14240325" y="1523338"/>
              <a:ext cx="123775" cy="590325"/>
            </a:xfrm>
            <a:custGeom>
              <a:avLst/>
              <a:gdLst/>
              <a:ahLst/>
              <a:cxnLst/>
              <a:rect l="l" t="t" r="r" b="b"/>
              <a:pathLst>
                <a:path w="4951" h="23613" extrusionOk="0">
                  <a:moveTo>
                    <a:pt x="1513" y="1"/>
                  </a:moveTo>
                  <a:cubicBezTo>
                    <a:pt x="1513" y="1"/>
                    <a:pt x="1410" y="379"/>
                    <a:pt x="1204" y="1032"/>
                  </a:cubicBezTo>
                  <a:lnTo>
                    <a:pt x="895" y="2200"/>
                  </a:lnTo>
                  <a:cubicBezTo>
                    <a:pt x="826" y="2441"/>
                    <a:pt x="757" y="2681"/>
                    <a:pt x="688" y="2956"/>
                  </a:cubicBezTo>
                  <a:lnTo>
                    <a:pt x="551" y="3747"/>
                  </a:lnTo>
                  <a:cubicBezTo>
                    <a:pt x="448" y="4331"/>
                    <a:pt x="345" y="4950"/>
                    <a:pt x="242" y="5637"/>
                  </a:cubicBezTo>
                  <a:cubicBezTo>
                    <a:pt x="138" y="6290"/>
                    <a:pt x="104" y="6978"/>
                    <a:pt x="35" y="7734"/>
                  </a:cubicBezTo>
                  <a:cubicBezTo>
                    <a:pt x="1" y="8078"/>
                    <a:pt x="1" y="8456"/>
                    <a:pt x="1" y="8834"/>
                  </a:cubicBezTo>
                  <a:cubicBezTo>
                    <a:pt x="1" y="9212"/>
                    <a:pt x="1" y="9590"/>
                    <a:pt x="1" y="9968"/>
                  </a:cubicBezTo>
                  <a:cubicBezTo>
                    <a:pt x="1" y="10380"/>
                    <a:pt x="1" y="10758"/>
                    <a:pt x="70" y="11136"/>
                  </a:cubicBezTo>
                  <a:cubicBezTo>
                    <a:pt x="70" y="11514"/>
                    <a:pt x="104" y="11927"/>
                    <a:pt x="138" y="12305"/>
                  </a:cubicBezTo>
                  <a:cubicBezTo>
                    <a:pt x="242" y="13095"/>
                    <a:pt x="379" y="13852"/>
                    <a:pt x="516" y="14608"/>
                  </a:cubicBezTo>
                  <a:lnTo>
                    <a:pt x="791" y="15708"/>
                  </a:lnTo>
                  <a:lnTo>
                    <a:pt x="929" y="16257"/>
                  </a:lnTo>
                  <a:lnTo>
                    <a:pt x="1101" y="16807"/>
                  </a:lnTo>
                  <a:lnTo>
                    <a:pt x="1444" y="17838"/>
                  </a:lnTo>
                  <a:lnTo>
                    <a:pt x="1823" y="18766"/>
                  </a:lnTo>
                  <a:cubicBezTo>
                    <a:pt x="2063" y="19385"/>
                    <a:pt x="2338" y="19935"/>
                    <a:pt x="2647" y="20485"/>
                  </a:cubicBezTo>
                  <a:cubicBezTo>
                    <a:pt x="2957" y="21001"/>
                    <a:pt x="3232" y="21482"/>
                    <a:pt x="3507" y="21860"/>
                  </a:cubicBezTo>
                  <a:cubicBezTo>
                    <a:pt x="3816" y="22238"/>
                    <a:pt x="4022" y="22582"/>
                    <a:pt x="4228" y="22822"/>
                  </a:cubicBezTo>
                  <a:cubicBezTo>
                    <a:pt x="4469" y="23097"/>
                    <a:pt x="4675" y="23372"/>
                    <a:pt x="4950" y="23613"/>
                  </a:cubicBezTo>
                  <a:cubicBezTo>
                    <a:pt x="4950" y="23613"/>
                    <a:pt x="4881" y="23544"/>
                    <a:pt x="4778" y="23406"/>
                  </a:cubicBezTo>
                  <a:cubicBezTo>
                    <a:pt x="4641" y="23235"/>
                    <a:pt x="4503" y="23028"/>
                    <a:pt x="4332" y="22753"/>
                  </a:cubicBezTo>
                  <a:cubicBezTo>
                    <a:pt x="4160" y="22478"/>
                    <a:pt x="3919" y="22135"/>
                    <a:pt x="3713" y="21722"/>
                  </a:cubicBezTo>
                  <a:cubicBezTo>
                    <a:pt x="3507" y="21275"/>
                    <a:pt x="3266" y="20829"/>
                    <a:pt x="2991" y="20313"/>
                  </a:cubicBezTo>
                  <a:lnTo>
                    <a:pt x="2647" y="19488"/>
                  </a:lnTo>
                  <a:lnTo>
                    <a:pt x="2476" y="19041"/>
                  </a:lnTo>
                  <a:lnTo>
                    <a:pt x="2304" y="18595"/>
                  </a:lnTo>
                  <a:lnTo>
                    <a:pt x="1960" y="17667"/>
                  </a:lnTo>
                  <a:lnTo>
                    <a:pt x="1651" y="16636"/>
                  </a:lnTo>
                  <a:lnTo>
                    <a:pt x="1513" y="16120"/>
                  </a:lnTo>
                  <a:lnTo>
                    <a:pt x="1410" y="15570"/>
                  </a:lnTo>
                  <a:lnTo>
                    <a:pt x="1135" y="14470"/>
                  </a:lnTo>
                  <a:cubicBezTo>
                    <a:pt x="1032" y="13749"/>
                    <a:pt x="895" y="12992"/>
                    <a:pt x="826" y="12236"/>
                  </a:cubicBezTo>
                  <a:lnTo>
                    <a:pt x="723" y="11102"/>
                  </a:lnTo>
                  <a:cubicBezTo>
                    <a:pt x="688" y="10724"/>
                    <a:pt x="654" y="10346"/>
                    <a:pt x="654" y="9968"/>
                  </a:cubicBezTo>
                  <a:cubicBezTo>
                    <a:pt x="654" y="9212"/>
                    <a:pt x="585" y="8456"/>
                    <a:pt x="654" y="7734"/>
                  </a:cubicBezTo>
                  <a:cubicBezTo>
                    <a:pt x="723" y="7046"/>
                    <a:pt x="723" y="6325"/>
                    <a:pt x="757" y="5672"/>
                  </a:cubicBezTo>
                  <a:lnTo>
                    <a:pt x="963" y="3816"/>
                  </a:lnTo>
                  <a:cubicBezTo>
                    <a:pt x="963" y="3541"/>
                    <a:pt x="998" y="3266"/>
                    <a:pt x="1032" y="2991"/>
                  </a:cubicBezTo>
                  <a:cubicBezTo>
                    <a:pt x="1066" y="2750"/>
                    <a:pt x="1101" y="2510"/>
                    <a:pt x="1135" y="2269"/>
                  </a:cubicBezTo>
                  <a:lnTo>
                    <a:pt x="1341" y="1066"/>
                  </a:lnTo>
                  <a:cubicBezTo>
                    <a:pt x="1444" y="379"/>
                    <a:pt x="1513" y="1"/>
                    <a:pt x="1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20"/>
            <p:cNvSpPr/>
            <p:nvPr/>
          </p:nvSpPr>
          <p:spPr>
            <a:xfrm>
              <a:off x="14064200" y="1695188"/>
              <a:ext cx="160700" cy="503550"/>
            </a:xfrm>
            <a:custGeom>
              <a:avLst/>
              <a:gdLst/>
              <a:ahLst/>
              <a:cxnLst/>
              <a:rect l="l" t="t" r="r" b="b"/>
              <a:pathLst>
                <a:path w="6428" h="20142" extrusionOk="0">
                  <a:moveTo>
                    <a:pt x="0" y="1"/>
                  </a:moveTo>
                  <a:cubicBezTo>
                    <a:pt x="0" y="241"/>
                    <a:pt x="0" y="482"/>
                    <a:pt x="0" y="688"/>
                  </a:cubicBezTo>
                  <a:cubicBezTo>
                    <a:pt x="0" y="860"/>
                    <a:pt x="0" y="1032"/>
                    <a:pt x="35" y="1204"/>
                  </a:cubicBezTo>
                  <a:lnTo>
                    <a:pt x="103" y="1753"/>
                  </a:lnTo>
                  <a:cubicBezTo>
                    <a:pt x="172" y="2235"/>
                    <a:pt x="275" y="2681"/>
                    <a:pt x="378" y="3128"/>
                  </a:cubicBezTo>
                  <a:cubicBezTo>
                    <a:pt x="653" y="4262"/>
                    <a:pt x="997" y="5362"/>
                    <a:pt x="1375" y="6428"/>
                  </a:cubicBezTo>
                  <a:cubicBezTo>
                    <a:pt x="1822" y="7631"/>
                    <a:pt x="2269" y="8868"/>
                    <a:pt x="2681" y="10140"/>
                  </a:cubicBezTo>
                  <a:cubicBezTo>
                    <a:pt x="2784" y="10449"/>
                    <a:pt x="2853" y="10793"/>
                    <a:pt x="2956" y="11102"/>
                  </a:cubicBezTo>
                  <a:cubicBezTo>
                    <a:pt x="3025" y="11411"/>
                    <a:pt x="3093" y="11721"/>
                    <a:pt x="3128" y="12030"/>
                  </a:cubicBezTo>
                  <a:cubicBezTo>
                    <a:pt x="3197" y="12305"/>
                    <a:pt x="3231" y="12717"/>
                    <a:pt x="3300" y="13027"/>
                  </a:cubicBezTo>
                  <a:cubicBezTo>
                    <a:pt x="3403" y="13336"/>
                    <a:pt x="3471" y="13645"/>
                    <a:pt x="3540" y="13955"/>
                  </a:cubicBezTo>
                  <a:cubicBezTo>
                    <a:pt x="3918" y="15089"/>
                    <a:pt x="4331" y="16154"/>
                    <a:pt x="4846" y="17185"/>
                  </a:cubicBezTo>
                  <a:cubicBezTo>
                    <a:pt x="5259" y="18113"/>
                    <a:pt x="5706" y="18835"/>
                    <a:pt x="5980" y="19351"/>
                  </a:cubicBezTo>
                  <a:cubicBezTo>
                    <a:pt x="6255" y="19832"/>
                    <a:pt x="6427" y="20141"/>
                    <a:pt x="6427" y="20141"/>
                  </a:cubicBezTo>
                  <a:lnTo>
                    <a:pt x="6049" y="19282"/>
                  </a:lnTo>
                  <a:cubicBezTo>
                    <a:pt x="5843" y="18766"/>
                    <a:pt x="5534" y="17976"/>
                    <a:pt x="5156" y="17048"/>
                  </a:cubicBezTo>
                  <a:cubicBezTo>
                    <a:pt x="4812" y="16120"/>
                    <a:pt x="4399" y="14986"/>
                    <a:pt x="4090" y="13817"/>
                  </a:cubicBezTo>
                  <a:cubicBezTo>
                    <a:pt x="4021" y="13508"/>
                    <a:pt x="3953" y="13199"/>
                    <a:pt x="3884" y="12889"/>
                  </a:cubicBezTo>
                  <a:cubicBezTo>
                    <a:pt x="3850" y="12752"/>
                    <a:pt x="3815" y="12580"/>
                    <a:pt x="3815" y="12442"/>
                  </a:cubicBezTo>
                  <a:lnTo>
                    <a:pt x="3746" y="11927"/>
                  </a:lnTo>
                  <a:cubicBezTo>
                    <a:pt x="3712" y="11618"/>
                    <a:pt x="3643" y="11274"/>
                    <a:pt x="3575" y="10930"/>
                  </a:cubicBezTo>
                  <a:cubicBezTo>
                    <a:pt x="3471" y="10586"/>
                    <a:pt x="3403" y="10277"/>
                    <a:pt x="3300" y="9933"/>
                  </a:cubicBezTo>
                  <a:cubicBezTo>
                    <a:pt x="3093" y="9280"/>
                    <a:pt x="2853" y="8662"/>
                    <a:pt x="2612" y="8043"/>
                  </a:cubicBezTo>
                  <a:cubicBezTo>
                    <a:pt x="2372" y="7424"/>
                    <a:pt x="2131" y="6806"/>
                    <a:pt x="1890" y="6221"/>
                  </a:cubicBezTo>
                  <a:cubicBezTo>
                    <a:pt x="1444" y="5053"/>
                    <a:pt x="1031" y="3953"/>
                    <a:pt x="722" y="3025"/>
                  </a:cubicBezTo>
                  <a:cubicBezTo>
                    <a:pt x="619" y="2785"/>
                    <a:pt x="550" y="2544"/>
                    <a:pt x="481" y="2338"/>
                  </a:cubicBezTo>
                  <a:cubicBezTo>
                    <a:pt x="447" y="2131"/>
                    <a:pt x="344" y="1891"/>
                    <a:pt x="309" y="1719"/>
                  </a:cubicBezTo>
                  <a:lnTo>
                    <a:pt x="172" y="1169"/>
                  </a:lnTo>
                  <a:lnTo>
                    <a:pt x="103" y="688"/>
                  </a:lnTo>
                  <a:cubicBezTo>
                    <a:pt x="69" y="482"/>
                    <a:pt x="35" y="24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20"/>
            <p:cNvSpPr/>
            <p:nvPr/>
          </p:nvSpPr>
          <p:spPr>
            <a:xfrm>
              <a:off x="13934450" y="1909138"/>
              <a:ext cx="247475" cy="307625"/>
            </a:xfrm>
            <a:custGeom>
              <a:avLst/>
              <a:gdLst/>
              <a:ahLst/>
              <a:cxnLst/>
              <a:rect l="l" t="t" r="r" b="b"/>
              <a:pathLst>
                <a:path w="9899" h="12305" extrusionOk="0">
                  <a:moveTo>
                    <a:pt x="0" y="1"/>
                  </a:moveTo>
                  <a:lnTo>
                    <a:pt x="241" y="654"/>
                  </a:lnTo>
                  <a:cubicBezTo>
                    <a:pt x="310" y="860"/>
                    <a:pt x="447" y="1100"/>
                    <a:pt x="550" y="1375"/>
                  </a:cubicBezTo>
                  <a:cubicBezTo>
                    <a:pt x="688" y="1650"/>
                    <a:pt x="860" y="1960"/>
                    <a:pt x="1066" y="2269"/>
                  </a:cubicBezTo>
                  <a:cubicBezTo>
                    <a:pt x="1238" y="2578"/>
                    <a:pt x="1478" y="2922"/>
                    <a:pt x="1719" y="3300"/>
                  </a:cubicBezTo>
                  <a:cubicBezTo>
                    <a:pt x="1925" y="3644"/>
                    <a:pt x="2200" y="4022"/>
                    <a:pt x="2475" y="4400"/>
                  </a:cubicBezTo>
                  <a:cubicBezTo>
                    <a:pt x="3059" y="5122"/>
                    <a:pt x="3678" y="5912"/>
                    <a:pt x="4297" y="6668"/>
                  </a:cubicBezTo>
                  <a:cubicBezTo>
                    <a:pt x="4950" y="7424"/>
                    <a:pt x="5603" y="8181"/>
                    <a:pt x="6256" y="8834"/>
                  </a:cubicBezTo>
                  <a:cubicBezTo>
                    <a:pt x="6943" y="9487"/>
                    <a:pt x="7527" y="10105"/>
                    <a:pt x="8043" y="10621"/>
                  </a:cubicBezTo>
                  <a:cubicBezTo>
                    <a:pt x="9143" y="11686"/>
                    <a:pt x="9899" y="12305"/>
                    <a:pt x="9899" y="12305"/>
                  </a:cubicBezTo>
                  <a:cubicBezTo>
                    <a:pt x="9899" y="12305"/>
                    <a:pt x="9315" y="11514"/>
                    <a:pt x="8352" y="10380"/>
                  </a:cubicBezTo>
                  <a:cubicBezTo>
                    <a:pt x="7871" y="9796"/>
                    <a:pt x="7321" y="9143"/>
                    <a:pt x="6737" y="8421"/>
                  </a:cubicBezTo>
                  <a:lnTo>
                    <a:pt x="4846" y="6222"/>
                  </a:lnTo>
                  <a:lnTo>
                    <a:pt x="2990" y="3988"/>
                  </a:lnTo>
                  <a:cubicBezTo>
                    <a:pt x="2716" y="3644"/>
                    <a:pt x="2406" y="3300"/>
                    <a:pt x="2131" y="2956"/>
                  </a:cubicBezTo>
                  <a:cubicBezTo>
                    <a:pt x="1856" y="2647"/>
                    <a:pt x="1616" y="2338"/>
                    <a:pt x="1375" y="2028"/>
                  </a:cubicBezTo>
                  <a:cubicBezTo>
                    <a:pt x="1169" y="1753"/>
                    <a:pt x="963" y="1479"/>
                    <a:pt x="791" y="1238"/>
                  </a:cubicBezTo>
                  <a:cubicBezTo>
                    <a:pt x="619" y="997"/>
                    <a:pt x="447" y="791"/>
                    <a:pt x="344" y="585"/>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20"/>
            <p:cNvSpPr/>
            <p:nvPr/>
          </p:nvSpPr>
          <p:spPr>
            <a:xfrm>
              <a:off x="13880325" y="2081838"/>
              <a:ext cx="274975" cy="162425"/>
            </a:xfrm>
            <a:custGeom>
              <a:avLst/>
              <a:gdLst/>
              <a:ahLst/>
              <a:cxnLst/>
              <a:rect l="l" t="t" r="r" b="b"/>
              <a:pathLst>
                <a:path w="10999" h="6497" extrusionOk="0">
                  <a:moveTo>
                    <a:pt x="0" y="1"/>
                  </a:moveTo>
                  <a:lnTo>
                    <a:pt x="0" y="1"/>
                  </a:lnTo>
                  <a:cubicBezTo>
                    <a:pt x="0" y="1"/>
                    <a:pt x="69" y="207"/>
                    <a:pt x="241" y="551"/>
                  </a:cubicBezTo>
                  <a:cubicBezTo>
                    <a:pt x="309" y="757"/>
                    <a:pt x="412" y="929"/>
                    <a:pt x="516" y="1135"/>
                  </a:cubicBezTo>
                  <a:cubicBezTo>
                    <a:pt x="653" y="1341"/>
                    <a:pt x="791" y="1582"/>
                    <a:pt x="997" y="1857"/>
                  </a:cubicBezTo>
                  <a:cubicBezTo>
                    <a:pt x="1169" y="2132"/>
                    <a:pt x="1409" y="2372"/>
                    <a:pt x="1650" y="2647"/>
                  </a:cubicBezTo>
                  <a:cubicBezTo>
                    <a:pt x="1925" y="2922"/>
                    <a:pt x="2200" y="3197"/>
                    <a:pt x="2509" y="3438"/>
                  </a:cubicBezTo>
                  <a:cubicBezTo>
                    <a:pt x="2818" y="3678"/>
                    <a:pt x="3162" y="3919"/>
                    <a:pt x="3506" y="4160"/>
                  </a:cubicBezTo>
                  <a:cubicBezTo>
                    <a:pt x="3849" y="4400"/>
                    <a:pt x="4193" y="4572"/>
                    <a:pt x="4571" y="4778"/>
                  </a:cubicBezTo>
                  <a:cubicBezTo>
                    <a:pt x="4949" y="4985"/>
                    <a:pt x="5327" y="5156"/>
                    <a:pt x="5740" y="5294"/>
                  </a:cubicBezTo>
                  <a:cubicBezTo>
                    <a:pt x="6118" y="5466"/>
                    <a:pt x="6496" y="5603"/>
                    <a:pt x="6874" y="5741"/>
                  </a:cubicBezTo>
                  <a:cubicBezTo>
                    <a:pt x="7252" y="5878"/>
                    <a:pt x="7596" y="5981"/>
                    <a:pt x="7939" y="6050"/>
                  </a:cubicBezTo>
                  <a:cubicBezTo>
                    <a:pt x="8283" y="6153"/>
                    <a:pt x="8627" y="6222"/>
                    <a:pt x="8936" y="6291"/>
                  </a:cubicBezTo>
                  <a:cubicBezTo>
                    <a:pt x="9624" y="6428"/>
                    <a:pt x="10311" y="6497"/>
                    <a:pt x="10998" y="6497"/>
                  </a:cubicBezTo>
                  <a:lnTo>
                    <a:pt x="10448" y="6325"/>
                  </a:lnTo>
                  <a:lnTo>
                    <a:pt x="9830" y="6153"/>
                  </a:lnTo>
                  <a:lnTo>
                    <a:pt x="9005" y="5878"/>
                  </a:lnTo>
                  <a:cubicBezTo>
                    <a:pt x="8455" y="5672"/>
                    <a:pt x="7768" y="5466"/>
                    <a:pt x="7046" y="5156"/>
                  </a:cubicBezTo>
                  <a:cubicBezTo>
                    <a:pt x="6702" y="5019"/>
                    <a:pt x="6358" y="4847"/>
                    <a:pt x="5980" y="4675"/>
                  </a:cubicBezTo>
                  <a:cubicBezTo>
                    <a:pt x="5602" y="4538"/>
                    <a:pt x="5259" y="4332"/>
                    <a:pt x="4881" y="4160"/>
                  </a:cubicBezTo>
                  <a:cubicBezTo>
                    <a:pt x="4537" y="3988"/>
                    <a:pt x="4193" y="3782"/>
                    <a:pt x="3849" y="3575"/>
                  </a:cubicBezTo>
                  <a:cubicBezTo>
                    <a:pt x="3471" y="3369"/>
                    <a:pt x="3162" y="3129"/>
                    <a:pt x="2853" y="2922"/>
                  </a:cubicBezTo>
                  <a:cubicBezTo>
                    <a:pt x="2578" y="2716"/>
                    <a:pt x="2268" y="2510"/>
                    <a:pt x="1993" y="2269"/>
                  </a:cubicBezTo>
                  <a:cubicBezTo>
                    <a:pt x="1753" y="2029"/>
                    <a:pt x="1512" y="1823"/>
                    <a:pt x="1306" y="1616"/>
                  </a:cubicBezTo>
                  <a:cubicBezTo>
                    <a:pt x="1065" y="1376"/>
                    <a:pt x="894" y="1169"/>
                    <a:pt x="722" y="998"/>
                  </a:cubicBezTo>
                  <a:cubicBezTo>
                    <a:pt x="550" y="791"/>
                    <a:pt x="447" y="620"/>
                    <a:pt x="344" y="48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20"/>
            <p:cNvSpPr/>
            <p:nvPr/>
          </p:nvSpPr>
          <p:spPr>
            <a:xfrm>
              <a:off x="14167300" y="2236513"/>
              <a:ext cx="377225" cy="381525"/>
            </a:xfrm>
            <a:custGeom>
              <a:avLst/>
              <a:gdLst/>
              <a:ahLst/>
              <a:cxnLst/>
              <a:rect l="l" t="t" r="r" b="b"/>
              <a:pathLst>
                <a:path w="15089" h="15261" extrusionOk="0">
                  <a:moveTo>
                    <a:pt x="1" y="0"/>
                  </a:moveTo>
                  <a:lnTo>
                    <a:pt x="2131" y="2681"/>
                  </a:lnTo>
                  <a:cubicBezTo>
                    <a:pt x="2784" y="3506"/>
                    <a:pt x="3506" y="4434"/>
                    <a:pt x="4262" y="5500"/>
                  </a:cubicBezTo>
                  <a:cubicBezTo>
                    <a:pt x="4640" y="5981"/>
                    <a:pt x="5019" y="6531"/>
                    <a:pt x="5362" y="7115"/>
                  </a:cubicBezTo>
                  <a:cubicBezTo>
                    <a:pt x="5534" y="7390"/>
                    <a:pt x="5706" y="7665"/>
                    <a:pt x="5878" y="7974"/>
                  </a:cubicBezTo>
                  <a:lnTo>
                    <a:pt x="6290" y="8868"/>
                  </a:lnTo>
                  <a:cubicBezTo>
                    <a:pt x="6634" y="9487"/>
                    <a:pt x="7012" y="10105"/>
                    <a:pt x="7459" y="10655"/>
                  </a:cubicBezTo>
                  <a:cubicBezTo>
                    <a:pt x="7906" y="11171"/>
                    <a:pt x="8352" y="11652"/>
                    <a:pt x="8868" y="12099"/>
                  </a:cubicBezTo>
                  <a:cubicBezTo>
                    <a:pt x="9349" y="12545"/>
                    <a:pt x="9830" y="12923"/>
                    <a:pt x="10380" y="13267"/>
                  </a:cubicBezTo>
                  <a:cubicBezTo>
                    <a:pt x="10827" y="13576"/>
                    <a:pt x="11308" y="13886"/>
                    <a:pt x="11824" y="14126"/>
                  </a:cubicBezTo>
                  <a:cubicBezTo>
                    <a:pt x="12236" y="14333"/>
                    <a:pt x="12683" y="14539"/>
                    <a:pt x="13130" y="14676"/>
                  </a:cubicBezTo>
                  <a:cubicBezTo>
                    <a:pt x="13508" y="14848"/>
                    <a:pt x="13886" y="14951"/>
                    <a:pt x="14161" y="15054"/>
                  </a:cubicBezTo>
                  <a:cubicBezTo>
                    <a:pt x="14436" y="15123"/>
                    <a:pt x="14676" y="15157"/>
                    <a:pt x="14848" y="15192"/>
                  </a:cubicBezTo>
                  <a:lnTo>
                    <a:pt x="15089" y="15261"/>
                  </a:lnTo>
                  <a:lnTo>
                    <a:pt x="14230" y="14917"/>
                  </a:lnTo>
                  <a:cubicBezTo>
                    <a:pt x="13955" y="14779"/>
                    <a:pt x="13611" y="14642"/>
                    <a:pt x="13233" y="14436"/>
                  </a:cubicBezTo>
                  <a:cubicBezTo>
                    <a:pt x="12889" y="14264"/>
                    <a:pt x="12477" y="14023"/>
                    <a:pt x="12030" y="13783"/>
                  </a:cubicBezTo>
                  <a:cubicBezTo>
                    <a:pt x="11583" y="13508"/>
                    <a:pt x="11136" y="13198"/>
                    <a:pt x="10690" y="12855"/>
                  </a:cubicBezTo>
                  <a:cubicBezTo>
                    <a:pt x="10208" y="12477"/>
                    <a:pt x="9727" y="12099"/>
                    <a:pt x="9280" y="11652"/>
                  </a:cubicBezTo>
                  <a:cubicBezTo>
                    <a:pt x="8352" y="10758"/>
                    <a:pt x="7562" y="9727"/>
                    <a:pt x="6943" y="8559"/>
                  </a:cubicBezTo>
                  <a:lnTo>
                    <a:pt x="6462" y="7631"/>
                  </a:lnTo>
                  <a:cubicBezTo>
                    <a:pt x="6290" y="7321"/>
                    <a:pt x="6118" y="7012"/>
                    <a:pt x="5912" y="6737"/>
                  </a:cubicBezTo>
                  <a:cubicBezTo>
                    <a:pt x="5568" y="6153"/>
                    <a:pt x="5122" y="5637"/>
                    <a:pt x="4744" y="5122"/>
                  </a:cubicBezTo>
                  <a:cubicBezTo>
                    <a:pt x="3953" y="4090"/>
                    <a:pt x="3128" y="3197"/>
                    <a:pt x="2441" y="2441"/>
                  </a:cubicBezTo>
                  <a:cubicBezTo>
                    <a:pt x="1719" y="1685"/>
                    <a:pt x="1100" y="1066"/>
                    <a:pt x="688" y="653"/>
                  </a:cubicBezTo>
                  <a:cubicBezTo>
                    <a:pt x="276" y="241"/>
                    <a:pt x="1" y="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0"/>
            <p:cNvSpPr/>
            <p:nvPr/>
          </p:nvSpPr>
          <p:spPr>
            <a:xfrm>
              <a:off x="14261825" y="2175513"/>
              <a:ext cx="499225" cy="359175"/>
            </a:xfrm>
            <a:custGeom>
              <a:avLst/>
              <a:gdLst/>
              <a:ahLst/>
              <a:cxnLst/>
              <a:rect l="l" t="t" r="r" b="b"/>
              <a:pathLst>
                <a:path w="19969" h="14367" extrusionOk="0">
                  <a:moveTo>
                    <a:pt x="0" y="0"/>
                  </a:moveTo>
                  <a:lnTo>
                    <a:pt x="172" y="241"/>
                  </a:lnTo>
                  <a:cubicBezTo>
                    <a:pt x="275" y="378"/>
                    <a:pt x="378" y="619"/>
                    <a:pt x="584" y="894"/>
                  </a:cubicBezTo>
                  <a:cubicBezTo>
                    <a:pt x="825" y="1238"/>
                    <a:pt x="1100" y="1547"/>
                    <a:pt x="1375" y="1856"/>
                  </a:cubicBezTo>
                  <a:cubicBezTo>
                    <a:pt x="1719" y="2234"/>
                    <a:pt x="2097" y="2612"/>
                    <a:pt x="2544" y="2956"/>
                  </a:cubicBezTo>
                  <a:cubicBezTo>
                    <a:pt x="3025" y="3368"/>
                    <a:pt x="3506" y="3747"/>
                    <a:pt x="4056" y="4125"/>
                  </a:cubicBezTo>
                  <a:cubicBezTo>
                    <a:pt x="4606" y="4503"/>
                    <a:pt x="5224" y="4846"/>
                    <a:pt x="5843" y="5224"/>
                  </a:cubicBezTo>
                  <a:cubicBezTo>
                    <a:pt x="6462" y="5602"/>
                    <a:pt x="7080" y="6015"/>
                    <a:pt x="7733" y="6427"/>
                  </a:cubicBezTo>
                  <a:cubicBezTo>
                    <a:pt x="8352" y="6840"/>
                    <a:pt x="8936" y="7287"/>
                    <a:pt x="9486" y="7802"/>
                  </a:cubicBezTo>
                  <a:cubicBezTo>
                    <a:pt x="9761" y="8077"/>
                    <a:pt x="10036" y="8352"/>
                    <a:pt x="10277" y="8627"/>
                  </a:cubicBezTo>
                  <a:cubicBezTo>
                    <a:pt x="10517" y="8902"/>
                    <a:pt x="10792" y="9211"/>
                    <a:pt x="11102" y="9486"/>
                  </a:cubicBezTo>
                  <a:cubicBezTo>
                    <a:pt x="11342" y="9761"/>
                    <a:pt x="11652" y="10002"/>
                    <a:pt x="11961" y="10242"/>
                  </a:cubicBezTo>
                  <a:cubicBezTo>
                    <a:pt x="12236" y="10517"/>
                    <a:pt x="12545" y="10724"/>
                    <a:pt x="12854" y="10930"/>
                  </a:cubicBezTo>
                  <a:cubicBezTo>
                    <a:pt x="13404" y="11342"/>
                    <a:pt x="14023" y="11720"/>
                    <a:pt x="14642" y="12064"/>
                  </a:cubicBezTo>
                  <a:cubicBezTo>
                    <a:pt x="15226" y="12408"/>
                    <a:pt x="15776" y="12683"/>
                    <a:pt x="16326" y="12923"/>
                  </a:cubicBezTo>
                  <a:cubicBezTo>
                    <a:pt x="17494" y="13508"/>
                    <a:pt x="18732" y="13989"/>
                    <a:pt x="19969" y="14367"/>
                  </a:cubicBezTo>
                  <a:cubicBezTo>
                    <a:pt x="19969" y="14367"/>
                    <a:pt x="19625" y="14195"/>
                    <a:pt x="19007" y="13886"/>
                  </a:cubicBezTo>
                  <a:cubicBezTo>
                    <a:pt x="18388" y="13611"/>
                    <a:pt x="17529" y="13164"/>
                    <a:pt x="16532" y="12580"/>
                  </a:cubicBezTo>
                  <a:cubicBezTo>
                    <a:pt x="16051" y="12305"/>
                    <a:pt x="15501" y="11961"/>
                    <a:pt x="14951" y="11617"/>
                  </a:cubicBezTo>
                  <a:cubicBezTo>
                    <a:pt x="14367" y="11273"/>
                    <a:pt x="13817" y="10861"/>
                    <a:pt x="13233" y="10414"/>
                  </a:cubicBezTo>
                  <a:cubicBezTo>
                    <a:pt x="12648" y="10002"/>
                    <a:pt x="12064" y="9521"/>
                    <a:pt x="11548" y="9005"/>
                  </a:cubicBezTo>
                  <a:cubicBezTo>
                    <a:pt x="11273" y="8730"/>
                    <a:pt x="11067" y="8455"/>
                    <a:pt x="10792" y="8146"/>
                  </a:cubicBezTo>
                  <a:cubicBezTo>
                    <a:pt x="10517" y="7871"/>
                    <a:pt x="10277" y="7562"/>
                    <a:pt x="9967" y="7287"/>
                  </a:cubicBezTo>
                  <a:cubicBezTo>
                    <a:pt x="9383" y="6771"/>
                    <a:pt x="8764" y="6256"/>
                    <a:pt x="8111" y="5843"/>
                  </a:cubicBezTo>
                  <a:cubicBezTo>
                    <a:pt x="7458" y="5431"/>
                    <a:pt x="6771" y="5053"/>
                    <a:pt x="6152" y="4674"/>
                  </a:cubicBezTo>
                  <a:cubicBezTo>
                    <a:pt x="5499" y="4331"/>
                    <a:pt x="4915" y="3987"/>
                    <a:pt x="4331" y="3643"/>
                  </a:cubicBezTo>
                  <a:cubicBezTo>
                    <a:pt x="3746" y="3334"/>
                    <a:pt x="3231" y="2990"/>
                    <a:pt x="2784" y="2647"/>
                  </a:cubicBezTo>
                  <a:cubicBezTo>
                    <a:pt x="2337" y="2337"/>
                    <a:pt x="1959" y="2028"/>
                    <a:pt x="1547" y="1650"/>
                  </a:cubicBezTo>
                  <a:cubicBezTo>
                    <a:pt x="1272" y="1375"/>
                    <a:pt x="963" y="1100"/>
                    <a:pt x="688" y="791"/>
                  </a:cubicBezTo>
                  <a:cubicBezTo>
                    <a:pt x="275" y="275"/>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0"/>
            <p:cNvSpPr/>
            <p:nvPr/>
          </p:nvSpPr>
          <p:spPr>
            <a:xfrm>
              <a:off x="14439675" y="2068113"/>
              <a:ext cx="531050" cy="283550"/>
            </a:xfrm>
            <a:custGeom>
              <a:avLst/>
              <a:gdLst/>
              <a:ahLst/>
              <a:cxnLst/>
              <a:rect l="l" t="t" r="r" b="b"/>
              <a:pathLst>
                <a:path w="21242" h="11342" extrusionOk="0">
                  <a:moveTo>
                    <a:pt x="1" y="0"/>
                  </a:moveTo>
                  <a:lnTo>
                    <a:pt x="104" y="275"/>
                  </a:lnTo>
                  <a:cubicBezTo>
                    <a:pt x="138" y="344"/>
                    <a:pt x="173" y="447"/>
                    <a:pt x="207" y="584"/>
                  </a:cubicBezTo>
                  <a:lnTo>
                    <a:pt x="448" y="997"/>
                  </a:lnTo>
                  <a:cubicBezTo>
                    <a:pt x="654" y="1375"/>
                    <a:pt x="894" y="1718"/>
                    <a:pt x="1135" y="2028"/>
                  </a:cubicBezTo>
                  <a:cubicBezTo>
                    <a:pt x="1513" y="2440"/>
                    <a:pt x="1891" y="2818"/>
                    <a:pt x="2269" y="3162"/>
                  </a:cubicBezTo>
                  <a:lnTo>
                    <a:pt x="2991" y="3746"/>
                  </a:lnTo>
                  <a:cubicBezTo>
                    <a:pt x="3231" y="3953"/>
                    <a:pt x="3506" y="4159"/>
                    <a:pt x="3781" y="4331"/>
                  </a:cubicBezTo>
                  <a:cubicBezTo>
                    <a:pt x="4331" y="4743"/>
                    <a:pt x="4916" y="5121"/>
                    <a:pt x="5500" y="5534"/>
                  </a:cubicBezTo>
                  <a:cubicBezTo>
                    <a:pt x="6119" y="5912"/>
                    <a:pt x="6772" y="6324"/>
                    <a:pt x="7425" y="6702"/>
                  </a:cubicBezTo>
                  <a:lnTo>
                    <a:pt x="9384" y="7905"/>
                  </a:lnTo>
                  <a:cubicBezTo>
                    <a:pt x="10071" y="8317"/>
                    <a:pt x="10724" y="8730"/>
                    <a:pt x="11411" y="9108"/>
                  </a:cubicBezTo>
                  <a:cubicBezTo>
                    <a:pt x="12065" y="9452"/>
                    <a:pt x="12752" y="9795"/>
                    <a:pt x="13474" y="10070"/>
                  </a:cubicBezTo>
                  <a:cubicBezTo>
                    <a:pt x="13817" y="10173"/>
                    <a:pt x="14161" y="10311"/>
                    <a:pt x="14505" y="10414"/>
                  </a:cubicBezTo>
                  <a:lnTo>
                    <a:pt x="15501" y="10723"/>
                  </a:lnTo>
                  <a:cubicBezTo>
                    <a:pt x="16155" y="10895"/>
                    <a:pt x="16773" y="11033"/>
                    <a:pt x="17357" y="11101"/>
                  </a:cubicBezTo>
                  <a:cubicBezTo>
                    <a:pt x="18285" y="11273"/>
                    <a:pt x="19213" y="11342"/>
                    <a:pt x="20176" y="11342"/>
                  </a:cubicBezTo>
                  <a:cubicBezTo>
                    <a:pt x="20519" y="11308"/>
                    <a:pt x="20898" y="11308"/>
                    <a:pt x="21241" y="11239"/>
                  </a:cubicBezTo>
                  <a:cubicBezTo>
                    <a:pt x="21241" y="11239"/>
                    <a:pt x="20829" y="11239"/>
                    <a:pt x="20176" y="11170"/>
                  </a:cubicBezTo>
                  <a:cubicBezTo>
                    <a:pt x="19248" y="11067"/>
                    <a:pt x="18320" y="10895"/>
                    <a:pt x="17426" y="10689"/>
                  </a:cubicBezTo>
                  <a:cubicBezTo>
                    <a:pt x="16842" y="10552"/>
                    <a:pt x="16258" y="10380"/>
                    <a:pt x="15639" y="10208"/>
                  </a:cubicBezTo>
                  <a:lnTo>
                    <a:pt x="14677" y="9864"/>
                  </a:lnTo>
                  <a:lnTo>
                    <a:pt x="13714" y="9452"/>
                  </a:lnTo>
                  <a:cubicBezTo>
                    <a:pt x="13027" y="9177"/>
                    <a:pt x="12374" y="8833"/>
                    <a:pt x="11721" y="8489"/>
                  </a:cubicBezTo>
                  <a:cubicBezTo>
                    <a:pt x="11068" y="8111"/>
                    <a:pt x="10449" y="7699"/>
                    <a:pt x="9762" y="7286"/>
                  </a:cubicBezTo>
                  <a:lnTo>
                    <a:pt x="5844" y="4984"/>
                  </a:lnTo>
                  <a:cubicBezTo>
                    <a:pt x="5225" y="4606"/>
                    <a:pt x="4606" y="4227"/>
                    <a:pt x="4056" y="3884"/>
                  </a:cubicBezTo>
                  <a:cubicBezTo>
                    <a:pt x="3506" y="3506"/>
                    <a:pt x="2991" y="3162"/>
                    <a:pt x="2544" y="2818"/>
                  </a:cubicBezTo>
                  <a:cubicBezTo>
                    <a:pt x="2132" y="2509"/>
                    <a:pt x="1719" y="2165"/>
                    <a:pt x="1341" y="1822"/>
                  </a:cubicBezTo>
                  <a:cubicBezTo>
                    <a:pt x="1032" y="1547"/>
                    <a:pt x="791" y="1237"/>
                    <a:pt x="551" y="928"/>
                  </a:cubicBezTo>
                  <a:lnTo>
                    <a:pt x="310" y="550"/>
                  </a:lnTo>
                  <a:cubicBezTo>
                    <a:pt x="241" y="412"/>
                    <a:pt x="173" y="309"/>
                    <a:pt x="138" y="241"/>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20"/>
            <p:cNvSpPr/>
            <p:nvPr/>
          </p:nvSpPr>
          <p:spPr>
            <a:xfrm>
              <a:off x="14804850" y="1827513"/>
              <a:ext cx="268125" cy="60825"/>
            </a:xfrm>
            <a:custGeom>
              <a:avLst/>
              <a:gdLst/>
              <a:ahLst/>
              <a:cxnLst/>
              <a:rect l="l" t="t" r="r" b="b"/>
              <a:pathLst>
                <a:path w="10725" h="2433" extrusionOk="0">
                  <a:moveTo>
                    <a:pt x="1" y="1"/>
                  </a:moveTo>
                  <a:lnTo>
                    <a:pt x="1" y="1"/>
                  </a:lnTo>
                  <a:cubicBezTo>
                    <a:pt x="448" y="344"/>
                    <a:pt x="963" y="654"/>
                    <a:pt x="1479" y="894"/>
                  </a:cubicBezTo>
                  <a:cubicBezTo>
                    <a:pt x="2029" y="1169"/>
                    <a:pt x="2579" y="1410"/>
                    <a:pt x="3129" y="1616"/>
                  </a:cubicBezTo>
                  <a:cubicBezTo>
                    <a:pt x="3472" y="1719"/>
                    <a:pt x="3782" y="1822"/>
                    <a:pt x="4125" y="1925"/>
                  </a:cubicBezTo>
                  <a:cubicBezTo>
                    <a:pt x="4435" y="1994"/>
                    <a:pt x="4778" y="2097"/>
                    <a:pt x="5122" y="2166"/>
                  </a:cubicBezTo>
                  <a:cubicBezTo>
                    <a:pt x="5466" y="2200"/>
                    <a:pt x="5809" y="2269"/>
                    <a:pt x="6153" y="2303"/>
                  </a:cubicBezTo>
                  <a:cubicBezTo>
                    <a:pt x="6497" y="2372"/>
                    <a:pt x="6840" y="2372"/>
                    <a:pt x="7184" y="2406"/>
                  </a:cubicBezTo>
                  <a:cubicBezTo>
                    <a:pt x="7339" y="2424"/>
                    <a:pt x="7493" y="2432"/>
                    <a:pt x="7652" y="2432"/>
                  </a:cubicBezTo>
                  <a:cubicBezTo>
                    <a:pt x="7811" y="2432"/>
                    <a:pt x="7975" y="2424"/>
                    <a:pt x="8147" y="2406"/>
                  </a:cubicBezTo>
                  <a:cubicBezTo>
                    <a:pt x="8421" y="2406"/>
                    <a:pt x="8696" y="2406"/>
                    <a:pt x="9006" y="2372"/>
                  </a:cubicBezTo>
                  <a:cubicBezTo>
                    <a:pt x="9418" y="2338"/>
                    <a:pt x="9831" y="2269"/>
                    <a:pt x="10243" y="2166"/>
                  </a:cubicBezTo>
                  <a:cubicBezTo>
                    <a:pt x="10552" y="2097"/>
                    <a:pt x="10724" y="2063"/>
                    <a:pt x="10724" y="2063"/>
                  </a:cubicBezTo>
                  <a:lnTo>
                    <a:pt x="10243" y="2028"/>
                  </a:lnTo>
                  <a:lnTo>
                    <a:pt x="9693" y="2028"/>
                  </a:lnTo>
                  <a:lnTo>
                    <a:pt x="8971" y="1960"/>
                  </a:lnTo>
                  <a:cubicBezTo>
                    <a:pt x="8731" y="1960"/>
                    <a:pt x="8456" y="1925"/>
                    <a:pt x="8147" y="1891"/>
                  </a:cubicBezTo>
                  <a:cubicBezTo>
                    <a:pt x="7872" y="1856"/>
                    <a:pt x="7562" y="1822"/>
                    <a:pt x="7253" y="1788"/>
                  </a:cubicBezTo>
                  <a:cubicBezTo>
                    <a:pt x="6600" y="1685"/>
                    <a:pt x="5947" y="1582"/>
                    <a:pt x="5294" y="1444"/>
                  </a:cubicBezTo>
                  <a:cubicBezTo>
                    <a:pt x="4606" y="1307"/>
                    <a:pt x="3953" y="1169"/>
                    <a:pt x="3335" y="1032"/>
                  </a:cubicBezTo>
                  <a:cubicBezTo>
                    <a:pt x="2716" y="894"/>
                    <a:pt x="2132" y="688"/>
                    <a:pt x="1651" y="550"/>
                  </a:cubicBezTo>
                  <a:cubicBezTo>
                    <a:pt x="654" y="24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3" name="Google Shape;253;p20"/>
          <p:cNvGrpSpPr/>
          <p:nvPr/>
        </p:nvGrpSpPr>
        <p:grpSpPr>
          <a:xfrm rot="1959041">
            <a:off x="552000" y="-244669"/>
            <a:ext cx="1860805" cy="1210613"/>
            <a:chOff x="10083475" y="3839575"/>
            <a:chExt cx="1221925" cy="596225"/>
          </a:xfrm>
        </p:grpSpPr>
        <p:sp>
          <p:nvSpPr>
            <p:cNvPr id="254" name="Google Shape;254;p20"/>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20"/>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56" name="Google Shape;256;p20"/>
          <p:cNvSpPr txBox="1">
            <a:spLocks noGrp="1"/>
          </p:cNvSpPr>
          <p:nvPr>
            <p:ph type="title" hasCustomPrompt="1"/>
          </p:nvPr>
        </p:nvSpPr>
        <p:spPr>
          <a:xfrm>
            <a:off x="2324100" y="1204767"/>
            <a:ext cx="4495500" cy="74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2600"/>
              <a:buNone/>
              <a:defRPr sz="5000">
                <a:solidFill>
                  <a:schemeClr val="accent3"/>
                </a:solidFill>
              </a:defRPr>
            </a:lvl1pPr>
            <a:lvl2pPr lvl="1" algn="ctr" rtl="0">
              <a:spcBef>
                <a:spcPts val="0"/>
              </a:spcBef>
              <a:spcAft>
                <a:spcPts val="0"/>
              </a:spcAft>
              <a:buClr>
                <a:schemeClr val="dk1"/>
              </a:buClr>
              <a:buSzPts val="2600"/>
              <a:buNone/>
              <a:defRPr sz="2600">
                <a:solidFill>
                  <a:schemeClr val="dk1"/>
                </a:solidFill>
              </a:defRPr>
            </a:lvl2pPr>
            <a:lvl3pPr lvl="2" algn="ctr" rtl="0">
              <a:spcBef>
                <a:spcPts val="0"/>
              </a:spcBef>
              <a:spcAft>
                <a:spcPts val="0"/>
              </a:spcAft>
              <a:buClr>
                <a:schemeClr val="dk1"/>
              </a:buClr>
              <a:buSzPts val="2600"/>
              <a:buNone/>
              <a:defRPr sz="2600">
                <a:solidFill>
                  <a:schemeClr val="dk1"/>
                </a:solidFill>
              </a:defRPr>
            </a:lvl3pPr>
            <a:lvl4pPr lvl="3" algn="ctr" rtl="0">
              <a:spcBef>
                <a:spcPts val="0"/>
              </a:spcBef>
              <a:spcAft>
                <a:spcPts val="0"/>
              </a:spcAft>
              <a:buClr>
                <a:schemeClr val="dk1"/>
              </a:buClr>
              <a:buSzPts val="2600"/>
              <a:buNone/>
              <a:defRPr sz="2600">
                <a:solidFill>
                  <a:schemeClr val="dk1"/>
                </a:solidFill>
              </a:defRPr>
            </a:lvl4pPr>
            <a:lvl5pPr lvl="4" algn="ctr" rtl="0">
              <a:spcBef>
                <a:spcPts val="0"/>
              </a:spcBef>
              <a:spcAft>
                <a:spcPts val="0"/>
              </a:spcAft>
              <a:buClr>
                <a:schemeClr val="dk1"/>
              </a:buClr>
              <a:buSzPts val="2600"/>
              <a:buNone/>
              <a:defRPr sz="2600">
                <a:solidFill>
                  <a:schemeClr val="dk1"/>
                </a:solidFill>
              </a:defRPr>
            </a:lvl5pPr>
            <a:lvl6pPr lvl="5" algn="ctr" rtl="0">
              <a:spcBef>
                <a:spcPts val="0"/>
              </a:spcBef>
              <a:spcAft>
                <a:spcPts val="0"/>
              </a:spcAft>
              <a:buClr>
                <a:schemeClr val="dk1"/>
              </a:buClr>
              <a:buSzPts val="2600"/>
              <a:buNone/>
              <a:defRPr sz="2600">
                <a:solidFill>
                  <a:schemeClr val="dk1"/>
                </a:solidFill>
              </a:defRPr>
            </a:lvl6pPr>
            <a:lvl7pPr lvl="6" algn="ctr" rtl="0">
              <a:spcBef>
                <a:spcPts val="0"/>
              </a:spcBef>
              <a:spcAft>
                <a:spcPts val="0"/>
              </a:spcAft>
              <a:buClr>
                <a:schemeClr val="dk1"/>
              </a:buClr>
              <a:buSzPts val="2600"/>
              <a:buNone/>
              <a:defRPr sz="2600">
                <a:solidFill>
                  <a:schemeClr val="dk1"/>
                </a:solidFill>
              </a:defRPr>
            </a:lvl7pPr>
            <a:lvl8pPr lvl="7" algn="ctr" rtl="0">
              <a:spcBef>
                <a:spcPts val="0"/>
              </a:spcBef>
              <a:spcAft>
                <a:spcPts val="0"/>
              </a:spcAft>
              <a:buClr>
                <a:schemeClr val="dk1"/>
              </a:buClr>
              <a:buSzPts val="2600"/>
              <a:buNone/>
              <a:defRPr sz="2600">
                <a:solidFill>
                  <a:schemeClr val="dk1"/>
                </a:solidFill>
              </a:defRPr>
            </a:lvl8pPr>
            <a:lvl9pPr lvl="8" algn="ctr" rtl="0">
              <a:spcBef>
                <a:spcPts val="0"/>
              </a:spcBef>
              <a:spcAft>
                <a:spcPts val="0"/>
              </a:spcAft>
              <a:buClr>
                <a:schemeClr val="dk1"/>
              </a:buClr>
              <a:buSzPts val="2600"/>
              <a:buNone/>
              <a:defRPr sz="2600">
                <a:solidFill>
                  <a:schemeClr val="dk1"/>
                </a:solidFill>
              </a:defRPr>
            </a:lvl9pPr>
          </a:lstStyle>
          <a:p>
            <a:r>
              <a:t>xx%</a:t>
            </a:r>
          </a:p>
        </p:txBody>
      </p:sp>
      <p:sp>
        <p:nvSpPr>
          <p:cNvPr id="257" name="Google Shape;257;p20"/>
          <p:cNvSpPr txBox="1">
            <a:spLocks noGrp="1"/>
          </p:cNvSpPr>
          <p:nvPr>
            <p:ph type="title" idx="2" hasCustomPrompt="1"/>
          </p:nvPr>
        </p:nvSpPr>
        <p:spPr>
          <a:xfrm>
            <a:off x="2324100" y="2973567"/>
            <a:ext cx="4495500" cy="74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2600"/>
              <a:buNone/>
              <a:defRPr sz="5000">
                <a:solidFill>
                  <a:schemeClr val="dk2"/>
                </a:solidFill>
              </a:defRPr>
            </a:lvl1pPr>
            <a:lvl2pPr lvl="1" algn="ctr" rtl="0">
              <a:spcBef>
                <a:spcPts val="0"/>
              </a:spcBef>
              <a:spcAft>
                <a:spcPts val="0"/>
              </a:spcAft>
              <a:buClr>
                <a:schemeClr val="dk1"/>
              </a:buClr>
              <a:buSzPts val="2600"/>
              <a:buNone/>
              <a:defRPr sz="2600">
                <a:solidFill>
                  <a:schemeClr val="dk1"/>
                </a:solidFill>
              </a:defRPr>
            </a:lvl2pPr>
            <a:lvl3pPr lvl="2" algn="ctr" rtl="0">
              <a:spcBef>
                <a:spcPts val="0"/>
              </a:spcBef>
              <a:spcAft>
                <a:spcPts val="0"/>
              </a:spcAft>
              <a:buClr>
                <a:schemeClr val="dk1"/>
              </a:buClr>
              <a:buSzPts val="2600"/>
              <a:buNone/>
              <a:defRPr sz="2600">
                <a:solidFill>
                  <a:schemeClr val="dk1"/>
                </a:solidFill>
              </a:defRPr>
            </a:lvl3pPr>
            <a:lvl4pPr lvl="3" algn="ctr" rtl="0">
              <a:spcBef>
                <a:spcPts val="0"/>
              </a:spcBef>
              <a:spcAft>
                <a:spcPts val="0"/>
              </a:spcAft>
              <a:buClr>
                <a:schemeClr val="dk1"/>
              </a:buClr>
              <a:buSzPts val="2600"/>
              <a:buNone/>
              <a:defRPr sz="2600">
                <a:solidFill>
                  <a:schemeClr val="dk1"/>
                </a:solidFill>
              </a:defRPr>
            </a:lvl4pPr>
            <a:lvl5pPr lvl="4" algn="ctr" rtl="0">
              <a:spcBef>
                <a:spcPts val="0"/>
              </a:spcBef>
              <a:spcAft>
                <a:spcPts val="0"/>
              </a:spcAft>
              <a:buClr>
                <a:schemeClr val="dk1"/>
              </a:buClr>
              <a:buSzPts val="2600"/>
              <a:buNone/>
              <a:defRPr sz="2600">
                <a:solidFill>
                  <a:schemeClr val="dk1"/>
                </a:solidFill>
              </a:defRPr>
            </a:lvl5pPr>
            <a:lvl6pPr lvl="5" algn="ctr" rtl="0">
              <a:spcBef>
                <a:spcPts val="0"/>
              </a:spcBef>
              <a:spcAft>
                <a:spcPts val="0"/>
              </a:spcAft>
              <a:buClr>
                <a:schemeClr val="dk1"/>
              </a:buClr>
              <a:buSzPts val="2600"/>
              <a:buNone/>
              <a:defRPr sz="2600">
                <a:solidFill>
                  <a:schemeClr val="dk1"/>
                </a:solidFill>
              </a:defRPr>
            </a:lvl6pPr>
            <a:lvl7pPr lvl="6" algn="ctr" rtl="0">
              <a:spcBef>
                <a:spcPts val="0"/>
              </a:spcBef>
              <a:spcAft>
                <a:spcPts val="0"/>
              </a:spcAft>
              <a:buClr>
                <a:schemeClr val="dk1"/>
              </a:buClr>
              <a:buSzPts val="2600"/>
              <a:buNone/>
              <a:defRPr sz="2600">
                <a:solidFill>
                  <a:schemeClr val="dk1"/>
                </a:solidFill>
              </a:defRPr>
            </a:lvl7pPr>
            <a:lvl8pPr lvl="7" algn="ctr" rtl="0">
              <a:spcBef>
                <a:spcPts val="0"/>
              </a:spcBef>
              <a:spcAft>
                <a:spcPts val="0"/>
              </a:spcAft>
              <a:buClr>
                <a:schemeClr val="dk1"/>
              </a:buClr>
              <a:buSzPts val="2600"/>
              <a:buNone/>
              <a:defRPr sz="2600">
                <a:solidFill>
                  <a:schemeClr val="dk1"/>
                </a:solidFill>
              </a:defRPr>
            </a:lvl8pPr>
            <a:lvl9pPr lvl="8" algn="ctr" rtl="0">
              <a:spcBef>
                <a:spcPts val="0"/>
              </a:spcBef>
              <a:spcAft>
                <a:spcPts val="0"/>
              </a:spcAft>
              <a:buClr>
                <a:schemeClr val="dk1"/>
              </a:buClr>
              <a:buSzPts val="2600"/>
              <a:buNone/>
              <a:defRPr sz="2600">
                <a:solidFill>
                  <a:schemeClr val="dk1"/>
                </a:solidFill>
              </a:defRPr>
            </a:lvl9pPr>
          </a:lstStyle>
          <a:p>
            <a:r>
              <a:t>xx%</a:t>
            </a:r>
          </a:p>
        </p:txBody>
      </p:sp>
      <p:sp>
        <p:nvSpPr>
          <p:cNvPr id="258" name="Google Shape;258;p20"/>
          <p:cNvSpPr txBox="1">
            <a:spLocks noGrp="1"/>
          </p:cNvSpPr>
          <p:nvPr>
            <p:ph type="subTitle" idx="1"/>
          </p:nvPr>
        </p:nvSpPr>
        <p:spPr>
          <a:xfrm>
            <a:off x="2324100" y="1939133"/>
            <a:ext cx="4495800" cy="4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259" name="Google Shape;259;p20"/>
          <p:cNvSpPr txBox="1">
            <a:spLocks noGrp="1"/>
          </p:cNvSpPr>
          <p:nvPr>
            <p:ph type="subTitle" idx="3"/>
          </p:nvPr>
        </p:nvSpPr>
        <p:spPr>
          <a:xfrm>
            <a:off x="2324100" y="3704433"/>
            <a:ext cx="4495800" cy="4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Tree>
    <p:extLst>
      <p:ext uri="{BB962C8B-B14F-4D97-AF65-F5344CB8AC3E}">
        <p14:creationId xmlns="" xmlns:p14="http://schemas.microsoft.com/office/powerpoint/2010/main" val="28358510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umbers and text 3">
  <p:cSld name="Numbers and text 3">
    <p:spTree>
      <p:nvGrpSpPr>
        <p:cNvPr id="1" name="Shape 260"/>
        <p:cNvGrpSpPr/>
        <p:nvPr/>
      </p:nvGrpSpPr>
      <p:grpSpPr>
        <a:xfrm>
          <a:off x="0" y="0"/>
          <a:ext cx="0" cy="0"/>
          <a:chOff x="0" y="0"/>
          <a:chExt cx="0" cy="0"/>
        </a:xfrm>
      </p:grpSpPr>
      <p:sp>
        <p:nvSpPr>
          <p:cNvPr id="261" name="Google Shape;261;p21"/>
          <p:cNvSpPr/>
          <p:nvPr/>
        </p:nvSpPr>
        <p:spPr>
          <a:xfrm rot="-2216985" flipH="1">
            <a:off x="4184512" y="778153"/>
            <a:ext cx="6171254" cy="774031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2" name="Google Shape;262;p21"/>
          <p:cNvGrpSpPr/>
          <p:nvPr/>
        </p:nvGrpSpPr>
        <p:grpSpPr>
          <a:xfrm rot="-3219983">
            <a:off x="6455960" y="-765037"/>
            <a:ext cx="3241504" cy="2849441"/>
            <a:chOff x="-7501642" y="749515"/>
            <a:chExt cx="2431070" cy="2849374"/>
          </a:xfrm>
        </p:grpSpPr>
        <p:sp>
          <p:nvSpPr>
            <p:cNvPr id="263" name="Google Shape;263;p21"/>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4" name="Google Shape;264;p21"/>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21"/>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 name="Google Shape;266;p21"/>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 name="Google Shape;267;p21"/>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 name="Google Shape;268;p21"/>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 name="Google Shape;269;p21"/>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21"/>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21"/>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21"/>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21"/>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 name="Google Shape;274;p21"/>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21"/>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21"/>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21"/>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21"/>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1"/>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 name="Google Shape;280;p21"/>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 name="Google Shape;281;p21"/>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 name="Google Shape;282;p21"/>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 name="Google Shape;283;p21"/>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 name="Google Shape;284;p21"/>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21"/>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21"/>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 name="Google Shape;287;p21"/>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8" name="Google Shape;288;p21"/>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 name="Google Shape;289;p21"/>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 name="Google Shape;290;p21"/>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 name="Google Shape;291;p21"/>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 name="Google Shape;292;p21"/>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 name="Google Shape;293;p21"/>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 name="Google Shape;294;p21"/>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95" name="Google Shape;295;p21"/>
          <p:cNvSpPr/>
          <p:nvPr/>
        </p:nvSpPr>
        <p:spPr>
          <a:xfrm rot="-6153866" flipH="1">
            <a:off x="-2464988" y="2497341"/>
            <a:ext cx="8227736" cy="580475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 name="Google Shape;296;p21"/>
          <p:cNvSpPr/>
          <p:nvPr/>
        </p:nvSpPr>
        <p:spPr>
          <a:xfrm>
            <a:off x="7866276" y="6062105"/>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 name="Google Shape;297;p21"/>
          <p:cNvSpPr/>
          <p:nvPr/>
        </p:nvSpPr>
        <p:spPr>
          <a:xfrm flipH="1">
            <a:off x="-170225" y="6120339"/>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98" name="Google Shape;298;p21"/>
          <p:cNvGrpSpPr/>
          <p:nvPr/>
        </p:nvGrpSpPr>
        <p:grpSpPr>
          <a:xfrm rot="1959041">
            <a:off x="-217176" y="84431"/>
            <a:ext cx="1860805" cy="1210613"/>
            <a:chOff x="10083475" y="3839575"/>
            <a:chExt cx="1221925" cy="596225"/>
          </a:xfrm>
        </p:grpSpPr>
        <p:sp>
          <p:nvSpPr>
            <p:cNvPr id="299" name="Google Shape;299;p21"/>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 name="Google Shape;300;p21"/>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01" name="Google Shape;301;p21"/>
          <p:cNvSpPr txBox="1">
            <a:spLocks noGrp="1"/>
          </p:cNvSpPr>
          <p:nvPr>
            <p:ph type="subTitle" idx="1"/>
          </p:nvPr>
        </p:nvSpPr>
        <p:spPr>
          <a:xfrm>
            <a:off x="728125" y="5222400"/>
            <a:ext cx="34473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 name="Google Shape;302;p21"/>
          <p:cNvSpPr txBox="1">
            <a:spLocks noGrp="1"/>
          </p:cNvSpPr>
          <p:nvPr>
            <p:ph type="subTitle" idx="2"/>
          </p:nvPr>
        </p:nvSpPr>
        <p:spPr>
          <a:xfrm>
            <a:off x="4968575" y="5222400"/>
            <a:ext cx="3447300" cy="77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3" name="Google Shape;303;p21"/>
          <p:cNvSpPr txBox="1">
            <a:spLocks noGrp="1"/>
          </p:cNvSpPr>
          <p:nvPr>
            <p:ph type="title" hasCustomPrompt="1"/>
          </p:nvPr>
        </p:nvSpPr>
        <p:spPr>
          <a:xfrm>
            <a:off x="4968575" y="4423500"/>
            <a:ext cx="34473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2"/>
              </a:buClr>
              <a:buSzPts val="3600"/>
              <a:buNone/>
              <a:defRPr sz="4500">
                <a:solidFill>
                  <a:schemeClr val="accent4"/>
                </a:solidFill>
              </a:defRPr>
            </a:lvl1pPr>
            <a:lvl2pPr lvl="1"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2pPr>
            <a:lvl3pPr lvl="2"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3pPr>
            <a:lvl4pPr lvl="3"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4pPr>
            <a:lvl5pPr lvl="4"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5pPr>
            <a:lvl6pPr lvl="5"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6pPr>
            <a:lvl7pPr lvl="6"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7pPr>
            <a:lvl8pPr lvl="7"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8pPr>
            <a:lvl9pPr lvl="8"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9pPr>
          </a:lstStyle>
          <a:p>
            <a:r>
              <a:t>xx%</a:t>
            </a:r>
          </a:p>
        </p:txBody>
      </p:sp>
      <p:sp>
        <p:nvSpPr>
          <p:cNvPr id="304" name="Google Shape;304;p21"/>
          <p:cNvSpPr txBox="1">
            <a:spLocks noGrp="1"/>
          </p:cNvSpPr>
          <p:nvPr>
            <p:ph type="title" idx="3" hasCustomPrompt="1"/>
          </p:nvPr>
        </p:nvSpPr>
        <p:spPr>
          <a:xfrm>
            <a:off x="728125" y="4423500"/>
            <a:ext cx="3447300" cy="770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2"/>
              </a:buClr>
              <a:buSzPts val="3600"/>
              <a:buNone/>
              <a:defRPr sz="4500">
                <a:solidFill>
                  <a:schemeClr val="dk2"/>
                </a:solidFill>
              </a:defRPr>
            </a:lvl1pPr>
            <a:lvl2pPr lvl="1"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2pPr>
            <a:lvl3pPr lvl="2"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3pPr>
            <a:lvl4pPr lvl="3"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4pPr>
            <a:lvl5pPr lvl="4"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5pPr>
            <a:lvl6pPr lvl="5"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6pPr>
            <a:lvl7pPr lvl="6"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7pPr>
            <a:lvl8pPr lvl="7"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8pPr>
            <a:lvl9pPr lvl="8"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9pPr>
          </a:lstStyle>
          <a:p>
            <a:r>
              <a:t>xx%</a:t>
            </a:r>
          </a:p>
        </p:txBody>
      </p:sp>
      <p:sp>
        <p:nvSpPr>
          <p:cNvPr id="305" name="Google Shape;305;p21"/>
          <p:cNvSpPr txBox="1">
            <a:spLocks noGrp="1"/>
          </p:cNvSpPr>
          <p:nvPr>
            <p:ph type="subTitle" idx="4"/>
          </p:nvPr>
        </p:nvSpPr>
        <p:spPr>
          <a:xfrm>
            <a:off x="728125" y="3209833"/>
            <a:ext cx="34473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6" name="Google Shape;306;p21"/>
          <p:cNvSpPr txBox="1">
            <a:spLocks noGrp="1"/>
          </p:cNvSpPr>
          <p:nvPr>
            <p:ph type="subTitle" idx="5"/>
          </p:nvPr>
        </p:nvSpPr>
        <p:spPr>
          <a:xfrm>
            <a:off x="4968575" y="3209833"/>
            <a:ext cx="3447300" cy="77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1"/>
          <p:cNvSpPr txBox="1">
            <a:spLocks noGrp="1"/>
          </p:cNvSpPr>
          <p:nvPr>
            <p:ph type="title" idx="6" hasCustomPrompt="1"/>
          </p:nvPr>
        </p:nvSpPr>
        <p:spPr>
          <a:xfrm>
            <a:off x="4968575" y="2410933"/>
            <a:ext cx="34473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2"/>
              </a:buClr>
              <a:buSzPts val="3600"/>
              <a:buNone/>
              <a:defRPr sz="4500">
                <a:solidFill>
                  <a:schemeClr val="accent3"/>
                </a:solidFill>
              </a:defRPr>
            </a:lvl1pPr>
            <a:lvl2pPr lvl="1"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2pPr>
            <a:lvl3pPr lvl="2"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3pPr>
            <a:lvl4pPr lvl="3"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4pPr>
            <a:lvl5pPr lvl="4"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5pPr>
            <a:lvl6pPr lvl="5"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6pPr>
            <a:lvl7pPr lvl="6"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7pPr>
            <a:lvl8pPr lvl="7"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8pPr>
            <a:lvl9pPr lvl="8"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9pPr>
          </a:lstStyle>
          <a:p>
            <a:r>
              <a:t>xx%</a:t>
            </a:r>
          </a:p>
        </p:txBody>
      </p:sp>
      <p:sp>
        <p:nvSpPr>
          <p:cNvPr id="308" name="Google Shape;308;p21"/>
          <p:cNvSpPr txBox="1">
            <a:spLocks noGrp="1"/>
          </p:cNvSpPr>
          <p:nvPr>
            <p:ph type="title" idx="7" hasCustomPrompt="1"/>
          </p:nvPr>
        </p:nvSpPr>
        <p:spPr>
          <a:xfrm>
            <a:off x="728125" y="2410933"/>
            <a:ext cx="3447300" cy="770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2"/>
              </a:buClr>
              <a:buSzPts val="3600"/>
              <a:buNone/>
              <a:defRPr sz="4500">
                <a:solidFill>
                  <a:schemeClr val="accent2"/>
                </a:solidFill>
              </a:defRPr>
            </a:lvl1pPr>
            <a:lvl2pPr lvl="1"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2pPr>
            <a:lvl3pPr lvl="2"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3pPr>
            <a:lvl4pPr lvl="3"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4pPr>
            <a:lvl5pPr lvl="4"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5pPr>
            <a:lvl6pPr lvl="5"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6pPr>
            <a:lvl7pPr lvl="6"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7pPr>
            <a:lvl8pPr lvl="7"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8pPr>
            <a:lvl9pPr lvl="8" algn="ctr" rtl="0">
              <a:spcBef>
                <a:spcPts val="0"/>
              </a:spcBef>
              <a:spcAft>
                <a:spcPts val="0"/>
              </a:spcAft>
              <a:buClr>
                <a:schemeClr val="dk2"/>
              </a:buClr>
              <a:buSzPts val="3600"/>
              <a:buFont typeface="DM Sans"/>
              <a:buNone/>
              <a:defRPr sz="3600">
                <a:solidFill>
                  <a:schemeClr val="dk2"/>
                </a:solidFill>
                <a:latin typeface="DM Sans"/>
                <a:ea typeface="DM Sans"/>
                <a:cs typeface="DM Sans"/>
                <a:sym typeface="DM Sans"/>
              </a:defRPr>
            </a:lvl9pPr>
          </a:lstStyle>
          <a:p>
            <a:r>
              <a:t>xx%</a:t>
            </a:r>
          </a:p>
        </p:txBody>
      </p:sp>
      <p:sp>
        <p:nvSpPr>
          <p:cNvPr id="309" name="Google Shape;309;p21"/>
          <p:cNvSpPr txBox="1">
            <a:spLocks noGrp="1"/>
          </p:cNvSpPr>
          <p:nvPr>
            <p:ph type="title" idx="8"/>
          </p:nvPr>
        </p:nvSpPr>
        <p:spPr>
          <a:xfrm>
            <a:off x="713100" y="491767"/>
            <a:ext cx="771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 xmlns:p14="http://schemas.microsoft.com/office/powerpoint/2010/main" val="3890347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10"/>
        <p:cNvGrpSpPr/>
        <p:nvPr/>
      </p:nvGrpSpPr>
      <p:grpSpPr>
        <a:xfrm>
          <a:off x="0" y="0"/>
          <a:ext cx="0" cy="0"/>
          <a:chOff x="0" y="0"/>
          <a:chExt cx="0" cy="0"/>
        </a:xfrm>
      </p:grpSpPr>
      <p:sp>
        <p:nvSpPr>
          <p:cNvPr id="311" name="Google Shape;311;p22"/>
          <p:cNvSpPr/>
          <p:nvPr/>
        </p:nvSpPr>
        <p:spPr>
          <a:xfrm rot="-8100000">
            <a:off x="-745528" y="-935938"/>
            <a:ext cx="10722044" cy="756427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 name="Google Shape;312;p22"/>
          <p:cNvSpPr/>
          <p:nvPr/>
        </p:nvSpPr>
        <p:spPr>
          <a:xfrm>
            <a:off x="7562908" y="468237"/>
            <a:ext cx="1090189" cy="586248"/>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 name="Google Shape;313;p22"/>
          <p:cNvSpPr/>
          <p:nvPr/>
        </p:nvSpPr>
        <p:spPr>
          <a:xfrm>
            <a:off x="415326" y="719335"/>
            <a:ext cx="1196432" cy="586260"/>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 name="Google Shape;314;p22"/>
          <p:cNvSpPr txBox="1">
            <a:spLocks noGrp="1"/>
          </p:cNvSpPr>
          <p:nvPr>
            <p:ph type="title"/>
          </p:nvPr>
        </p:nvSpPr>
        <p:spPr>
          <a:xfrm>
            <a:off x="2391900" y="4387717"/>
            <a:ext cx="4360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15" name="Google Shape;315;p22"/>
          <p:cNvSpPr txBox="1">
            <a:spLocks noGrp="1"/>
          </p:cNvSpPr>
          <p:nvPr>
            <p:ph type="subTitle" idx="1"/>
          </p:nvPr>
        </p:nvSpPr>
        <p:spPr>
          <a:xfrm>
            <a:off x="838200" y="1858800"/>
            <a:ext cx="7554600" cy="238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3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extLst>
      <p:ext uri="{BB962C8B-B14F-4D97-AF65-F5344CB8AC3E}">
        <p14:creationId xmlns="" xmlns:p14="http://schemas.microsoft.com/office/powerpoint/2010/main" val="38510693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316"/>
        <p:cNvGrpSpPr/>
        <p:nvPr/>
      </p:nvGrpSpPr>
      <p:grpSpPr>
        <a:xfrm>
          <a:off x="0" y="0"/>
          <a:ext cx="0" cy="0"/>
          <a:chOff x="0" y="0"/>
          <a:chExt cx="0" cy="0"/>
        </a:xfrm>
      </p:grpSpPr>
      <p:sp>
        <p:nvSpPr>
          <p:cNvPr id="317" name="Google Shape;317;p23"/>
          <p:cNvSpPr txBox="1">
            <a:spLocks noGrp="1"/>
          </p:cNvSpPr>
          <p:nvPr>
            <p:ph type="subTitle" idx="1"/>
          </p:nvPr>
        </p:nvSpPr>
        <p:spPr>
          <a:xfrm>
            <a:off x="843600" y="681567"/>
            <a:ext cx="6395400" cy="254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8" name="Google Shape;318;p23"/>
          <p:cNvSpPr txBox="1">
            <a:spLocks noGrp="1"/>
          </p:cNvSpPr>
          <p:nvPr>
            <p:ph type="subTitle" idx="2"/>
          </p:nvPr>
        </p:nvSpPr>
        <p:spPr>
          <a:xfrm>
            <a:off x="843600" y="3184400"/>
            <a:ext cx="4090200" cy="5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000"/>
              <a:buFont typeface="Cairo"/>
              <a:buNone/>
              <a:defRPr sz="2200" b="1">
                <a:solidFill>
                  <a:schemeClr val="dk2"/>
                </a:solidFill>
                <a:latin typeface="Cairo"/>
                <a:ea typeface="Cairo"/>
                <a:cs typeface="Cairo"/>
                <a:sym typeface="Cai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9" name="Google Shape;319;p23"/>
          <p:cNvSpPr/>
          <p:nvPr/>
        </p:nvSpPr>
        <p:spPr>
          <a:xfrm>
            <a:off x="-344525" y="209772"/>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 name="Google Shape;320;p23"/>
          <p:cNvSpPr/>
          <p:nvPr/>
        </p:nvSpPr>
        <p:spPr>
          <a:xfrm rot="9141939" flipH="1">
            <a:off x="74305" y="5089273"/>
            <a:ext cx="1976654" cy="1584761"/>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21" name="Google Shape;321;p23"/>
          <p:cNvGrpSpPr/>
          <p:nvPr/>
        </p:nvGrpSpPr>
        <p:grpSpPr>
          <a:xfrm rot="3599981">
            <a:off x="-843073" y="4895529"/>
            <a:ext cx="2470972" cy="1178404"/>
            <a:chOff x="11678075" y="1405613"/>
            <a:chExt cx="1313800" cy="835400"/>
          </a:xfrm>
        </p:grpSpPr>
        <p:grpSp>
          <p:nvGrpSpPr>
            <p:cNvPr id="322" name="Google Shape;322;p23"/>
            <p:cNvGrpSpPr/>
            <p:nvPr/>
          </p:nvGrpSpPr>
          <p:grpSpPr>
            <a:xfrm>
              <a:off x="11678075" y="1405613"/>
              <a:ext cx="1313800" cy="835400"/>
              <a:chOff x="11678075" y="1405613"/>
              <a:chExt cx="1313800" cy="835400"/>
            </a:xfrm>
          </p:grpSpPr>
          <p:sp>
            <p:nvSpPr>
              <p:cNvPr id="323" name="Google Shape;323;p23"/>
              <p:cNvSpPr/>
              <p:nvPr/>
            </p:nvSpPr>
            <p:spPr>
              <a:xfrm>
                <a:off x="11678075" y="1405613"/>
                <a:ext cx="1313800" cy="835400"/>
              </a:xfrm>
              <a:custGeom>
                <a:avLst/>
                <a:gdLst/>
                <a:ahLst/>
                <a:cxnLst/>
                <a:rect l="l" t="t" r="r" b="b"/>
                <a:pathLst>
                  <a:path w="52552" h="33416" extrusionOk="0">
                    <a:moveTo>
                      <a:pt x="0" y="1"/>
                    </a:moveTo>
                    <a:lnTo>
                      <a:pt x="0" y="1"/>
                    </a:lnTo>
                    <a:cubicBezTo>
                      <a:pt x="550" y="517"/>
                      <a:pt x="997" y="2166"/>
                      <a:pt x="1581" y="2854"/>
                    </a:cubicBezTo>
                    <a:cubicBezTo>
                      <a:pt x="2303" y="3679"/>
                      <a:pt x="3162" y="4057"/>
                      <a:pt x="3919" y="4744"/>
                    </a:cubicBezTo>
                    <a:cubicBezTo>
                      <a:pt x="5912" y="6394"/>
                      <a:pt x="6840" y="9178"/>
                      <a:pt x="7940" y="11446"/>
                    </a:cubicBezTo>
                    <a:cubicBezTo>
                      <a:pt x="9143" y="13921"/>
                      <a:pt x="10792" y="16498"/>
                      <a:pt x="13405" y="17392"/>
                    </a:cubicBezTo>
                    <a:cubicBezTo>
                      <a:pt x="15295" y="18045"/>
                      <a:pt x="17460" y="17736"/>
                      <a:pt x="19213" y="18732"/>
                    </a:cubicBezTo>
                    <a:cubicBezTo>
                      <a:pt x="21894" y="20245"/>
                      <a:pt x="22375" y="24060"/>
                      <a:pt x="24884" y="25847"/>
                    </a:cubicBezTo>
                    <a:cubicBezTo>
                      <a:pt x="26328" y="26844"/>
                      <a:pt x="28149" y="27016"/>
                      <a:pt x="29833" y="27462"/>
                    </a:cubicBezTo>
                    <a:cubicBezTo>
                      <a:pt x="31517" y="27909"/>
                      <a:pt x="32755" y="28700"/>
                      <a:pt x="33648" y="30212"/>
                    </a:cubicBezTo>
                    <a:cubicBezTo>
                      <a:pt x="34508" y="31690"/>
                      <a:pt x="34989" y="32893"/>
                      <a:pt x="36879" y="33305"/>
                    </a:cubicBezTo>
                    <a:cubicBezTo>
                      <a:pt x="37247" y="33382"/>
                      <a:pt x="37605" y="33416"/>
                      <a:pt x="37957" y="33416"/>
                    </a:cubicBezTo>
                    <a:cubicBezTo>
                      <a:pt x="40140" y="33416"/>
                      <a:pt x="42059" y="32110"/>
                      <a:pt x="44131" y="31518"/>
                    </a:cubicBezTo>
                    <a:cubicBezTo>
                      <a:pt x="44391" y="31443"/>
                      <a:pt x="44673" y="31412"/>
                      <a:pt x="44967" y="31412"/>
                    </a:cubicBezTo>
                    <a:cubicBezTo>
                      <a:pt x="45880" y="31412"/>
                      <a:pt x="46908" y="31706"/>
                      <a:pt x="47740" y="31862"/>
                    </a:cubicBezTo>
                    <a:cubicBezTo>
                      <a:pt x="49080" y="32102"/>
                      <a:pt x="50421" y="32377"/>
                      <a:pt x="51727" y="32721"/>
                    </a:cubicBezTo>
                    <a:cubicBezTo>
                      <a:pt x="51813" y="32755"/>
                      <a:pt x="51899" y="32772"/>
                      <a:pt x="51980" y="32772"/>
                    </a:cubicBezTo>
                    <a:cubicBezTo>
                      <a:pt x="52062" y="32772"/>
                      <a:pt x="52139" y="32755"/>
                      <a:pt x="52208" y="32721"/>
                    </a:cubicBezTo>
                    <a:cubicBezTo>
                      <a:pt x="52277" y="32652"/>
                      <a:pt x="52311" y="32583"/>
                      <a:pt x="52346" y="32515"/>
                    </a:cubicBezTo>
                    <a:cubicBezTo>
                      <a:pt x="52552" y="31862"/>
                      <a:pt x="52036" y="31209"/>
                      <a:pt x="51521" y="30762"/>
                    </a:cubicBezTo>
                    <a:cubicBezTo>
                      <a:pt x="50524" y="29937"/>
                      <a:pt x="49562" y="29043"/>
                      <a:pt x="48634" y="28115"/>
                    </a:cubicBezTo>
                    <a:cubicBezTo>
                      <a:pt x="47774" y="27187"/>
                      <a:pt x="47602" y="26363"/>
                      <a:pt x="47431" y="25125"/>
                    </a:cubicBezTo>
                    <a:cubicBezTo>
                      <a:pt x="47121" y="22960"/>
                      <a:pt x="47362" y="20554"/>
                      <a:pt x="45987" y="18767"/>
                    </a:cubicBezTo>
                    <a:cubicBezTo>
                      <a:pt x="44028" y="16292"/>
                      <a:pt x="40900" y="17358"/>
                      <a:pt x="38357" y="16292"/>
                    </a:cubicBezTo>
                    <a:cubicBezTo>
                      <a:pt x="37945" y="16120"/>
                      <a:pt x="37567" y="15880"/>
                      <a:pt x="37188" y="15605"/>
                    </a:cubicBezTo>
                    <a:cubicBezTo>
                      <a:pt x="35951" y="14608"/>
                      <a:pt x="35126" y="13165"/>
                      <a:pt x="33923" y="12099"/>
                    </a:cubicBezTo>
                    <a:cubicBezTo>
                      <a:pt x="32514" y="10827"/>
                      <a:pt x="30693" y="10140"/>
                      <a:pt x="28768" y="10140"/>
                    </a:cubicBezTo>
                    <a:cubicBezTo>
                      <a:pt x="27972" y="10140"/>
                      <a:pt x="27177" y="10268"/>
                      <a:pt x="26391" y="10268"/>
                    </a:cubicBezTo>
                    <a:cubicBezTo>
                      <a:pt x="25954" y="10268"/>
                      <a:pt x="25520" y="10228"/>
                      <a:pt x="25090" y="10106"/>
                    </a:cubicBezTo>
                    <a:cubicBezTo>
                      <a:pt x="22444" y="9384"/>
                      <a:pt x="21481" y="6050"/>
                      <a:pt x="19110" y="4675"/>
                    </a:cubicBezTo>
                    <a:cubicBezTo>
                      <a:pt x="17942" y="3974"/>
                      <a:pt x="16583" y="3845"/>
                      <a:pt x="15216" y="3845"/>
                    </a:cubicBezTo>
                    <a:cubicBezTo>
                      <a:pt x="14573" y="3845"/>
                      <a:pt x="13929" y="3874"/>
                      <a:pt x="13301" y="3885"/>
                    </a:cubicBezTo>
                    <a:cubicBezTo>
                      <a:pt x="13281" y="3885"/>
                      <a:pt x="13260" y="3885"/>
                      <a:pt x="13239" y="3885"/>
                    </a:cubicBezTo>
                    <a:cubicBezTo>
                      <a:pt x="9260" y="3885"/>
                      <a:pt x="7301" y="619"/>
                      <a:pt x="3369" y="551"/>
                    </a:cubicBezTo>
                    <a:cubicBezTo>
                      <a:pt x="2956" y="551"/>
                      <a:pt x="2527" y="577"/>
                      <a:pt x="2104" y="577"/>
                    </a:cubicBezTo>
                    <a:cubicBezTo>
                      <a:pt x="1330" y="577"/>
                      <a:pt x="579" y="490"/>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4" name="Google Shape;324;p23"/>
              <p:cNvSpPr/>
              <p:nvPr/>
            </p:nvSpPr>
            <p:spPr>
              <a:xfrm>
                <a:off x="11849050" y="1553413"/>
                <a:ext cx="1140250" cy="658200"/>
              </a:xfrm>
              <a:custGeom>
                <a:avLst/>
                <a:gdLst/>
                <a:ahLst/>
                <a:cxnLst/>
                <a:rect l="l" t="t" r="r" b="b"/>
                <a:pathLst>
                  <a:path w="45610" h="26328" extrusionOk="0">
                    <a:moveTo>
                      <a:pt x="1" y="1"/>
                    </a:moveTo>
                    <a:cubicBezTo>
                      <a:pt x="7906" y="3128"/>
                      <a:pt x="14780" y="7940"/>
                      <a:pt x="21379" y="13748"/>
                    </a:cubicBezTo>
                    <a:cubicBezTo>
                      <a:pt x="27806" y="19248"/>
                      <a:pt x="35264" y="21791"/>
                      <a:pt x="43272" y="24815"/>
                    </a:cubicBezTo>
                    <a:cubicBezTo>
                      <a:pt x="44097" y="25228"/>
                      <a:pt x="44888" y="25743"/>
                      <a:pt x="45575" y="26328"/>
                    </a:cubicBezTo>
                    <a:cubicBezTo>
                      <a:pt x="45610" y="25778"/>
                      <a:pt x="45163" y="25262"/>
                      <a:pt x="44716" y="24850"/>
                    </a:cubicBezTo>
                    <a:lnTo>
                      <a:pt x="44407" y="24575"/>
                    </a:lnTo>
                    <a:cubicBezTo>
                      <a:pt x="42379" y="23441"/>
                      <a:pt x="40248" y="22547"/>
                      <a:pt x="38048" y="21894"/>
                    </a:cubicBezTo>
                    <a:cubicBezTo>
                      <a:pt x="27909" y="18801"/>
                      <a:pt x="20073" y="11618"/>
                      <a:pt x="11824" y="5294"/>
                    </a:cubicBezTo>
                    <a:cubicBezTo>
                      <a:pt x="8353" y="2647"/>
                      <a:pt x="4297" y="825"/>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5" name="Google Shape;325;p23"/>
              <p:cNvSpPr/>
              <p:nvPr/>
            </p:nvSpPr>
            <p:spPr>
              <a:xfrm>
                <a:off x="12007300" y="1791413"/>
                <a:ext cx="36825" cy="23900"/>
              </a:xfrm>
              <a:custGeom>
                <a:avLst/>
                <a:gdLst/>
                <a:ahLst/>
                <a:cxnLst/>
                <a:rect l="l" t="t" r="r" b="b"/>
                <a:pathLst>
                  <a:path w="1473" h="956" extrusionOk="0">
                    <a:moveTo>
                      <a:pt x="682" y="1"/>
                    </a:moveTo>
                    <a:cubicBezTo>
                      <a:pt x="407" y="1"/>
                      <a:pt x="132" y="70"/>
                      <a:pt x="64" y="379"/>
                    </a:cubicBezTo>
                    <a:cubicBezTo>
                      <a:pt x="1" y="674"/>
                      <a:pt x="493" y="956"/>
                      <a:pt x="907" y="956"/>
                    </a:cubicBezTo>
                    <a:cubicBezTo>
                      <a:pt x="1168" y="956"/>
                      <a:pt x="1399" y="844"/>
                      <a:pt x="1439" y="551"/>
                    </a:cubicBezTo>
                    <a:cubicBezTo>
                      <a:pt x="1473" y="379"/>
                      <a:pt x="1370" y="207"/>
                      <a:pt x="1198" y="104"/>
                    </a:cubicBezTo>
                    <a:cubicBezTo>
                      <a:pt x="1026" y="35"/>
                      <a:pt x="854" y="1"/>
                      <a:pt x="6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6" name="Google Shape;326;p23"/>
              <p:cNvSpPr/>
              <p:nvPr/>
            </p:nvSpPr>
            <p:spPr>
              <a:xfrm>
                <a:off x="12377350" y="1704613"/>
                <a:ext cx="36375" cy="23300"/>
              </a:xfrm>
              <a:custGeom>
                <a:avLst/>
                <a:gdLst/>
                <a:ahLst/>
                <a:cxnLst/>
                <a:rect l="l" t="t" r="r" b="b"/>
                <a:pathLst>
                  <a:path w="1455" h="932" extrusionOk="0">
                    <a:moveTo>
                      <a:pt x="751" y="1"/>
                    </a:moveTo>
                    <a:cubicBezTo>
                      <a:pt x="653" y="1"/>
                      <a:pt x="559" y="23"/>
                      <a:pt x="488" y="70"/>
                    </a:cubicBezTo>
                    <a:cubicBezTo>
                      <a:pt x="0" y="363"/>
                      <a:pt x="342" y="932"/>
                      <a:pt x="754" y="932"/>
                    </a:cubicBezTo>
                    <a:cubicBezTo>
                      <a:pt x="923" y="932"/>
                      <a:pt x="1104" y="836"/>
                      <a:pt x="1244" y="586"/>
                    </a:cubicBezTo>
                    <a:cubicBezTo>
                      <a:pt x="1455" y="243"/>
                      <a:pt x="1078" y="1"/>
                      <a:pt x="7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 name="Google Shape;327;p23"/>
              <p:cNvSpPr/>
              <p:nvPr/>
            </p:nvSpPr>
            <p:spPr>
              <a:xfrm>
                <a:off x="12557875" y="2132638"/>
                <a:ext cx="37025" cy="39450"/>
              </a:xfrm>
              <a:custGeom>
                <a:avLst/>
                <a:gdLst/>
                <a:ahLst/>
                <a:cxnLst/>
                <a:rect l="l" t="t" r="r" b="b"/>
                <a:pathLst>
                  <a:path w="1481" h="1578" extrusionOk="0">
                    <a:moveTo>
                      <a:pt x="1097" y="1"/>
                    </a:moveTo>
                    <a:cubicBezTo>
                      <a:pt x="629" y="1"/>
                      <a:pt x="0" y="562"/>
                      <a:pt x="106" y="959"/>
                    </a:cubicBezTo>
                    <a:cubicBezTo>
                      <a:pt x="175" y="1234"/>
                      <a:pt x="381" y="1440"/>
                      <a:pt x="656" y="1543"/>
                    </a:cubicBezTo>
                    <a:cubicBezTo>
                      <a:pt x="725" y="1578"/>
                      <a:pt x="794" y="1578"/>
                      <a:pt x="897" y="1578"/>
                    </a:cubicBezTo>
                    <a:cubicBezTo>
                      <a:pt x="1034" y="1543"/>
                      <a:pt x="1172" y="1440"/>
                      <a:pt x="1240" y="1303"/>
                    </a:cubicBezTo>
                    <a:cubicBezTo>
                      <a:pt x="1481" y="925"/>
                      <a:pt x="1343" y="581"/>
                      <a:pt x="1447" y="169"/>
                    </a:cubicBezTo>
                    <a:cubicBezTo>
                      <a:pt x="1360" y="50"/>
                      <a:pt x="1235" y="1"/>
                      <a:pt x="10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28" name="Google Shape;328;p23"/>
            <p:cNvSpPr/>
            <p:nvPr/>
          </p:nvSpPr>
          <p:spPr>
            <a:xfrm>
              <a:off x="12711750" y="1858238"/>
              <a:ext cx="142650" cy="140575"/>
            </a:xfrm>
            <a:custGeom>
              <a:avLst/>
              <a:gdLst/>
              <a:ahLst/>
              <a:cxnLst/>
              <a:rect l="l" t="t" r="r" b="b"/>
              <a:pathLst>
                <a:path w="5706" h="5623" extrusionOk="0">
                  <a:moveTo>
                    <a:pt x="1072" y="1"/>
                  </a:moveTo>
                  <a:cubicBezTo>
                    <a:pt x="942" y="1"/>
                    <a:pt x="812" y="24"/>
                    <a:pt x="688" y="78"/>
                  </a:cubicBezTo>
                  <a:cubicBezTo>
                    <a:pt x="241" y="284"/>
                    <a:pt x="0" y="765"/>
                    <a:pt x="69" y="1212"/>
                  </a:cubicBezTo>
                  <a:cubicBezTo>
                    <a:pt x="103" y="1693"/>
                    <a:pt x="275" y="2140"/>
                    <a:pt x="516" y="2518"/>
                  </a:cubicBezTo>
                  <a:cubicBezTo>
                    <a:pt x="897" y="3227"/>
                    <a:pt x="2382" y="5622"/>
                    <a:pt x="3631" y="5622"/>
                  </a:cubicBezTo>
                  <a:cubicBezTo>
                    <a:pt x="3957" y="5622"/>
                    <a:pt x="4267" y="5459"/>
                    <a:pt x="4537" y="5061"/>
                  </a:cubicBezTo>
                  <a:cubicBezTo>
                    <a:pt x="5706" y="3377"/>
                    <a:pt x="3403" y="1246"/>
                    <a:pt x="2131" y="421"/>
                  </a:cubicBezTo>
                  <a:cubicBezTo>
                    <a:pt x="1826" y="192"/>
                    <a:pt x="1445" y="1"/>
                    <a:pt x="1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 xmlns:p14="http://schemas.microsoft.com/office/powerpoint/2010/main" val="15567395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29"/>
        <p:cNvGrpSpPr/>
        <p:nvPr/>
      </p:nvGrpSpPr>
      <p:grpSpPr>
        <a:xfrm>
          <a:off x="0" y="0"/>
          <a:ext cx="0" cy="0"/>
          <a:chOff x="0" y="0"/>
          <a:chExt cx="0" cy="0"/>
        </a:xfrm>
      </p:grpSpPr>
      <p:sp>
        <p:nvSpPr>
          <p:cNvPr id="330" name="Google Shape;330;p24"/>
          <p:cNvSpPr/>
          <p:nvPr/>
        </p:nvSpPr>
        <p:spPr>
          <a:xfrm rot="-10402749" flipH="1">
            <a:off x="-1018902" y="-56000"/>
            <a:ext cx="5880578" cy="737624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 name="Google Shape;331;p24"/>
          <p:cNvSpPr/>
          <p:nvPr/>
        </p:nvSpPr>
        <p:spPr>
          <a:xfrm>
            <a:off x="2450633" y="5839271"/>
            <a:ext cx="1090189" cy="586248"/>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2" name="Google Shape;332;p24"/>
          <p:cNvSpPr/>
          <p:nvPr/>
        </p:nvSpPr>
        <p:spPr>
          <a:xfrm>
            <a:off x="217701" y="391056"/>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3" name="Google Shape;333;p24"/>
          <p:cNvSpPr txBox="1">
            <a:spLocks noGrp="1"/>
          </p:cNvSpPr>
          <p:nvPr>
            <p:ph type="title"/>
          </p:nvPr>
        </p:nvSpPr>
        <p:spPr>
          <a:xfrm>
            <a:off x="723750" y="3147588"/>
            <a:ext cx="38487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34" name="Google Shape;334;p24"/>
          <p:cNvSpPr txBox="1">
            <a:spLocks noGrp="1"/>
          </p:cNvSpPr>
          <p:nvPr>
            <p:ph type="title" idx="2" hasCustomPrompt="1"/>
          </p:nvPr>
        </p:nvSpPr>
        <p:spPr>
          <a:xfrm>
            <a:off x="723750" y="1782567"/>
            <a:ext cx="38487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500">
                <a:solidFill>
                  <a:schemeClr val="accent3"/>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35" name="Google Shape;335;p24"/>
          <p:cNvSpPr txBox="1">
            <a:spLocks noGrp="1"/>
          </p:cNvSpPr>
          <p:nvPr>
            <p:ph type="subTitle" idx="1"/>
          </p:nvPr>
        </p:nvSpPr>
        <p:spPr>
          <a:xfrm>
            <a:off x="723750" y="4251233"/>
            <a:ext cx="32769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 xmlns:p14="http://schemas.microsoft.com/office/powerpoint/2010/main" val="37748588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36"/>
        <p:cNvGrpSpPr/>
        <p:nvPr/>
      </p:nvGrpSpPr>
      <p:grpSpPr>
        <a:xfrm>
          <a:off x="0" y="0"/>
          <a:ext cx="0" cy="0"/>
          <a:chOff x="0" y="0"/>
          <a:chExt cx="0" cy="0"/>
        </a:xfrm>
      </p:grpSpPr>
      <p:sp>
        <p:nvSpPr>
          <p:cNvPr id="337" name="Google Shape;337;p25"/>
          <p:cNvSpPr/>
          <p:nvPr/>
        </p:nvSpPr>
        <p:spPr>
          <a:xfrm rot="10402749">
            <a:off x="3706883" y="-56000"/>
            <a:ext cx="5880578" cy="737624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 name="Google Shape;338;p25"/>
          <p:cNvSpPr/>
          <p:nvPr/>
        </p:nvSpPr>
        <p:spPr>
          <a:xfrm flipH="1">
            <a:off x="7010323" y="391056"/>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25"/>
          <p:cNvSpPr txBox="1">
            <a:spLocks noGrp="1"/>
          </p:cNvSpPr>
          <p:nvPr>
            <p:ph type="title"/>
          </p:nvPr>
        </p:nvSpPr>
        <p:spPr>
          <a:xfrm>
            <a:off x="4572000" y="3147200"/>
            <a:ext cx="38103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340" name="Google Shape;340;p25"/>
          <p:cNvSpPr txBox="1">
            <a:spLocks noGrp="1"/>
          </p:cNvSpPr>
          <p:nvPr>
            <p:ph type="title" idx="2" hasCustomPrompt="1"/>
          </p:nvPr>
        </p:nvSpPr>
        <p:spPr>
          <a:xfrm>
            <a:off x="4572000" y="1783767"/>
            <a:ext cx="38103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7500">
                <a:solidFill>
                  <a:schemeClr val="accent3"/>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341" name="Google Shape;341;p25"/>
          <p:cNvSpPr txBox="1">
            <a:spLocks noGrp="1"/>
          </p:cNvSpPr>
          <p:nvPr>
            <p:ph type="subTitle" idx="1"/>
          </p:nvPr>
        </p:nvSpPr>
        <p:spPr>
          <a:xfrm>
            <a:off x="5105250" y="4252433"/>
            <a:ext cx="32769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 xmlns:p14="http://schemas.microsoft.com/office/powerpoint/2010/main" val="1329451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42"/>
        <p:cNvGrpSpPr/>
        <p:nvPr/>
      </p:nvGrpSpPr>
      <p:grpSpPr>
        <a:xfrm>
          <a:off x="0" y="0"/>
          <a:ext cx="0" cy="0"/>
          <a:chOff x="0" y="0"/>
          <a:chExt cx="0" cy="0"/>
        </a:xfrm>
      </p:grpSpPr>
      <p:sp>
        <p:nvSpPr>
          <p:cNvPr id="343" name="Google Shape;343;p26"/>
          <p:cNvSpPr/>
          <p:nvPr/>
        </p:nvSpPr>
        <p:spPr>
          <a:xfrm rot="9810849" flipH="1">
            <a:off x="4291907" y="3910788"/>
            <a:ext cx="8041638" cy="1008637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4" name="Google Shape;344;p26"/>
          <p:cNvSpPr/>
          <p:nvPr/>
        </p:nvSpPr>
        <p:spPr>
          <a:xfrm rot="-2380503">
            <a:off x="-4393527" y="-6634436"/>
            <a:ext cx="8041566" cy="10085859"/>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5" name="Google Shape;345;p26"/>
          <p:cNvSpPr/>
          <p:nvPr/>
        </p:nvSpPr>
        <p:spPr>
          <a:xfrm flipH="1">
            <a:off x="-155524" y="1465769"/>
            <a:ext cx="1196432" cy="586260"/>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46" name="Google Shape;346;p26"/>
          <p:cNvGrpSpPr/>
          <p:nvPr/>
        </p:nvGrpSpPr>
        <p:grpSpPr>
          <a:xfrm flipH="1">
            <a:off x="1926922" y="222084"/>
            <a:ext cx="1068075" cy="994467"/>
            <a:chOff x="11501925" y="3107788"/>
            <a:chExt cx="1068075" cy="745850"/>
          </a:xfrm>
        </p:grpSpPr>
        <p:sp>
          <p:nvSpPr>
            <p:cNvPr id="347" name="Google Shape;347;p26"/>
            <p:cNvSpPr/>
            <p:nvPr/>
          </p:nvSpPr>
          <p:spPr>
            <a:xfrm>
              <a:off x="11501925" y="3108638"/>
              <a:ext cx="1068075" cy="745000"/>
            </a:xfrm>
            <a:custGeom>
              <a:avLst/>
              <a:gdLst/>
              <a:ahLst/>
              <a:cxnLst/>
              <a:rect l="l" t="t" r="r" b="b"/>
              <a:pathLst>
                <a:path w="42723" h="29800" extrusionOk="0">
                  <a:moveTo>
                    <a:pt x="42722" y="1"/>
                  </a:moveTo>
                  <a:cubicBezTo>
                    <a:pt x="42722" y="1"/>
                    <a:pt x="30005" y="2269"/>
                    <a:pt x="19832" y="8353"/>
                  </a:cubicBezTo>
                  <a:lnTo>
                    <a:pt x="21757" y="12099"/>
                  </a:lnTo>
                  <a:lnTo>
                    <a:pt x="18766" y="9040"/>
                  </a:lnTo>
                  <a:cubicBezTo>
                    <a:pt x="18182" y="9384"/>
                    <a:pt x="17632" y="9762"/>
                    <a:pt x="17082" y="10140"/>
                  </a:cubicBezTo>
                  <a:cubicBezTo>
                    <a:pt x="13783" y="12580"/>
                    <a:pt x="10758" y="15364"/>
                    <a:pt x="8077" y="18492"/>
                  </a:cubicBezTo>
                  <a:lnTo>
                    <a:pt x="11033" y="20657"/>
                  </a:lnTo>
                  <a:lnTo>
                    <a:pt x="7218" y="19488"/>
                  </a:lnTo>
                  <a:cubicBezTo>
                    <a:pt x="4503" y="22685"/>
                    <a:pt x="2097" y="26122"/>
                    <a:pt x="1" y="29765"/>
                  </a:cubicBezTo>
                  <a:cubicBezTo>
                    <a:pt x="1" y="29765"/>
                    <a:pt x="538" y="29800"/>
                    <a:pt x="1481" y="29800"/>
                  </a:cubicBezTo>
                  <a:cubicBezTo>
                    <a:pt x="5325" y="29800"/>
                    <a:pt x="15910" y="29223"/>
                    <a:pt x="24300" y="23372"/>
                  </a:cubicBezTo>
                  <a:lnTo>
                    <a:pt x="23406" y="20691"/>
                  </a:lnTo>
                  <a:lnTo>
                    <a:pt x="25297" y="22616"/>
                  </a:lnTo>
                  <a:cubicBezTo>
                    <a:pt x="28940" y="19832"/>
                    <a:pt x="32171" y="16223"/>
                    <a:pt x="34817" y="12717"/>
                  </a:cubicBezTo>
                  <a:lnTo>
                    <a:pt x="33820" y="9590"/>
                  </a:lnTo>
                  <a:lnTo>
                    <a:pt x="35711" y="11549"/>
                  </a:lnTo>
                  <a:cubicBezTo>
                    <a:pt x="38357" y="7871"/>
                    <a:pt x="40694" y="4022"/>
                    <a:pt x="427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8" name="Google Shape;348;p26"/>
            <p:cNvSpPr/>
            <p:nvPr/>
          </p:nvSpPr>
          <p:spPr>
            <a:xfrm>
              <a:off x="11501925" y="3107788"/>
              <a:ext cx="1068075" cy="744125"/>
            </a:xfrm>
            <a:custGeom>
              <a:avLst/>
              <a:gdLst/>
              <a:ahLst/>
              <a:cxnLst/>
              <a:rect l="l" t="t" r="r" b="b"/>
              <a:pathLst>
                <a:path w="42723" h="29765" extrusionOk="0">
                  <a:moveTo>
                    <a:pt x="42722" y="0"/>
                  </a:moveTo>
                  <a:lnTo>
                    <a:pt x="41038" y="1444"/>
                  </a:lnTo>
                  <a:lnTo>
                    <a:pt x="39113" y="3162"/>
                  </a:lnTo>
                  <a:lnTo>
                    <a:pt x="36536" y="5328"/>
                  </a:lnTo>
                  <a:lnTo>
                    <a:pt x="35058" y="6565"/>
                  </a:lnTo>
                  <a:lnTo>
                    <a:pt x="33442" y="7802"/>
                  </a:lnTo>
                  <a:cubicBezTo>
                    <a:pt x="32343" y="8661"/>
                    <a:pt x="31208" y="9589"/>
                    <a:pt x="29971" y="10517"/>
                  </a:cubicBezTo>
                  <a:cubicBezTo>
                    <a:pt x="28768" y="11445"/>
                    <a:pt x="27496" y="12408"/>
                    <a:pt x="26190" y="13336"/>
                  </a:cubicBezTo>
                  <a:cubicBezTo>
                    <a:pt x="24884" y="14264"/>
                    <a:pt x="23578" y="15226"/>
                    <a:pt x="22238" y="16120"/>
                  </a:cubicBezTo>
                  <a:lnTo>
                    <a:pt x="20244" y="17529"/>
                  </a:lnTo>
                  <a:lnTo>
                    <a:pt x="18217" y="18869"/>
                  </a:lnTo>
                  <a:cubicBezTo>
                    <a:pt x="16876" y="19797"/>
                    <a:pt x="15536" y="20622"/>
                    <a:pt x="14264" y="21447"/>
                  </a:cubicBezTo>
                  <a:lnTo>
                    <a:pt x="10518" y="23784"/>
                  </a:lnTo>
                  <a:cubicBezTo>
                    <a:pt x="9315" y="24506"/>
                    <a:pt x="8181" y="25193"/>
                    <a:pt x="7115" y="25812"/>
                  </a:cubicBezTo>
                  <a:cubicBezTo>
                    <a:pt x="5019" y="27049"/>
                    <a:pt x="3231" y="28046"/>
                    <a:pt x="1960" y="28733"/>
                  </a:cubicBezTo>
                  <a:lnTo>
                    <a:pt x="516" y="29524"/>
                  </a:lnTo>
                  <a:lnTo>
                    <a:pt x="1" y="29764"/>
                  </a:lnTo>
                  <a:cubicBezTo>
                    <a:pt x="1" y="29764"/>
                    <a:pt x="757" y="29455"/>
                    <a:pt x="2063" y="28802"/>
                  </a:cubicBezTo>
                  <a:cubicBezTo>
                    <a:pt x="2681" y="28493"/>
                    <a:pt x="3472" y="28115"/>
                    <a:pt x="4366" y="27668"/>
                  </a:cubicBezTo>
                  <a:cubicBezTo>
                    <a:pt x="5259" y="27221"/>
                    <a:pt x="6256" y="26671"/>
                    <a:pt x="7321" y="26121"/>
                  </a:cubicBezTo>
                  <a:cubicBezTo>
                    <a:pt x="8387" y="25537"/>
                    <a:pt x="9521" y="24884"/>
                    <a:pt x="10758" y="24162"/>
                  </a:cubicBezTo>
                  <a:cubicBezTo>
                    <a:pt x="11961" y="23475"/>
                    <a:pt x="13267" y="22753"/>
                    <a:pt x="14539" y="21928"/>
                  </a:cubicBezTo>
                  <a:cubicBezTo>
                    <a:pt x="15845" y="21103"/>
                    <a:pt x="17185" y="20278"/>
                    <a:pt x="18526" y="19385"/>
                  </a:cubicBezTo>
                  <a:lnTo>
                    <a:pt x="20554" y="18079"/>
                  </a:lnTo>
                  <a:lnTo>
                    <a:pt x="22582" y="16670"/>
                  </a:lnTo>
                  <a:cubicBezTo>
                    <a:pt x="23922" y="15742"/>
                    <a:pt x="25228" y="14779"/>
                    <a:pt x="26534" y="13817"/>
                  </a:cubicBezTo>
                  <a:cubicBezTo>
                    <a:pt x="27874" y="12889"/>
                    <a:pt x="29077" y="11892"/>
                    <a:pt x="30315" y="10964"/>
                  </a:cubicBezTo>
                  <a:cubicBezTo>
                    <a:pt x="31552" y="10071"/>
                    <a:pt x="32652" y="9074"/>
                    <a:pt x="33752" y="8180"/>
                  </a:cubicBezTo>
                  <a:lnTo>
                    <a:pt x="35333" y="6909"/>
                  </a:lnTo>
                  <a:lnTo>
                    <a:pt x="36742" y="5637"/>
                  </a:lnTo>
                  <a:cubicBezTo>
                    <a:pt x="37670" y="4812"/>
                    <a:pt x="38529" y="4090"/>
                    <a:pt x="39251" y="3403"/>
                  </a:cubicBezTo>
                  <a:lnTo>
                    <a:pt x="41141" y="1547"/>
                  </a:lnTo>
                  <a:lnTo>
                    <a:pt x="427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49" name="Google Shape;349;p26"/>
          <p:cNvSpPr/>
          <p:nvPr/>
        </p:nvSpPr>
        <p:spPr>
          <a:xfrm flipH="1">
            <a:off x="8244397" y="3428989"/>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0" name="Google Shape;350;p26"/>
          <p:cNvSpPr txBox="1">
            <a:spLocks noGrp="1"/>
          </p:cNvSpPr>
          <p:nvPr>
            <p:ph type="title"/>
          </p:nvPr>
        </p:nvSpPr>
        <p:spPr>
          <a:xfrm>
            <a:off x="3028725" y="2588400"/>
            <a:ext cx="50676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351" name="Google Shape;351;p26"/>
          <p:cNvSpPr txBox="1">
            <a:spLocks noGrp="1"/>
          </p:cNvSpPr>
          <p:nvPr>
            <p:ph type="title" idx="2" hasCustomPrompt="1"/>
          </p:nvPr>
        </p:nvSpPr>
        <p:spPr>
          <a:xfrm>
            <a:off x="1047675" y="2596567"/>
            <a:ext cx="15717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7500">
                <a:solidFill>
                  <a:schemeClr val="accent3"/>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352" name="Google Shape;352;p26"/>
          <p:cNvSpPr txBox="1">
            <a:spLocks noGrp="1"/>
          </p:cNvSpPr>
          <p:nvPr>
            <p:ph type="subTitle" idx="1"/>
          </p:nvPr>
        </p:nvSpPr>
        <p:spPr>
          <a:xfrm>
            <a:off x="3028725" y="3693633"/>
            <a:ext cx="32769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 xmlns:p14="http://schemas.microsoft.com/office/powerpoint/2010/main" val="33955853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3 1">
  <p:cSld name="Section header 3 1">
    <p:spTree>
      <p:nvGrpSpPr>
        <p:cNvPr id="1" name="Shape 353"/>
        <p:cNvGrpSpPr/>
        <p:nvPr/>
      </p:nvGrpSpPr>
      <p:grpSpPr>
        <a:xfrm>
          <a:off x="0" y="0"/>
          <a:ext cx="0" cy="0"/>
          <a:chOff x="0" y="0"/>
          <a:chExt cx="0" cy="0"/>
        </a:xfrm>
      </p:grpSpPr>
      <p:sp>
        <p:nvSpPr>
          <p:cNvPr id="354" name="Google Shape;354;p27"/>
          <p:cNvSpPr/>
          <p:nvPr/>
        </p:nvSpPr>
        <p:spPr>
          <a:xfrm rot="-1437104" flipH="1">
            <a:off x="-3762675" y="-7183977"/>
            <a:ext cx="8041826" cy="10086400"/>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27"/>
          <p:cNvSpPr/>
          <p:nvPr/>
        </p:nvSpPr>
        <p:spPr>
          <a:xfrm rot="7383615">
            <a:off x="5013814" y="2522592"/>
            <a:ext cx="10722108" cy="7564489"/>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27"/>
          <p:cNvSpPr/>
          <p:nvPr/>
        </p:nvSpPr>
        <p:spPr>
          <a:xfrm>
            <a:off x="3901739" y="209756"/>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57" name="Google Shape;357;p27"/>
          <p:cNvGrpSpPr/>
          <p:nvPr/>
        </p:nvGrpSpPr>
        <p:grpSpPr>
          <a:xfrm rot="4440490">
            <a:off x="7746356" y="2067303"/>
            <a:ext cx="1655499" cy="467775"/>
            <a:chOff x="11247600" y="2915213"/>
            <a:chExt cx="1241625" cy="467775"/>
          </a:xfrm>
        </p:grpSpPr>
        <p:sp>
          <p:nvSpPr>
            <p:cNvPr id="358" name="Google Shape;358;p27"/>
            <p:cNvSpPr/>
            <p:nvPr/>
          </p:nvSpPr>
          <p:spPr>
            <a:xfrm>
              <a:off x="11247600" y="2915213"/>
              <a:ext cx="1241625" cy="467775"/>
            </a:xfrm>
            <a:custGeom>
              <a:avLst/>
              <a:gdLst/>
              <a:ahLst/>
              <a:cxnLst/>
              <a:rect l="l" t="t" r="r" b="b"/>
              <a:pathLst>
                <a:path w="49665" h="18711" extrusionOk="0">
                  <a:moveTo>
                    <a:pt x="40605" y="0"/>
                  </a:moveTo>
                  <a:cubicBezTo>
                    <a:pt x="36142" y="0"/>
                    <a:pt x="30600" y="346"/>
                    <a:pt x="25331" y="1620"/>
                  </a:cubicBezTo>
                  <a:lnTo>
                    <a:pt x="26052" y="5779"/>
                  </a:lnTo>
                  <a:lnTo>
                    <a:pt x="24093" y="1929"/>
                  </a:lnTo>
                  <a:cubicBezTo>
                    <a:pt x="23475" y="2135"/>
                    <a:pt x="22822" y="2307"/>
                    <a:pt x="22169" y="2514"/>
                  </a:cubicBezTo>
                  <a:cubicBezTo>
                    <a:pt x="18285" y="3820"/>
                    <a:pt x="14573" y="5607"/>
                    <a:pt x="11067" y="7772"/>
                  </a:cubicBezTo>
                  <a:lnTo>
                    <a:pt x="13267" y="10728"/>
                  </a:lnTo>
                  <a:lnTo>
                    <a:pt x="9967" y="8459"/>
                  </a:lnTo>
                  <a:cubicBezTo>
                    <a:pt x="6427" y="10693"/>
                    <a:pt x="3093" y="13271"/>
                    <a:pt x="0" y="16090"/>
                  </a:cubicBezTo>
                  <a:cubicBezTo>
                    <a:pt x="0" y="16090"/>
                    <a:pt x="6769" y="18711"/>
                    <a:pt x="15116" y="18711"/>
                  </a:cubicBezTo>
                  <a:cubicBezTo>
                    <a:pt x="18318" y="18711"/>
                    <a:pt x="21751" y="18325"/>
                    <a:pt x="25124" y="17258"/>
                  </a:cubicBezTo>
                  <a:lnTo>
                    <a:pt x="25056" y="14440"/>
                  </a:lnTo>
                  <a:lnTo>
                    <a:pt x="26293" y="16846"/>
                  </a:lnTo>
                  <a:cubicBezTo>
                    <a:pt x="30624" y="15265"/>
                    <a:pt x="34748" y="12790"/>
                    <a:pt x="38357" y="10212"/>
                  </a:cubicBezTo>
                  <a:lnTo>
                    <a:pt x="38288" y="6947"/>
                  </a:lnTo>
                  <a:lnTo>
                    <a:pt x="39525" y="9353"/>
                  </a:lnTo>
                  <a:cubicBezTo>
                    <a:pt x="43134" y="6672"/>
                    <a:pt x="46502" y="3716"/>
                    <a:pt x="49664" y="486"/>
                  </a:cubicBezTo>
                  <a:cubicBezTo>
                    <a:pt x="49664" y="486"/>
                    <a:pt x="45893" y="0"/>
                    <a:pt x="40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27"/>
            <p:cNvSpPr/>
            <p:nvPr/>
          </p:nvSpPr>
          <p:spPr>
            <a:xfrm>
              <a:off x="11247600" y="2926488"/>
              <a:ext cx="1241625" cy="390975"/>
            </a:xfrm>
            <a:custGeom>
              <a:avLst/>
              <a:gdLst/>
              <a:ahLst/>
              <a:cxnLst/>
              <a:rect l="l" t="t" r="r" b="b"/>
              <a:pathLst>
                <a:path w="49665" h="15639" extrusionOk="0">
                  <a:moveTo>
                    <a:pt x="49664" y="0"/>
                  </a:moveTo>
                  <a:lnTo>
                    <a:pt x="47602" y="894"/>
                  </a:lnTo>
                  <a:lnTo>
                    <a:pt x="45265" y="1925"/>
                  </a:lnTo>
                  <a:lnTo>
                    <a:pt x="42172" y="3231"/>
                  </a:lnTo>
                  <a:lnTo>
                    <a:pt x="40419" y="3953"/>
                  </a:lnTo>
                  <a:lnTo>
                    <a:pt x="38494" y="4675"/>
                  </a:lnTo>
                  <a:cubicBezTo>
                    <a:pt x="37188" y="5190"/>
                    <a:pt x="35813" y="5706"/>
                    <a:pt x="34370" y="6221"/>
                  </a:cubicBezTo>
                  <a:cubicBezTo>
                    <a:pt x="32926" y="6737"/>
                    <a:pt x="31448" y="7287"/>
                    <a:pt x="29936" y="7802"/>
                  </a:cubicBezTo>
                  <a:cubicBezTo>
                    <a:pt x="28390" y="8283"/>
                    <a:pt x="26877" y="8799"/>
                    <a:pt x="25296" y="9280"/>
                  </a:cubicBezTo>
                  <a:lnTo>
                    <a:pt x="22959" y="10002"/>
                  </a:lnTo>
                  <a:lnTo>
                    <a:pt x="20622" y="10689"/>
                  </a:lnTo>
                  <a:cubicBezTo>
                    <a:pt x="19110" y="11136"/>
                    <a:pt x="17563" y="11549"/>
                    <a:pt x="16085" y="11961"/>
                  </a:cubicBezTo>
                  <a:lnTo>
                    <a:pt x="11823" y="13061"/>
                  </a:lnTo>
                  <a:cubicBezTo>
                    <a:pt x="10483" y="13370"/>
                    <a:pt x="9177" y="13714"/>
                    <a:pt x="7974" y="13954"/>
                  </a:cubicBezTo>
                  <a:cubicBezTo>
                    <a:pt x="5602" y="14539"/>
                    <a:pt x="3609" y="14951"/>
                    <a:pt x="2200" y="15226"/>
                  </a:cubicBezTo>
                  <a:lnTo>
                    <a:pt x="584" y="15535"/>
                  </a:lnTo>
                  <a:lnTo>
                    <a:pt x="0" y="15639"/>
                  </a:lnTo>
                  <a:cubicBezTo>
                    <a:pt x="0" y="15639"/>
                    <a:pt x="825" y="15570"/>
                    <a:pt x="2269" y="15364"/>
                  </a:cubicBezTo>
                  <a:cubicBezTo>
                    <a:pt x="2956" y="15226"/>
                    <a:pt x="3815" y="15089"/>
                    <a:pt x="4812" y="14917"/>
                  </a:cubicBezTo>
                  <a:cubicBezTo>
                    <a:pt x="5774" y="14745"/>
                    <a:pt x="6908" y="14539"/>
                    <a:pt x="8077" y="14298"/>
                  </a:cubicBezTo>
                  <a:cubicBezTo>
                    <a:pt x="9280" y="14092"/>
                    <a:pt x="10586" y="13817"/>
                    <a:pt x="11961" y="13508"/>
                  </a:cubicBezTo>
                  <a:cubicBezTo>
                    <a:pt x="13336" y="13198"/>
                    <a:pt x="14779" y="12855"/>
                    <a:pt x="16257" y="12477"/>
                  </a:cubicBezTo>
                  <a:cubicBezTo>
                    <a:pt x="17735" y="12098"/>
                    <a:pt x="19282" y="11686"/>
                    <a:pt x="20828" y="11239"/>
                  </a:cubicBezTo>
                  <a:lnTo>
                    <a:pt x="23165" y="10586"/>
                  </a:lnTo>
                  <a:lnTo>
                    <a:pt x="25503" y="9864"/>
                  </a:lnTo>
                  <a:cubicBezTo>
                    <a:pt x="27049" y="9418"/>
                    <a:pt x="28596" y="8833"/>
                    <a:pt x="30142" y="8352"/>
                  </a:cubicBezTo>
                  <a:cubicBezTo>
                    <a:pt x="31655" y="7837"/>
                    <a:pt x="33133" y="7252"/>
                    <a:pt x="34576" y="6737"/>
                  </a:cubicBezTo>
                  <a:cubicBezTo>
                    <a:pt x="36020" y="6221"/>
                    <a:pt x="37394" y="5637"/>
                    <a:pt x="38666" y="5121"/>
                  </a:cubicBezTo>
                  <a:lnTo>
                    <a:pt x="40556" y="4331"/>
                  </a:lnTo>
                  <a:lnTo>
                    <a:pt x="42309" y="3540"/>
                  </a:lnTo>
                  <a:cubicBezTo>
                    <a:pt x="43444" y="3059"/>
                    <a:pt x="44440" y="2578"/>
                    <a:pt x="45368" y="2166"/>
                  </a:cubicBezTo>
                  <a:lnTo>
                    <a:pt x="47671" y="997"/>
                  </a:lnTo>
                  <a:lnTo>
                    <a:pt x="496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60" name="Google Shape;360;p27"/>
          <p:cNvGrpSpPr/>
          <p:nvPr/>
        </p:nvGrpSpPr>
        <p:grpSpPr>
          <a:xfrm>
            <a:off x="6115351" y="222084"/>
            <a:ext cx="1068075" cy="994467"/>
            <a:chOff x="11501925" y="3107788"/>
            <a:chExt cx="1068075" cy="745850"/>
          </a:xfrm>
        </p:grpSpPr>
        <p:sp>
          <p:nvSpPr>
            <p:cNvPr id="361" name="Google Shape;361;p27"/>
            <p:cNvSpPr/>
            <p:nvPr/>
          </p:nvSpPr>
          <p:spPr>
            <a:xfrm>
              <a:off x="11501925" y="3108638"/>
              <a:ext cx="1068075" cy="745000"/>
            </a:xfrm>
            <a:custGeom>
              <a:avLst/>
              <a:gdLst/>
              <a:ahLst/>
              <a:cxnLst/>
              <a:rect l="l" t="t" r="r" b="b"/>
              <a:pathLst>
                <a:path w="42723" h="29800" extrusionOk="0">
                  <a:moveTo>
                    <a:pt x="42722" y="1"/>
                  </a:moveTo>
                  <a:cubicBezTo>
                    <a:pt x="42722" y="1"/>
                    <a:pt x="30005" y="2269"/>
                    <a:pt x="19832" y="8353"/>
                  </a:cubicBezTo>
                  <a:lnTo>
                    <a:pt x="21757" y="12099"/>
                  </a:lnTo>
                  <a:lnTo>
                    <a:pt x="18766" y="9040"/>
                  </a:lnTo>
                  <a:cubicBezTo>
                    <a:pt x="18182" y="9384"/>
                    <a:pt x="17632" y="9762"/>
                    <a:pt x="17082" y="10140"/>
                  </a:cubicBezTo>
                  <a:cubicBezTo>
                    <a:pt x="13783" y="12580"/>
                    <a:pt x="10758" y="15364"/>
                    <a:pt x="8077" y="18492"/>
                  </a:cubicBezTo>
                  <a:lnTo>
                    <a:pt x="11033" y="20657"/>
                  </a:lnTo>
                  <a:lnTo>
                    <a:pt x="7218" y="19488"/>
                  </a:lnTo>
                  <a:cubicBezTo>
                    <a:pt x="4503" y="22685"/>
                    <a:pt x="2097" y="26122"/>
                    <a:pt x="1" y="29765"/>
                  </a:cubicBezTo>
                  <a:cubicBezTo>
                    <a:pt x="1" y="29765"/>
                    <a:pt x="538" y="29800"/>
                    <a:pt x="1481" y="29800"/>
                  </a:cubicBezTo>
                  <a:cubicBezTo>
                    <a:pt x="5325" y="29800"/>
                    <a:pt x="15910" y="29223"/>
                    <a:pt x="24300" y="23372"/>
                  </a:cubicBezTo>
                  <a:lnTo>
                    <a:pt x="23406" y="20691"/>
                  </a:lnTo>
                  <a:lnTo>
                    <a:pt x="25297" y="22616"/>
                  </a:lnTo>
                  <a:cubicBezTo>
                    <a:pt x="28940" y="19832"/>
                    <a:pt x="32171" y="16223"/>
                    <a:pt x="34817" y="12717"/>
                  </a:cubicBezTo>
                  <a:lnTo>
                    <a:pt x="33820" y="9590"/>
                  </a:lnTo>
                  <a:lnTo>
                    <a:pt x="35711" y="11549"/>
                  </a:lnTo>
                  <a:cubicBezTo>
                    <a:pt x="38357" y="7871"/>
                    <a:pt x="40694" y="4022"/>
                    <a:pt x="427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2" name="Google Shape;362;p27"/>
            <p:cNvSpPr/>
            <p:nvPr/>
          </p:nvSpPr>
          <p:spPr>
            <a:xfrm>
              <a:off x="11501925" y="3107788"/>
              <a:ext cx="1068075" cy="744125"/>
            </a:xfrm>
            <a:custGeom>
              <a:avLst/>
              <a:gdLst/>
              <a:ahLst/>
              <a:cxnLst/>
              <a:rect l="l" t="t" r="r" b="b"/>
              <a:pathLst>
                <a:path w="42723" h="29765" extrusionOk="0">
                  <a:moveTo>
                    <a:pt x="42722" y="0"/>
                  </a:moveTo>
                  <a:lnTo>
                    <a:pt x="41038" y="1444"/>
                  </a:lnTo>
                  <a:lnTo>
                    <a:pt x="39113" y="3162"/>
                  </a:lnTo>
                  <a:lnTo>
                    <a:pt x="36536" y="5328"/>
                  </a:lnTo>
                  <a:lnTo>
                    <a:pt x="35058" y="6565"/>
                  </a:lnTo>
                  <a:lnTo>
                    <a:pt x="33442" y="7802"/>
                  </a:lnTo>
                  <a:cubicBezTo>
                    <a:pt x="32343" y="8661"/>
                    <a:pt x="31208" y="9589"/>
                    <a:pt x="29971" y="10517"/>
                  </a:cubicBezTo>
                  <a:cubicBezTo>
                    <a:pt x="28768" y="11445"/>
                    <a:pt x="27496" y="12408"/>
                    <a:pt x="26190" y="13336"/>
                  </a:cubicBezTo>
                  <a:cubicBezTo>
                    <a:pt x="24884" y="14264"/>
                    <a:pt x="23578" y="15226"/>
                    <a:pt x="22238" y="16120"/>
                  </a:cubicBezTo>
                  <a:lnTo>
                    <a:pt x="20244" y="17529"/>
                  </a:lnTo>
                  <a:lnTo>
                    <a:pt x="18217" y="18869"/>
                  </a:lnTo>
                  <a:cubicBezTo>
                    <a:pt x="16876" y="19797"/>
                    <a:pt x="15536" y="20622"/>
                    <a:pt x="14264" y="21447"/>
                  </a:cubicBezTo>
                  <a:lnTo>
                    <a:pt x="10518" y="23784"/>
                  </a:lnTo>
                  <a:cubicBezTo>
                    <a:pt x="9315" y="24506"/>
                    <a:pt x="8181" y="25193"/>
                    <a:pt x="7115" y="25812"/>
                  </a:cubicBezTo>
                  <a:cubicBezTo>
                    <a:pt x="5019" y="27049"/>
                    <a:pt x="3231" y="28046"/>
                    <a:pt x="1960" y="28733"/>
                  </a:cubicBezTo>
                  <a:lnTo>
                    <a:pt x="516" y="29524"/>
                  </a:lnTo>
                  <a:lnTo>
                    <a:pt x="1" y="29764"/>
                  </a:lnTo>
                  <a:cubicBezTo>
                    <a:pt x="1" y="29764"/>
                    <a:pt x="757" y="29455"/>
                    <a:pt x="2063" y="28802"/>
                  </a:cubicBezTo>
                  <a:cubicBezTo>
                    <a:pt x="2681" y="28493"/>
                    <a:pt x="3472" y="28115"/>
                    <a:pt x="4366" y="27668"/>
                  </a:cubicBezTo>
                  <a:cubicBezTo>
                    <a:pt x="5259" y="27221"/>
                    <a:pt x="6256" y="26671"/>
                    <a:pt x="7321" y="26121"/>
                  </a:cubicBezTo>
                  <a:cubicBezTo>
                    <a:pt x="8387" y="25537"/>
                    <a:pt x="9521" y="24884"/>
                    <a:pt x="10758" y="24162"/>
                  </a:cubicBezTo>
                  <a:cubicBezTo>
                    <a:pt x="11961" y="23475"/>
                    <a:pt x="13267" y="22753"/>
                    <a:pt x="14539" y="21928"/>
                  </a:cubicBezTo>
                  <a:cubicBezTo>
                    <a:pt x="15845" y="21103"/>
                    <a:pt x="17185" y="20278"/>
                    <a:pt x="18526" y="19385"/>
                  </a:cubicBezTo>
                  <a:lnTo>
                    <a:pt x="20554" y="18079"/>
                  </a:lnTo>
                  <a:lnTo>
                    <a:pt x="22582" y="16670"/>
                  </a:lnTo>
                  <a:cubicBezTo>
                    <a:pt x="23922" y="15742"/>
                    <a:pt x="25228" y="14779"/>
                    <a:pt x="26534" y="13817"/>
                  </a:cubicBezTo>
                  <a:cubicBezTo>
                    <a:pt x="27874" y="12889"/>
                    <a:pt x="29077" y="11892"/>
                    <a:pt x="30315" y="10964"/>
                  </a:cubicBezTo>
                  <a:cubicBezTo>
                    <a:pt x="31552" y="10071"/>
                    <a:pt x="32652" y="9074"/>
                    <a:pt x="33752" y="8180"/>
                  </a:cubicBezTo>
                  <a:lnTo>
                    <a:pt x="35333" y="6909"/>
                  </a:lnTo>
                  <a:lnTo>
                    <a:pt x="36742" y="5637"/>
                  </a:lnTo>
                  <a:cubicBezTo>
                    <a:pt x="37670" y="4812"/>
                    <a:pt x="38529" y="4090"/>
                    <a:pt x="39251" y="3403"/>
                  </a:cubicBezTo>
                  <a:lnTo>
                    <a:pt x="41141" y="1547"/>
                  </a:lnTo>
                  <a:lnTo>
                    <a:pt x="427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63" name="Google Shape;363;p27"/>
          <p:cNvSpPr txBox="1">
            <a:spLocks noGrp="1"/>
          </p:cNvSpPr>
          <p:nvPr>
            <p:ph type="title"/>
          </p:nvPr>
        </p:nvSpPr>
        <p:spPr>
          <a:xfrm flipH="1">
            <a:off x="1047675" y="2400784"/>
            <a:ext cx="50676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364" name="Google Shape;364;p27"/>
          <p:cNvSpPr txBox="1">
            <a:spLocks noGrp="1"/>
          </p:cNvSpPr>
          <p:nvPr>
            <p:ph type="title" idx="2" hasCustomPrompt="1"/>
          </p:nvPr>
        </p:nvSpPr>
        <p:spPr>
          <a:xfrm flipH="1">
            <a:off x="6524625" y="2408951"/>
            <a:ext cx="15717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500">
                <a:solidFill>
                  <a:schemeClr val="accent3"/>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365" name="Google Shape;365;p27"/>
          <p:cNvSpPr txBox="1">
            <a:spLocks noGrp="1"/>
          </p:cNvSpPr>
          <p:nvPr>
            <p:ph type="subTitle" idx="1"/>
          </p:nvPr>
        </p:nvSpPr>
        <p:spPr>
          <a:xfrm flipH="1">
            <a:off x="2838375" y="3506017"/>
            <a:ext cx="32769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 xmlns:p14="http://schemas.microsoft.com/office/powerpoint/2010/main" val="21581396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66"/>
        <p:cNvGrpSpPr/>
        <p:nvPr/>
      </p:nvGrpSpPr>
      <p:grpSpPr>
        <a:xfrm>
          <a:off x="0" y="0"/>
          <a:ext cx="0" cy="0"/>
          <a:chOff x="0" y="0"/>
          <a:chExt cx="0" cy="0"/>
        </a:xfrm>
      </p:grpSpPr>
      <p:sp>
        <p:nvSpPr>
          <p:cNvPr id="367" name="Google Shape;367;p28"/>
          <p:cNvSpPr/>
          <p:nvPr/>
        </p:nvSpPr>
        <p:spPr>
          <a:xfrm rot="5139672" flipH="1">
            <a:off x="-1230384" y="1788740"/>
            <a:ext cx="11871612" cy="1003705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68" name="Google Shape;368;p28"/>
          <p:cNvGrpSpPr/>
          <p:nvPr/>
        </p:nvGrpSpPr>
        <p:grpSpPr>
          <a:xfrm rot="3456501">
            <a:off x="-952525" y="-544823"/>
            <a:ext cx="3010279" cy="2528312"/>
            <a:chOff x="-5056092" y="-10"/>
            <a:chExt cx="2257725" cy="2528329"/>
          </a:xfrm>
        </p:grpSpPr>
        <p:sp>
          <p:nvSpPr>
            <p:cNvPr id="369" name="Google Shape;369;p28"/>
            <p:cNvSpPr/>
            <p:nvPr/>
          </p:nvSpPr>
          <p:spPr>
            <a:xfrm>
              <a:off x="-4313774" y="181634"/>
              <a:ext cx="1138595" cy="1199450"/>
            </a:xfrm>
            <a:custGeom>
              <a:avLst/>
              <a:gdLst/>
              <a:ahLst/>
              <a:cxnLst/>
              <a:rect l="l" t="t" r="r" b="b"/>
              <a:pathLst>
                <a:path w="33341" h="35123" extrusionOk="0">
                  <a:moveTo>
                    <a:pt x="20483" y="22131"/>
                  </a:moveTo>
                  <a:cubicBezTo>
                    <a:pt x="20483" y="22132"/>
                    <a:pt x="20483" y="22133"/>
                    <a:pt x="20483" y="22134"/>
                  </a:cubicBezTo>
                  <a:lnTo>
                    <a:pt x="20483" y="22134"/>
                  </a:lnTo>
                  <a:cubicBezTo>
                    <a:pt x="20484" y="22133"/>
                    <a:pt x="20484" y="22132"/>
                    <a:pt x="20483" y="22131"/>
                  </a:cubicBezTo>
                  <a:close/>
                  <a:moveTo>
                    <a:pt x="15863" y="27724"/>
                  </a:moveTo>
                  <a:lnTo>
                    <a:pt x="15863" y="27724"/>
                  </a:lnTo>
                  <a:cubicBezTo>
                    <a:pt x="15863" y="27725"/>
                    <a:pt x="15863" y="27726"/>
                    <a:pt x="15863" y="27727"/>
                  </a:cubicBezTo>
                  <a:lnTo>
                    <a:pt x="15863" y="27727"/>
                  </a:lnTo>
                  <a:cubicBezTo>
                    <a:pt x="15863" y="27726"/>
                    <a:pt x="15864" y="27725"/>
                    <a:pt x="15863" y="27724"/>
                  </a:cubicBezTo>
                  <a:close/>
                  <a:moveTo>
                    <a:pt x="22390" y="1"/>
                  </a:moveTo>
                  <a:cubicBezTo>
                    <a:pt x="22176" y="1"/>
                    <a:pt x="18347" y="2625"/>
                    <a:pt x="17839" y="6629"/>
                  </a:cubicBezTo>
                  <a:cubicBezTo>
                    <a:pt x="17626" y="8666"/>
                    <a:pt x="17535" y="10702"/>
                    <a:pt x="17596" y="12709"/>
                  </a:cubicBezTo>
                  <a:lnTo>
                    <a:pt x="17596" y="13438"/>
                  </a:lnTo>
                  <a:lnTo>
                    <a:pt x="17596" y="13712"/>
                  </a:lnTo>
                  <a:cubicBezTo>
                    <a:pt x="16653" y="14593"/>
                    <a:pt x="15742" y="15535"/>
                    <a:pt x="14830" y="16478"/>
                  </a:cubicBezTo>
                  <a:cubicBezTo>
                    <a:pt x="14343" y="16994"/>
                    <a:pt x="13857" y="17541"/>
                    <a:pt x="13371" y="18058"/>
                  </a:cubicBezTo>
                  <a:cubicBezTo>
                    <a:pt x="14374" y="16478"/>
                    <a:pt x="14921" y="14684"/>
                    <a:pt x="15012" y="12830"/>
                  </a:cubicBezTo>
                  <a:cubicBezTo>
                    <a:pt x="15103" y="8836"/>
                    <a:pt x="15194" y="5474"/>
                    <a:pt x="15314" y="5474"/>
                  </a:cubicBezTo>
                  <a:cubicBezTo>
                    <a:pt x="15315" y="5474"/>
                    <a:pt x="15315" y="5474"/>
                    <a:pt x="15316" y="5474"/>
                  </a:cubicBezTo>
                  <a:cubicBezTo>
                    <a:pt x="15315" y="5474"/>
                    <a:pt x="15313" y="5473"/>
                    <a:pt x="15311" y="5473"/>
                  </a:cubicBezTo>
                  <a:cubicBezTo>
                    <a:pt x="15123" y="5473"/>
                    <a:pt x="11577" y="8464"/>
                    <a:pt x="11547" y="12526"/>
                  </a:cubicBezTo>
                  <a:cubicBezTo>
                    <a:pt x="11547" y="14593"/>
                    <a:pt x="11669" y="16630"/>
                    <a:pt x="11972" y="18666"/>
                  </a:cubicBezTo>
                  <a:cubicBezTo>
                    <a:pt x="12003" y="18940"/>
                    <a:pt x="12033" y="19183"/>
                    <a:pt x="12033" y="19365"/>
                  </a:cubicBezTo>
                  <a:lnTo>
                    <a:pt x="12064" y="19578"/>
                  </a:lnTo>
                  <a:lnTo>
                    <a:pt x="12064" y="19608"/>
                  </a:lnTo>
                  <a:cubicBezTo>
                    <a:pt x="10696" y="21250"/>
                    <a:pt x="9389" y="22921"/>
                    <a:pt x="8173" y="24624"/>
                  </a:cubicBezTo>
                  <a:cubicBezTo>
                    <a:pt x="8933" y="22982"/>
                    <a:pt x="9267" y="21128"/>
                    <a:pt x="9146" y="19304"/>
                  </a:cubicBezTo>
                  <a:cubicBezTo>
                    <a:pt x="8781" y="15323"/>
                    <a:pt x="8477" y="11949"/>
                    <a:pt x="8599" y="11949"/>
                  </a:cubicBezTo>
                  <a:cubicBezTo>
                    <a:pt x="8598" y="11948"/>
                    <a:pt x="8597" y="11948"/>
                    <a:pt x="8597" y="11948"/>
                  </a:cubicBezTo>
                  <a:cubicBezTo>
                    <a:pt x="8448" y="11948"/>
                    <a:pt x="5257" y="15310"/>
                    <a:pt x="5681" y="19396"/>
                  </a:cubicBezTo>
                  <a:cubicBezTo>
                    <a:pt x="5893" y="21432"/>
                    <a:pt x="6258" y="23469"/>
                    <a:pt x="6775" y="25444"/>
                  </a:cubicBezTo>
                  <a:cubicBezTo>
                    <a:pt x="6836" y="25748"/>
                    <a:pt x="6896" y="25991"/>
                    <a:pt x="6927" y="26174"/>
                  </a:cubicBezTo>
                  <a:lnTo>
                    <a:pt x="6988" y="26356"/>
                  </a:lnTo>
                  <a:cubicBezTo>
                    <a:pt x="6653" y="26812"/>
                    <a:pt x="6349" y="27298"/>
                    <a:pt x="6045" y="27785"/>
                  </a:cubicBezTo>
                  <a:cubicBezTo>
                    <a:pt x="5377" y="28879"/>
                    <a:pt x="4708" y="30004"/>
                    <a:pt x="4070" y="31159"/>
                  </a:cubicBezTo>
                  <a:lnTo>
                    <a:pt x="3918" y="31402"/>
                  </a:lnTo>
                  <a:cubicBezTo>
                    <a:pt x="4495" y="29700"/>
                    <a:pt x="4617" y="27846"/>
                    <a:pt x="4282" y="26052"/>
                  </a:cubicBezTo>
                  <a:cubicBezTo>
                    <a:pt x="3492" y="22131"/>
                    <a:pt x="2823" y="18788"/>
                    <a:pt x="2945" y="18757"/>
                  </a:cubicBezTo>
                  <a:cubicBezTo>
                    <a:pt x="2944" y="18757"/>
                    <a:pt x="2944" y="18757"/>
                    <a:pt x="2943" y="18757"/>
                  </a:cubicBezTo>
                  <a:cubicBezTo>
                    <a:pt x="2801" y="18757"/>
                    <a:pt x="0" y="22482"/>
                    <a:pt x="848" y="26508"/>
                  </a:cubicBezTo>
                  <a:cubicBezTo>
                    <a:pt x="1304" y="28545"/>
                    <a:pt x="1881" y="30520"/>
                    <a:pt x="2641" y="32466"/>
                  </a:cubicBezTo>
                  <a:cubicBezTo>
                    <a:pt x="2763" y="32861"/>
                    <a:pt x="2854" y="33134"/>
                    <a:pt x="2915" y="33317"/>
                  </a:cubicBezTo>
                  <a:cubicBezTo>
                    <a:pt x="2641" y="33833"/>
                    <a:pt x="2428" y="34350"/>
                    <a:pt x="2215" y="34897"/>
                  </a:cubicBezTo>
                  <a:cubicBezTo>
                    <a:pt x="2156" y="35016"/>
                    <a:pt x="2265" y="35123"/>
                    <a:pt x="2373" y="35123"/>
                  </a:cubicBezTo>
                  <a:cubicBezTo>
                    <a:pt x="2431" y="35123"/>
                    <a:pt x="2488" y="35093"/>
                    <a:pt x="2519" y="35019"/>
                  </a:cubicBezTo>
                  <a:cubicBezTo>
                    <a:pt x="2823" y="34533"/>
                    <a:pt x="3097" y="34016"/>
                    <a:pt x="3340" y="33499"/>
                  </a:cubicBezTo>
                  <a:lnTo>
                    <a:pt x="3492" y="33469"/>
                  </a:lnTo>
                  <a:cubicBezTo>
                    <a:pt x="3674" y="33408"/>
                    <a:pt x="3918" y="33317"/>
                    <a:pt x="4191" y="33226"/>
                  </a:cubicBezTo>
                  <a:cubicBezTo>
                    <a:pt x="5468" y="32891"/>
                    <a:pt x="7656" y="32344"/>
                    <a:pt x="10088" y="31767"/>
                  </a:cubicBezTo>
                  <a:cubicBezTo>
                    <a:pt x="13827" y="30832"/>
                    <a:pt x="15831" y="27892"/>
                    <a:pt x="15863" y="27727"/>
                  </a:cubicBezTo>
                  <a:lnTo>
                    <a:pt x="15863" y="27727"/>
                  </a:lnTo>
                  <a:cubicBezTo>
                    <a:pt x="15813" y="27817"/>
                    <a:pt x="12623" y="27887"/>
                    <a:pt x="8781" y="28788"/>
                  </a:cubicBezTo>
                  <a:cubicBezTo>
                    <a:pt x="7079" y="29213"/>
                    <a:pt x="5559" y="30156"/>
                    <a:pt x="4434" y="31493"/>
                  </a:cubicBezTo>
                  <a:cubicBezTo>
                    <a:pt x="4921" y="30581"/>
                    <a:pt x="5468" y="29669"/>
                    <a:pt x="5985" y="28788"/>
                  </a:cubicBezTo>
                  <a:cubicBezTo>
                    <a:pt x="6440" y="28028"/>
                    <a:pt x="6927" y="27298"/>
                    <a:pt x="7413" y="26569"/>
                  </a:cubicBezTo>
                  <a:cubicBezTo>
                    <a:pt x="7595" y="26539"/>
                    <a:pt x="7899" y="26478"/>
                    <a:pt x="8295" y="26387"/>
                  </a:cubicBezTo>
                  <a:cubicBezTo>
                    <a:pt x="9602" y="26174"/>
                    <a:pt x="11820" y="25870"/>
                    <a:pt x="14313" y="25535"/>
                  </a:cubicBezTo>
                  <a:cubicBezTo>
                    <a:pt x="18143" y="25023"/>
                    <a:pt x="20447" y="22296"/>
                    <a:pt x="20483" y="22134"/>
                  </a:cubicBezTo>
                  <a:lnTo>
                    <a:pt x="20483" y="22134"/>
                  </a:lnTo>
                  <a:cubicBezTo>
                    <a:pt x="20475" y="22147"/>
                    <a:pt x="20388" y="22152"/>
                    <a:pt x="20232" y="22152"/>
                  </a:cubicBezTo>
                  <a:cubicBezTo>
                    <a:pt x="19922" y="22152"/>
                    <a:pt x="19339" y="22135"/>
                    <a:pt x="18558" y="22135"/>
                  </a:cubicBezTo>
                  <a:cubicBezTo>
                    <a:pt x="17249" y="22135"/>
                    <a:pt x="15382" y="22182"/>
                    <a:pt x="13310" y="22435"/>
                  </a:cubicBezTo>
                  <a:cubicBezTo>
                    <a:pt x="11577" y="22678"/>
                    <a:pt x="9966" y="23469"/>
                    <a:pt x="8690" y="24684"/>
                  </a:cubicBezTo>
                  <a:cubicBezTo>
                    <a:pt x="9115" y="24076"/>
                    <a:pt x="9541" y="23469"/>
                    <a:pt x="9997" y="22891"/>
                  </a:cubicBezTo>
                  <a:cubicBezTo>
                    <a:pt x="10757" y="21827"/>
                    <a:pt x="11577" y="20824"/>
                    <a:pt x="12428" y="19821"/>
                  </a:cubicBezTo>
                  <a:lnTo>
                    <a:pt x="12550" y="19821"/>
                  </a:lnTo>
                  <a:cubicBezTo>
                    <a:pt x="12732" y="19791"/>
                    <a:pt x="13006" y="19760"/>
                    <a:pt x="13340" y="19730"/>
                  </a:cubicBezTo>
                  <a:cubicBezTo>
                    <a:pt x="14678" y="19669"/>
                    <a:pt x="16927" y="19608"/>
                    <a:pt x="19419" y="19548"/>
                  </a:cubicBezTo>
                  <a:cubicBezTo>
                    <a:pt x="23340" y="19426"/>
                    <a:pt x="25984" y="16934"/>
                    <a:pt x="25985" y="16812"/>
                  </a:cubicBezTo>
                  <a:lnTo>
                    <a:pt x="25985" y="16812"/>
                  </a:lnTo>
                  <a:cubicBezTo>
                    <a:pt x="25985" y="16823"/>
                    <a:pt x="25961" y="16827"/>
                    <a:pt x="25914" y="16827"/>
                  </a:cubicBezTo>
                  <a:cubicBezTo>
                    <a:pt x="25451" y="16827"/>
                    <a:pt x="22763" y="16352"/>
                    <a:pt x="19355" y="16352"/>
                  </a:cubicBezTo>
                  <a:cubicBezTo>
                    <a:pt x="19176" y="16352"/>
                    <a:pt x="18995" y="16353"/>
                    <a:pt x="18812" y="16356"/>
                  </a:cubicBezTo>
                  <a:cubicBezTo>
                    <a:pt x="17018" y="16417"/>
                    <a:pt x="15286" y="17055"/>
                    <a:pt x="13857" y="18149"/>
                  </a:cubicBezTo>
                  <a:cubicBezTo>
                    <a:pt x="15164" y="16690"/>
                    <a:pt x="16501" y="15292"/>
                    <a:pt x="17900" y="13955"/>
                  </a:cubicBezTo>
                  <a:lnTo>
                    <a:pt x="18872" y="13955"/>
                  </a:lnTo>
                  <a:cubicBezTo>
                    <a:pt x="20179" y="14016"/>
                    <a:pt x="22459" y="14198"/>
                    <a:pt x="24951" y="14380"/>
                  </a:cubicBezTo>
                  <a:cubicBezTo>
                    <a:pt x="25177" y="14396"/>
                    <a:pt x="25399" y="14404"/>
                    <a:pt x="25618" y="14404"/>
                  </a:cubicBezTo>
                  <a:cubicBezTo>
                    <a:pt x="29173" y="14404"/>
                    <a:pt x="31789" y="12429"/>
                    <a:pt x="31790" y="12313"/>
                  </a:cubicBezTo>
                  <a:lnTo>
                    <a:pt x="31790" y="12313"/>
                  </a:lnTo>
                  <a:cubicBezTo>
                    <a:pt x="31790" y="12321"/>
                    <a:pt x="31779" y="12324"/>
                    <a:pt x="31757" y="12324"/>
                  </a:cubicBezTo>
                  <a:cubicBezTo>
                    <a:pt x="31415" y="12324"/>
                    <a:pt x="28449" y="11474"/>
                    <a:pt x="24678" y="11189"/>
                  </a:cubicBezTo>
                  <a:cubicBezTo>
                    <a:pt x="24482" y="11176"/>
                    <a:pt x="24287" y="11170"/>
                    <a:pt x="24092" y="11170"/>
                  </a:cubicBezTo>
                  <a:cubicBezTo>
                    <a:pt x="22441" y="11170"/>
                    <a:pt x="20833" y="11629"/>
                    <a:pt x="19419" y="12526"/>
                  </a:cubicBezTo>
                  <a:lnTo>
                    <a:pt x="19571" y="12374"/>
                  </a:lnTo>
                  <a:cubicBezTo>
                    <a:pt x="20210" y="11797"/>
                    <a:pt x="20848" y="11250"/>
                    <a:pt x="21486" y="10702"/>
                  </a:cubicBezTo>
                  <a:cubicBezTo>
                    <a:pt x="21669" y="10672"/>
                    <a:pt x="21851" y="10581"/>
                    <a:pt x="22125" y="10490"/>
                  </a:cubicBezTo>
                  <a:lnTo>
                    <a:pt x="22216" y="10459"/>
                  </a:lnTo>
                  <a:cubicBezTo>
                    <a:pt x="24222" y="9730"/>
                    <a:pt x="26137" y="8757"/>
                    <a:pt x="27900" y="7572"/>
                  </a:cubicBezTo>
                  <a:cubicBezTo>
                    <a:pt x="29967" y="6082"/>
                    <a:pt x="31790" y="4319"/>
                    <a:pt x="33341" y="2283"/>
                  </a:cubicBezTo>
                  <a:lnTo>
                    <a:pt x="33341" y="2283"/>
                  </a:lnTo>
                  <a:cubicBezTo>
                    <a:pt x="30696" y="2587"/>
                    <a:pt x="28173" y="3499"/>
                    <a:pt x="25954" y="4988"/>
                  </a:cubicBezTo>
                  <a:cubicBezTo>
                    <a:pt x="24283" y="6173"/>
                    <a:pt x="22885" y="7663"/>
                    <a:pt x="21821" y="9365"/>
                  </a:cubicBezTo>
                  <a:cubicBezTo>
                    <a:pt x="21517" y="9851"/>
                    <a:pt x="21304" y="10216"/>
                    <a:pt x="21182" y="10459"/>
                  </a:cubicBezTo>
                  <a:lnTo>
                    <a:pt x="20027" y="11493"/>
                  </a:lnTo>
                  <a:cubicBezTo>
                    <a:pt x="19693" y="11797"/>
                    <a:pt x="19359" y="12101"/>
                    <a:pt x="19024" y="12374"/>
                  </a:cubicBezTo>
                  <a:cubicBezTo>
                    <a:pt x="20210" y="10915"/>
                    <a:pt x="21000" y="9152"/>
                    <a:pt x="21304" y="7268"/>
                  </a:cubicBezTo>
                  <a:cubicBezTo>
                    <a:pt x="21818" y="3334"/>
                    <a:pt x="22303" y="3"/>
                    <a:pt x="22397" y="3"/>
                  </a:cubicBezTo>
                  <a:cubicBezTo>
                    <a:pt x="22397" y="3"/>
                    <a:pt x="22398" y="3"/>
                    <a:pt x="22398" y="3"/>
                  </a:cubicBezTo>
                  <a:cubicBezTo>
                    <a:pt x="22397" y="2"/>
                    <a:pt x="22394" y="1"/>
                    <a:pt x="22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28"/>
            <p:cNvSpPr/>
            <p:nvPr/>
          </p:nvSpPr>
          <p:spPr>
            <a:xfrm>
              <a:off x="-4993700" y="-10"/>
              <a:ext cx="1138629" cy="1200168"/>
            </a:xfrm>
            <a:custGeom>
              <a:avLst/>
              <a:gdLst/>
              <a:ahLst/>
              <a:cxnLst/>
              <a:rect l="l" t="t" r="r" b="b"/>
              <a:pathLst>
                <a:path w="33342" h="35144" extrusionOk="0">
                  <a:moveTo>
                    <a:pt x="31822" y="12344"/>
                  </a:moveTo>
                  <a:lnTo>
                    <a:pt x="31822" y="12344"/>
                  </a:lnTo>
                  <a:cubicBezTo>
                    <a:pt x="31821" y="12345"/>
                    <a:pt x="31821" y="12346"/>
                    <a:pt x="31820" y="12348"/>
                  </a:cubicBezTo>
                  <a:lnTo>
                    <a:pt x="31820" y="12348"/>
                  </a:lnTo>
                  <a:cubicBezTo>
                    <a:pt x="31821" y="12347"/>
                    <a:pt x="31822" y="12345"/>
                    <a:pt x="31822" y="12344"/>
                  </a:cubicBezTo>
                  <a:close/>
                  <a:moveTo>
                    <a:pt x="26016" y="16812"/>
                  </a:moveTo>
                  <a:cubicBezTo>
                    <a:pt x="26016" y="16813"/>
                    <a:pt x="26015" y="16815"/>
                    <a:pt x="26014" y="16816"/>
                  </a:cubicBezTo>
                  <a:lnTo>
                    <a:pt x="26014" y="16816"/>
                  </a:lnTo>
                  <a:cubicBezTo>
                    <a:pt x="26015" y="16815"/>
                    <a:pt x="26016" y="16813"/>
                    <a:pt x="26016" y="16812"/>
                  </a:cubicBezTo>
                  <a:close/>
                  <a:moveTo>
                    <a:pt x="20514" y="22131"/>
                  </a:moveTo>
                  <a:cubicBezTo>
                    <a:pt x="20514" y="22132"/>
                    <a:pt x="20514" y="22134"/>
                    <a:pt x="20513" y="22136"/>
                  </a:cubicBezTo>
                  <a:lnTo>
                    <a:pt x="20513" y="22136"/>
                  </a:lnTo>
                  <a:cubicBezTo>
                    <a:pt x="20515" y="22135"/>
                    <a:pt x="20515" y="22133"/>
                    <a:pt x="20514" y="22131"/>
                  </a:cubicBezTo>
                  <a:close/>
                  <a:moveTo>
                    <a:pt x="15864" y="27754"/>
                  </a:moveTo>
                  <a:cubicBezTo>
                    <a:pt x="15864" y="27755"/>
                    <a:pt x="15864" y="27757"/>
                    <a:pt x="15864" y="27759"/>
                  </a:cubicBezTo>
                  <a:lnTo>
                    <a:pt x="15864" y="27759"/>
                  </a:lnTo>
                  <a:cubicBezTo>
                    <a:pt x="15865" y="27757"/>
                    <a:pt x="15865" y="27756"/>
                    <a:pt x="15864" y="27754"/>
                  </a:cubicBezTo>
                  <a:close/>
                  <a:moveTo>
                    <a:pt x="22420" y="1"/>
                  </a:moveTo>
                  <a:cubicBezTo>
                    <a:pt x="22177" y="1"/>
                    <a:pt x="18348" y="2624"/>
                    <a:pt x="17870" y="6629"/>
                  </a:cubicBezTo>
                  <a:cubicBezTo>
                    <a:pt x="17627" y="8666"/>
                    <a:pt x="17536" y="10702"/>
                    <a:pt x="17596" y="12708"/>
                  </a:cubicBezTo>
                  <a:lnTo>
                    <a:pt x="17596" y="13438"/>
                  </a:lnTo>
                  <a:lnTo>
                    <a:pt x="17596" y="13711"/>
                  </a:lnTo>
                  <a:cubicBezTo>
                    <a:pt x="16654" y="14593"/>
                    <a:pt x="15742" y="15535"/>
                    <a:pt x="14861" y="16477"/>
                  </a:cubicBezTo>
                  <a:cubicBezTo>
                    <a:pt x="14375" y="16994"/>
                    <a:pt x="13888" y="17541"/>
                    <a:pt x="13402" y="18058"/>
                  </a:cubicBezTo>
                  <a:cubicBezTo>
                    <a:pt x="14375" y="16477"/>
                    <a:pt x="14952" y="14684"/>
                    <a:pt x="15043" y="12830"/>
                  </a:cubicBezTo>
                  <a:cubicBezTo>
                    <a:pt x="15134" y="8836"/>
                    <a:pt x="15225" y="5474"/>
                    <a:pt x="15346" y="5474"/>
                  </a:cubicBezTo>
                  <a:cubicBezTo>
                    <a:pt x="15346" y="5474"/>
                    <a:pt x="15347" y="5474"/>
                    <a:pt x="15347" y="5474"/>
                  </a:cubicBezTo>
                  <a:cubicBezTo>
                    <a:pt x="15346" y="5474"/>
                    <a:pt x="15344" y="5473"/>
                    <a:pt x="15343" y="5473"/>
                  </a:cubicBezTo>
                  <a:cubicBezTo>
                    <a:pt x="15154" y="5473"/>
                    <a:pt x="11608" y="8463"/>
                    <a:pt x="11578" y="12526"/>
                  </a:cubicBezTo>
                  <a:cubicBezTo>
                    <a:pt x="11548" y="14593"/>
                    <a:pt x="11700" y="16629"/>
                    <a:pt x="11973" y="18666"/>
                  </a:cubicBezTo>
                  <a:cubicBezTo>
                    <a:pt x="12004" y="18939"/>
                    <a:pt x="12034" y="19183"/>
                    <a:pt x="12034" y="19365"/>
                  </a:cubicBezTo>
                  <a:lnTo>
                    <a:pt x="12064" y="19578"/>
                  </a:lnTo>
                  <a:lnTo>
                    <a:pt x="12064" y="19608"/>
                  </a:lnTo>
                  <a:cubicBezTo>
                    <a:pt x="10697" y="21249"/>
                    <a:pt x="9420" y="22921"/>
                    <a:pt x="8174" y="24623"/>
                  </a:cubicBezTo>
                  <a:cubicBezTo>
                    <a:pt x="8964" y="22982"/>
                    <a:pt x="9298" y="21128"/>
                    <a:pt x="9146" y="19304"/>
                  </a:cubicBezTo>
                  <a:cubicBezTo>
                    <a:pt x="8782" y="15322"/>
                    <a:pt x="8478" y="11948"/>
                    <a:pt x="8599" y="11948"/>
                  </a:cubicBezTo>
                  <a:cubicBezTo>
                    <a:pt x="8599" y="11948"/>
                    <a:pt x="8598" y="11948"/>
                    <a:pt x="8598" y="11948"/>
                  </a:cubicBezTo>
                  <a:cubicBezTo>
                    <a:pt x="8449" y="11948"/>
                    <a:pt x="5258" y="15310"/>
                    <a:pt x="5681" y="19395"/>
                  </a:cubicBezTo>
                  <a:cubicBezTo>
                    <a:pt x="5925" y="21432"/>
                    <a:pt x="6289" y="23468"/>
                    <a:pt x="6806" y="25444"/>
                  </a:cubicBezTo>
                  <a:cubicBezTo>
                    <a:pt x="6867" y="25748"/>
                    <a:pt x="6897" y="25991"/>
                    <a:pt x="6958" y="26174"/>
                  </a:cubicBezTo>
                  <a:lnTo>
                    <a:pt x="6988" y="26356"/>
                  </a:lnTo>
                  <a:cubicBezTo>
                    <a:pt x="6684" y="26812"/>
                    <a:pt x="6380" y="27298"/>
                    <a:pt x="6077" y="27785"/>
                  </a:cubicBezTo>
                  <a:cubicBezTo>
                    <a:pt x="5377" y="28879"/>
                    <a:pt x="4709" y="30003"/>
                    <a:pt x="4070" y="31158"/>
                  </a:cubicBezTo>
                  <a:lnTo>
                    <a:pt x="3918" y="31402"/>
                  </a:lnTo>
                  <a:cubicBezTo>
                    <a:pt x="4496" y="29699"/>
                    <a:pt x="4618" y="27845"/>
                    <a:pt x="4314" y="26052"/>
                  </a:cubicBezTo>
                  <a:cubicBezTo>
                    <a:pt x="3493" y="22131"/>
                    <a:pt x="2855" y="18787"/>
                    <a:pt x="2946" y="18757"/>
                  </a:cubicBezTo>
                  <a:cubicBezTo>
                    <a:pt x="2945" y="18757"/>
                    <a:pt x="2945" y="18757"/>
                    <a:pt x="2944" y="18757"/>
                  </a:cubicBezTo>
                  <a:cubicBezTo>
                    <a:pt x="2801" y="18757"/>
                    <a:pt x="1" y="22482"/>
                    <a:pt x="879" y="26508"/>
                  </a:cubicBezTo>
                  <a:cubicBezTo>
                    <a:pt x="1304" y="28514"/>
                    <a:pt x="1882" y="30520"/>
                    <a:pt x="2611" y="32435"/>
                  </a:cubicBezTo>
                  <a:cubicBezTo>
                    <a:pt x="2733" y="32830"/>
                    <a:pt x="2855" y="33104"/>
                    <a:pt x="2885" y="33316"/>
                  </a:cubicBezTo>
                  <a:cubicBezTo>
                    <a:pt x="2642" y="33803"/>
                    <a:pt x="2399" y="34320"/>
                    <a:pt x="2216" y="34867"/>
                  </a:cubicBezTo>
                  <a:cubicBezTo>
                    <a:pt x="2112" y="35012"/>
                    <a:pt x="2236" y="35144"/>
                    <a:pt x="2374" y="35144"/>
                  </a:cubicBezTo>
                  <a:cubicBezTo>
                    <a:pt x="2437" y="35144"/>
                    <a:pt x="2503" y="35116"/>
                    <a:pt x="2551" y="35049"/>
                  </a:cubicBezTo>
                  <a:cubicBezTo>
                    <a:pt x="2824" y="34563"/>
                    <a:pt x="3098" y="34046"/>
                    <a:pt x="3371" y="33529"/>
                  </a:cubicBezTo>
                  <a:lnTo>
                    <a:pt x="3493" y="33499"/>
                  </a:lnTo>
                  <a:cubicBezTo>
                    <a:pt x="3675" y="33438"/>
                    <a:pt x="3918" y="33347"/>
                    <a:pt x="4222" y="33256"/>
                  </a:cubicBezTo>
                  <a:cubicBezTo>
                    <a:pt x="5499" y="32921"/>
                    <a:pt x="7687" y="32374"/>
                    <a:pt x="10089" y="31797"/>
                  </a:cubicBezTo>
                  <a:cubicBezTo>
                    <a:pt x="13811" y="30866"/>
                    <a:pt x="15844" y="27919"/>
                    <a:pt x="15864" y="27759"/>
                  </a:cubicBezTo>
                  <a:lnTo>
                    <a:pt x="15864" y="27759"/>
                  </a:lnTo>
                  <a:cubicBezTo>
                    <a:pt x="15811" y="27847"/>
                    <a:pt x="12605" y="27892"/>
                    <a:pt x="8782" y="28788"/>
                  </a:cubicBezTo>
                  <a:cubicBezTo>
                    <a:pt x="7080" y="29213"/>
                    <a:pt x="5560" y="30155"/>
                    <a:pt x="4435" y="31493"/>
                  </a:cubicBezTo>
                  <a:cubicBezTo>
                    <a:pt x="4952" y="30581"/>
                    <a:pt x="5469" y="29699"/>
                    <a:pt x="6016" y="28818"/>
                  </a:cubicBezTo>
                  <a:cubicBezTo>
                    <a:pt x="6472" y="28058"/>
                    <a:pt x="6928" y="27329"/>
                    <a:pt x="7414" y="26599"/>
                  </a:cubicBezTo>
                  <a:cubicBezTo>
                    <a:pt x="7627" y="26538"/>
                    <a:pt x="7931" y="26477"/>
                    <a:pt x="8295" y="26417"/>
                  </a:cubicBezTo>
                  <a:cubicBezTo>
                    <a:pt x="9602" y="26204"/>
                    <a:pt x="11852" y="25900"/>
                    <a:pt x="14314" y="25566"/>
                  </a:cubicBezTo>
                  <a:cubicBezTo>
                    <a:pt x="18128" y="25025"/>
                    <a:pt x="20458" y="22318"/>
                    <a:pt x="20513" y="22136"/>
                  </a:cubicBezTo>
                  <a:lnTo>
                    <a:pt x="20513" y="22136"/>
                  </a:lnTo>
                  <a:cubicBezTo>
                    <a:pt x="20500" y="22157"/>
                    <a:pt x="20373" y="22163"/>
                    <a:pt x="20150" y="22163"/>
                  </a:cubicBezTo>
                  <a:cubicBezTo>
                    <a:pt x="19822" y="22163"/>
                    <a:pt x="19284" y="22150"/>
                    <a:pt x="18590" y="22150"/>
                  </a:cubicBezTo>
                  <a:cubicBezTo>
                    <a:pt x="17281" y="22150"/>
                    <a:pt x="15414" y="22196"/>
                    <a:pt x="13341" y="22465"/>
                  </a:cubicBezTo>
                  <a:cubicBezTo>
                    <a:pt x="11578" y="22708"/>
                    <a:pt x="9967" y="23499"/>
                    <a:pt x="8691" y="24684"/>
                  </a:cubicBezTo>
                  <a:cubicBezTo>
                    <a:pt x="9116" y="24107"/>
                    <a:pt x="9542" y="23499"/>
                    <a:pt x="9998" y="22891"/>
                  </a:cubicBezTo>
                  <a:cubicBezTo>
                    <a:pt x="10788" y="21857"/>
                    <a:pt x="11578" y="20824"/>
                    <a:pt x="12429" y="19821"/>
                  </a:cubicBezTo>
                  <a:lnTo>
                    <a:pt x="12551" y="19821"/>
                  </a:lnTo>
                  <a:cubicBezTo>
                    <a:pt x="12764" y="19821"/>
                    <a:pt x="13037" y="19790"/>
                    <a:pt x="13371" y="19760"/>
                  </a:cubicBezTo>
                  <a:cubicBezTo>
                    <a:pt x="14679" y="19699"/>
                    <a:pt x="16958" y="19608"/>
                    <a:pt x="19451" y="19547"/>
                  </a:cubicBezTo>
                  <a:cubicBezTo>
                    <a:pt x="23300" y="19427"/>
                    <a:pt x="25930" y="16985"/>
                    <a:pt x="26014" y="16816"/>
                  </a:cubicBezTo>
                  <a:lnTo>
                    <a:pt x="26014" y="16816"/>
                  </a:lnTo>
                  <a:cubicBezTo>
                    <a:pt x="26008" y="16824"/>
                    <a:pt x="25984" y="16827"/>
                    <a:pt x="25944" y="16827"/>
                  </a:cubicBezTo>
                  <a:cubicBezTo>
                    <a:pt x="25488" y="16827"/>
                    <a:pt x="22898" y="16377"/>
                    <a:pt x="19608" y="16377"/>
                  </a:cubicBezTo>
                  <a:cubicBezTo>
                    <a:pt x="19347" y="16377"/>
                    <a:pt x="19082" y="16380"/>
                    <a:pt x="18812" y="16386"/>
                  </a:cubicBezTo>
                  <a:cubicBezTo>
                    <a:pt x="17019" y="16447"/>
                    <a:pt x="15286" y="17055"/>
                    <a:pt x="13888" y="18149"/>
                  </a:cubicBezTo>
                  <a:cubicBezTo>
                    <a:pt x="15165" y="16721"/>
                    <a:pt x="16502" y="15322"/>
                    <a:pt x="17900" y="13985"/>
                  </a:cubicBezTo>
                  <a:lnTo>
                    <a:pt x="18873" y="13985"/>
                  </a:lnTo>
                  <a:cubicBezTo>
                    <a:pt x="20211" y="14046"/>
                    <a:pt x="22460" y="14198"/>
                    <a:pt x="24952" y="14380"/>
                  </a:cubicBezTo>
                  <a:cubicBezTo>
                    <a:pt x="25203" y="14400"/>
                    <a:pt x="25450" y="14409"/>
                    <a:pt x="25692" y="14409"/>
                  </a:cubicBezTo>
                  <a:cubicBezTo>
                    <a:pt x="29194" y="14409"/>
                    <a:pt x="31734" y="12502"/>
                    <a:pt x="31820" y="12348"/>
                  </a:cubicBezTo>
                  <a:lnTo>
                    <a:pt x="31820" y="12348"/>
                  </a:lnTo>
                  <a:cubicBezTo>
                    <a:pt x="31816" y="12352"/>
                    <a:pt x="31805" y="12354"/>
                    <a:pt x="31789" y="12354"/>
                  </a:cubicBezTo>
                  <a:cubicBezTo>
                    <a:pt x="31446" y="12354"/>
                    <a:pt x="28479" y="11503"/>
                    <a:pt x="24679" y="11189"/>
                  </a:cubicBezTo>
                  <a:cubicBezTo>
                    <a:pt x="24524" y="11181"/>
                    <a:pt x="24369" y="11177"/>
                    <a:pt x="24215" y="11177"/>
                  </a:cubicBezTo>
                  <a:cubicBezTo>
                    <a:pt x="22522" y="11177"/>
                    <a:pt x="20871" y="11635"/>
                    <a:pt x="19451" y="12526"/>
                  </a:cubicBezTo>
                  <a:lnTo>
                    <a:pt x="19603" y="12404"/>
                  </a:lnTo>
                  <a:cubicBezTo>
                    <a:pt x="20211" y="11827"/>
                    <a:pt x="20849" y="11280"/>
                    <a:pt x="21487" y="10733"/>
                  </a:cubicBezTo>
                  <a:cubicBezTo>
                    <a:pt x="21670" y="10672"/>
                    <a:pt x="21882" y="10611"/>
                    <a:pt x="22125" y="10520"/>
                  </a:cubicBezTo>
                  <a:lnTo>
                    <a:pt x="22247" y="10489"/>
                  </a:lnTo>
                  <a:cubicBezTo>
                    <a:pt x="24253" y="9760"/>
                    <a:pt x="26138" y="8787"/>
                    <a:pt x="27931" y="7602"/>
                  </a:cubicBezTo>
                  <a:cubicBezTo>
                    <a:pt x="29998" y="6112"/>
                    <a:pt x="31822" y="4319"/>
                    <a:pt x="33341" y="2313"/>
                  </a:cubicBezTo>
                  <a:lnTo>
                    <a:pt x="33341" y="2313"/>
                  </a:lnTo>
                  <a:cubicBezTo>
                    <a:pt x="30697" y="2587"/>
                    <a:pt x="28174" y="3529"/>
                    <a:pt x="25986" y="4988"/>
                  </a:cubicBezTo>
                  <a:cubicBezTo>
                    <a:pt x="24314" y="6173"/>
                    <a:pt x="22916" y="7663"/>
                    <a:pt x="21821" y="9365"/>
                  </a:cubicBezTo>
                  <a:cubicBezTo>
                    <a:pt x="21548" y="9851"/>
                    <a:pt x="21335" y="10216"/>
                    <a:pt x="21214" y="10459"/>
                  </a:cubicBezTo>
                  <a:lnTo>
                    <a:pt x="20028" y="11492"/>
                  </a:lnTo>
                  <a:cubicBezTo>
                    <a:pt x="19694" y="11796"/>
                    <a:pt x="19359" y="12100"/>
                    <a:pt x="19025" y="12374"/>
                  </a:cubicBezTo>
                  <a:cubicBezTo>
                    <a:pt x="20211" y="10915"/>
                    <a:pt x="21001" y="9152"/>
                    <a:pt x="21305" y="7267"/>
                  </a:cubicBezTo>
                  <a:cubicBezTo>
                    <a:pt x="21849" y="3334"/>
                    <a:pt x="22304" y="3"/>
                    <a:pt x="22428" y="3"/>
                  </a:cubicBezTo>
                  <a:cubicBezTo>
                    <a:pt x="22428" y="3"/>
                    <a:pt x="22429" y="3"/>
                    <a:pt x="22429" y="3"/>
                  </a:cubicBezTo>
                  <a:cubicBezTo>
                    <a:pt x="22427" y="1"/>
                    <a:pt x="22424" y="1"/>
                    <a:pt x="22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28"/>
            <p:cNvSpPr/>
            <p:nvPr/>
          </p:nvSpPr>
          <p:spPr>
            <a:xfrm>
              <a:off x="-4409087" y="1002703"/>
              <a:ext cx="1502771" cy="696865"/>
            </a:xfrm>
            <a:custGeom>
              <a:avLst/>
              <a:gdLst/>
              <a:ahLst/>
              <a:cxnLst/>
              <a:rect l="l" t="t" r="r" b="b"/>
              <a:pathLst>
                <a:path w="44005" h="20406" extrusionOk="0">
                  <a:moveTo>
                    <a:pt x="37226" y="15444"/>
                  </a:moveTo>
                  <a:lnTo>
                    <a:pt x="37226" y="15444"/>
                  </a:lnTo>
                  <a:cubicBezTo>
                    <a:pt x="37225" y="15445"/>
                    <a:pt x="37222" y="15447"/>
                    <a:pt x="37219" y="15448"/>
                  </a:cubicBezTo>
                  <a:lnTo>
                    <a:pt x="37219" y="15448"/>
                  </a:lnTo>
                  <a:cubicBezTo>
                    <a:pt x="37222" y="15448"/>
                    <a:pt x="37225" y="15447"/>
                    <a:pt x="37226" y="15444"/>
                  </a:cubicBezTo>
                  <a:close/>
                  <a:moveTo>
                    <a:pt x="29901" y="16022"/>
                  </a:moveTo>
                  <a:cubicBezTo>
                    <a:pt x="29899" y="16023"/>
                    <a:pt x="29897" y="16024"/>
                    <a:pt x="29894" y="16026"/>
                  </a:cubicBezTo>
                  <a:lnTo>
                    <a:pt x="29894" y="16026"/>
                  </a:lnTo>
                  <a:cubicBezTo>
                    <a:pt x="29897" y="16025"/>
                    <a:pt x="29899" y="16024"/>
                    <a:pt x="29901" y="16022"/>
                  </a:cubicBezTo>
                  <a:close/>
                  <a:moveTo>
                    <a:pt x="22362" y="17481"/>
                  </a:moveTo>
                  <a:lnTo>
                    <a:pt x="22362" y="17481"/>
                  </a:lnTo>
                  <a:cubicBezTo>
                    <a:pt x="22361" y="17482"/>
                    <a:pt x="22360" y="17484"/>
                    <a:pt x="22357" y="17485"/>
                  </a:cubicBezTo>
                  <a:lnTo>
                    <a:pt x="22357" y="17485"/>
                  </a:lnTo>
                  <a:cubicBezTo>
                    <a:pt x="22360" y="17485"/>
                    <a:pt x="22362" y="17483"/>
                    <a:pt x="22362" y="17481"/>
                  </a:cubicBezTo>
                  <a:close/>
                  <a:moveTo>
                    <a:pt x="15432" y="19639"/>
                  </a:moveTo>
                  <a:cubicBezTo>
                    <a:pt x="15432" y="19640"/>
                    <a:pt x="15431" y="19641"/>
                    <a:pt x="15429" y="19643"/>
                  </a:cubicBezTo>
                  <a:lnTo>
                    <a:pt x="15429" y="19643"/>
                  </a:lnTo>
                  <a:cubicBezTo>
                    <a:pt x="15431" y="19642"/>
                    <a:pt x="15432" y="19640"/>
                    <a:pt x="15432" y="19639"/>
                  </a:cubicBezTo>
                  <a:close/>
                  <a:moveTo>
                    <a:pt x="35775" y="1"/>
                  </a:moveTo>
                  <a:cubicBezTo>
                    <a:pt x="34652" y="1"/>
                    <a:pt x="30898" y="447"/>
                    <a:pt x="28654" y="3103"/>
                  </a:cubicBezTo>
                  <a:cubicBezTo>
                    <a:pt x="27347" y="4654"/>
                    <a:pt x="26162" y="6295"/>
                    <a:pt x="25098" y="8028"/>
                  </a:cubicBezTo>
                  <a:lnTo>
                    <a:pt x="24733" y="8635"/>
                  </a:lnTo>
                  <a:lnTo>
                    <a:pt x="24581" y="8848"/>
                  </a:lnTo>
                  <a:cubicBezTo>
                    <a:pt x="23305" y="9091"/>
                    <a:pt x="22058" y="9365"/>
                    <a:pt x="20782" y="9669"/>
                  </a:cubicBezTo>
                  <a:cubicBezTo>
                    <a:pt x="20083" y="9851"/>
                    <a:pt x="19384" y="10034"/>
                    <a:pt x="18685" y="10216"/>
                  </a:cubicBezTo>
                  <a:cubicBezTo>
                    <a:pt x="20387" y="9426"/>
                    <a:pt x="21846" y="8210"/>
                    <a:pt x="22940" y="6720"/>
                  </a:cubicBezTo>
                  <a:cubicBezTo>
                    <a:pt x="25165" y="3443"/>
                    <a:pt x="27063" y="701"/>
                    <a:pt x="27192" y="701"/>
                  </a:cubicBezTo>
                  <a:cubicBezTo>
                    <a:pt x="27193" y="701"/>
                    <a:pt x="27194" y="702"/>
                    <a:pt x="27195" y="702"/>
                  </a:cubicBezTo>
                  <a:cubicBezTo>
                    <a:pt x="27191" y="696"/>
                    <a:pt x="27168" y="693"/>
                    <a:pt x="27128" y="693"/>
                  </a:cubicBezTo>
                  <a:cubicBezTo>
                    <a:pt x="26544" y="693"/>
                    <a:pt x="22307" y="1379"/>
                    <a:pt x="20174" y="4593"/>
                  </a:cubicBezTo>
                  <a:cubicBezTo>
                    <a:pt x="19049" y="6265"/>
                    <a:pt x="18046" y="8058"/>
                    <a:pt x="17195" y="9912"/>
                  </a:cubicBezTo>
                  <a:lnTo>
                    <a:pt x="16861" y="10520"/>
                  </a:lnTo>
                  <a:lnTo>
                    <a:pt x="16770" y="10702"/>
                  </a:lnTo>
                  <a:lnTo>
                    <a:pt x="16770" y="10733"/>
                  </a:lnTo>
                  <a:cubicBezTo>
                    <a:pt x="14733" y="11341"/>
                    <a:pt x="12727" y="12040"/>
                    <a:pt x="10782" y="12830"/>
                  </a:cubicBezTo>
                  <a:cubicBezTo>
                    <a:pt x="12332" y="11857"/>
                    <a:pt x="13608" y="10520"/>
                    <a:pt x="14490" y="8909"/>
                  </a:cubicBezTo>
                  <a:cubicBezTo>
                    <a:pt x="16347" y="5435"/>
                    <a:pt x="17908" y="2463"/>
                    <a:pt x="18041" y="2463"/>
                  </a:cubicBezTo>
                  <a:cubicBezTo>
                    <a:pt x="18043" y="2463"/>
                    <a:pt x="18045" y="2464"/>
                    <a:pt x="18046" y="2465"/>
                  </a:cubicBezTo>
                  <a:cubicBezTo>
                    <a:pt x="18044" y="2462"/>
                    <a:pt x="18035" y="2460"/>
                    <a:pt x="18020" y="2460"/>
                  </a:cubicBezTo>
                  <a:cubicBezTo>
                    <a:pt x="17638" y="2460"/>
                    <a:pt x="13353" y="3580"/>
                    <a:pt x="11542" y="7116"/>
                  </a:cubicBezTo>
                  <a:cubicBezTo>
                    <a:pt x="10599" y="8939"/>
                    <a:pt x="9809" y="10824"/>
                    <a:pt x="9140" y="12769"/>
                  </a:cubicBezTo>
                  <a:lnTo>
                    <a:pt x="8867" y="13468"/>
                  </a:lnTo>
                  <a:lnTo>
                    <a:pt x="8806" y="13620"/>
                  </a:lnTo>
                  <a:cubicBezTo>
                    <a:pt x="8320" y="13833"/>
                    <a:pt x="7803" y="14076"/>
                    <a:pt x="7286" y="14319"/>
                  </a:cubicBezTo>
                  <a:cubicBezTo>
                    <a:pt x="6101" y="14836"/>
                    <a:pt x="4915" y="15414"/>
                    <a:pt x="3760" y="16052"/>
                  </a:cubicBezTo>
                  <a:lnTo>
                    <a:pt x="3487" y="16174"/>
                  </a:lnTo>
                  <a:cubicBezTo>
                    <a:pt x="4915" y="15049"/>
                    <a:pt x="6010" y="13590"/>
                    <a:pt x="6739" y="11918"/>
                  </a:cubicBezTo>
                  <a:cubicBezTo>
                    <a:pt x="8214" y="8215"/>
                    <a:pt x="9481" y="5078"/>
                    <a:pt x="9593" y="5078"/>
                  </a:cubicBezTo>
                  <a:cubicBezTo>
                    <a:pt x="9594" y="5078"/>
                    <a:pt x="9595" y="5079"/>
                    <a:pt x="9596" y="5079"/>
                  </a:cubicBezTo>
                  <a:cubicBezTo>
                    <a:pt x="9594" y="5077"/>
                    <a:pt x="9588" y="5075"/>
                    <a:pt x="9579" y="5075"/>
                  </a:cubicBezTo>
                  <a:cubicBezTo>
                    <a:pt x="9264" y="5075"/>
                    <a:pt x="5057" y="6645"/>
                    <a:pt x="3608" y="10398"/>
                  </a:cubicBezTo>
                  <a:cubicBezTo>
                    <a:pt x="2879" y="12344"/>
                    <a:pt x="2271" y="14319"/>
                    <a:pt x="1815" y="16325"/>
                  </a:cubicBezTo>
                  <a:cubicBezTo>
                    <a:pt x="1724" y="16721"/>
                    <a:pt x="1633" y="17025"/>
                    <a:pt x="1602" y="17207"/>
                  </a:cubicBezTo>
                  <a:cubicBezTo>
                    <a:pt x="1085" y="17511"/>
                    <a:pt x="569" y="17815"/>
                    <a:pt x="113" y="18180"/>
                  </a:cubicBezTo>
                  <a:cubicBezTo>
                    <a:pt x="0" y="18292"/>
                    <a:pt x="96" y="18457"/>
                    <a:pt x="231" y="18457"/>
                  </a:cubicBezTo>
                  <a:cubicBezTo>
                    <a:pt x="242" y="18457"/>
                    <a:pt x="253" y="18455"/>
                    <a:pt x="265" y="18453"/>
                  </a:cubicBezTo>
                  <a:cubicBezTo>
                    <a:pt x="781" y="18210"/>
                    <a:pt x="1298" y="17936"/>
                    <a:pt x="1785" y="17633"/>
                  </a:cubicBezTo>
                  <a:lnTo>
                    <a:pt x="1906" y="17663"/>
                  </a:lnTo>
                  <a:cubicBezTo>
                    <a:pt x="2088" y="17724"/>
                    <a:pt x="2362" y="17784"/>
                    <a:pt x="2636" y="17876"/>
                  </a:cubicBezTo>
                  <a:cubicBezTo>
                    <a:pt x="3912" y="18271"/>
                    <a:pt x="6040" y="19031"/>
                    <a:pt x="8380" y="19851"/>
                  </a:cubicBezTo>
                  <a:cubicBezTo>
                    <a:pt x="9527" y="20262"/>
                    <a:pt x="10643" y="20406"/>
                    <a:pt x="11637" y="20406"/>
                  </a:cubicBezTo>
                  <a:cubicBezTo>
                    <a:pt x="13774" y="20406"/>
                    <a:pt x="15345" y="19741"/>
                    <a:pt x="15429" y="19643"/>
                  </a:cubicBezTo>
                  <a:lnTo>
                    <a:pt x="15429" y="19643"/>
                  </a:lnTo>
                  <a:cubicBezTo>
                    <a:pt x="15427" y="19644"/>
                    <a:pt x="15424" y="19645"/>
                    <a:pt x="15420" y="19645"/>
                  </a:cubicBezTo>
                  <a:cubicBezTo>
                    <a:pt x="15218" y="19645"/>
                    <a:pt x="12540" y="17982"/>
                    <a:pt x="8897" y="16660"/>
                  </a:cubicBezTo>
                  <a:cubicBezTo>
                    <a:pt x="8008" y="16347"/>
                    <a:pt x="7075" y="16186"/>
                    <a:pt x="6140" y="16186"/>
                  </a:cubicBezTo>
                  <a:cubicBezTo>
                    <a:pt x="5349" y="16186"/>
                    <a:pt x="4557" y="16301"/>
                    <a:pt x="3791" y="16538"/>
                  </a:cubicBezTo>
                  <a:cubicBezTo>
                    <a:pt x="4702" y="16052"/>
                    <a:pt x="5645" y="15566"/>
                    <a:pt x="6587" y="15110"/>
                  </a:cubicBezTo>
                  <a:cubicBezTo>
                    <a:pt x="7377" y="14745"/>
                    <a:pt x="8168" y="14380"/>
                    <a:pt x="8958" y="14046"/>
                  </a:cubicBezTo>
                  <a:cubicBezTo>
                    <a:pt x="9171" y="14107"/>
                    <a:pt x="9444" y="14228"/>
                    <a:pt x="9809" y="14380"/>
                  </a:cubicBezTo>
                  <a:cubicBezTo>
                    <a:pt x="11025" y="14927"/>
                    <a:pt x="13061" y="15900"/>
                    <a:pt x="15311" y="16964"/>
                  </a:cubicBezTo>
                  <a:cubicBezTo>
                    <a:pt x="16834" y="17686"/>
                    <a:pt x="18346" y="17898"/>
                    <a:pt x="19578" y="17898"/>
                  </a:cubicBezTo>
                  <a:cubicBezTo>
                    <a:pt x="21152" y="17898"/>
                    <a:pt x="22267" y="17552"/>
                    <a:pt x="22357" y="17485"/>
                  </a:cubicBezTo>
                  <a:lnTo>
                    <a:pt x="22357" y="17485"/>
                  </a:lnTo>
                  <a:cubicBezTo>
                    <a:pt x="22356" y="17486"/>
                    <a:pt x="22355" y="17486"/>
                    <a:pt x="22353" y="17486"/>
                  </a:cubicBezTo>
                  <a:cubicBezTo>
                    <a:pt x="22183" y="17486"/>
                    <a:pt x="19675" y="15545"/>
                    <a:pt x="16192" y="13833"/>
                  </a:cubicBezTo>
                  <a:cubicBezTo>
                    <a:pt x="15051" y="13295"/>
                    <a:pt x="13833" y="13031"/>
                    <a:pt x="12605" y="13031"/>
                  </a:cubicBezTo>
                  <a:cubicBezTo>
                    <a:pt x="12099" y="13031"/>
                    <a:pt x="11591" y="13076"/>
                    <a:pt x="11086" y="13164"/>
                  </a:cubicBezTo>
                  <a:cubicBezTo>
                    <a:pt x="11754" y="12891"/>
                    <a:pt x="12453" y="12617"/>
                    <a:pt x="13153" y="12374"/>
                  </a:cubicBezTo>
                  <a:cubicBezTo>
                    <a:pt x="14368" y="11918"/>
                    <a:pt x="15615" y="11523"/>
                    <a:pt x="16861" y="11128"/>
                  </a:cubicBezTo>
                  <a:lnTo>
                    <a:pt x="16891" y="11128"/>
                  </a:lnTo>
                  <a:lnTo>
                    <a:pt x="16982" y="11189"/>
                  </a:lnTo>
                  <a:cubicBezTo>
                    <a:pt x="17165" y="11280"/>
                    <a:pt x="17408" y="11401"/>
                    <a:pt x="17712" y="11553"/>
                  </a:cubicBezTo>
                  <a:cubicBezTo>
                    <a:pt x="18837" y="12222"/>
                    <a:pt x="20782" y="13408"/>
                    <a:pt x="22910" y="14715"/>
                  </a:cubicBezTo>
                  <a:cubicBezTo>
                    <a:pt x="24868" y="15918"/>
                    <a:pt x="26922" y="16188"/>
                    <a:pt x="28293" y="16188"/>
                  </a:cubicBezTo>
                  <a:cubicBezTo>
                    <a:pt x="29207" y="16188"/>
                    <a:pt x="29817" y="16068"/>
                    <a:pt x="29894" y="16026"/>
                  </a:cubicBezTo>
                  <a:lnTo>
                    <a:pt x="29894" y="16026"/>
                  </a:lnTo>
                  <a:cubicBezTo>
                    <a:pt x="29893" y="16026"/>
                    <a:pt x="29892" y="16026"/>
                    <a:pt x="29891" y="16026"/>
                  </a:cubicBezTo>
                  <a:cubicBezTo>
                    <a:pt x="29720" y="16026"/>
                    <a:pt x="27442" y="13809"/>
                    <a:pt x="24095" y="11736"/>
                  </a:cubicBezTo>
                  <a:cubicBezTo>
                    <a:pt x="22777" y="10918"/>
                    <a:pt x="21252" y="10490"/>
                    <a:pt x="19701" y="10490"/>
                  </a:cubicBezTo>
                  <a:cubicBezTo>
                    <a:pt x="19464" y="10490"/>
                    <a:pt x="19226" y="10500"/>
                    <a:pt x="18988" y="10520"/>
                  </a:cubicBezTo>
                  <a:cubicBezTo>
                    <a:pt x="20873" y="10003"/>
                    <a:pt x="22758" y="9578"/>
                    <a:pt x="24672" y="9213"/>
                  </a:cubicBezTo>
                  <a:lnTo>
                    <a:pt x="24855" y="9335"/>
                  </a:lnTo>
                  <a:cubicBezTo>
                    <a:pt x="25007" y="9426"/>
                    <a:pt x="25220" y="9578"/>
                    <a:pt x="25463" y="9730"/>
                  </a:cubicBezTo>
                  <a:cubicBezTo>
                    <a:pt x="26557" y="10520"/>
                    <a:pt x="28350" y="11888"/>
                    <a:pt x="30356" y="13408"/>
                  </a:cubicBezTo>
                  <a:cubicBezTo>
                    <a:pt x="32671" y="15200"/>
                    <a:pt x="35307" y="15502"/>
                    <a:pt x="36533" y="15502"/>
                  </a:cubicBezTo>
                  <a:cubicBezTo>
                    <a:pt x="36924" y="15502"/>
                    <a:pt x="37172" y="15471"/>
                    <a:pt x="37219" y="15448"/>
                  </a:cubicBezTo>
                  <a:lnTo>
                    <a:pt x="37219" y="15448"/>
                  </a:lnTo>
                  <a:cubicBezTo>
                    <a:pt x="37219" y="15448"/>
                    <a:pt x="37219" y="15448"/>
                    <a:pt x="37218" y="15448"/>
                  </a:cubicBezTo>
                  <a:cubicBezTo>
                    <a:pt x="37066" y="15448"/>
                    <a:pt x="34993" y="13015"/>
                    <a:pt x="31876" y="10581"/>
                  </a:cubicBezTo>
                  <a:cubicBezTo>
                    <a:pt x="30387" y="9486"/>
                    <a:pt x="28594" y="8879"/>
                    <a:pt x="26770" y="8848"/>
                  </a:cubicBezTo>
                  <a:lnTo>
                    <a:pt x="26952" y="8818"/>
                  </a:lnTo>
                  <a:cubicBezTo>
                    <a:pt x="27773" y="8666"/>
                    <a:pt x="28624" y="8575"/>
                    <a:pt x="29445" y="8453"/>
                  </a:cubicBezTo>
                  <a:cubicBezTo>
                    <a:pt x="29627" y="8514"/>
                    <a:pt x="29840" y="8575"/>
                    <a:pt x="30113" y="8635"/>
                  </a:cubicBezTo>
                  <a:lnTo>
                    <a:pt x="30235" y="8666"/>
                  </a:lnTo>
                  <a:cubicBezTo>
                    <a:pt x="32187" y="9125"/>
                    <a:pt x="34193" y="9367"/>
                    <a:pt x="36227" y="9367"/>
                  </a:cubicBezTo>
                  <a:cubicBezTo>
                    <a:pt x="36347" y="9367"/>
                    <a:pt x="36467" y="9367"/>
                    <a:pt x="36588" y="9365"/>
                  </a:cubicBezTo>
                  <a:cubicBezTo>
                    <a:pt x="39110" y="9243"/>
                    <a:pt x="41603" y="8787"/>
                    <a:pt x="44004" y="7936"/>
                  </a:cubicBezTo>
                  <a:cubicBezTo>
                    <a:pt x="41741" y="6776"/>
                    <a:pt x="39229" y="6169"/>
                    <a:pt x="36679" y="6169"/>
                  </a:cubicBezTo>
                  <a:cubicBezTo>
                    <a:pt x="36558" y="6169"/>
                    <a:pt x="36436" y="6171"/>
                    <a:pt x="36314" y="6173"/>
                  </a:cubicBezTo>
                  <a:cubicBezTo>
                    <a:pt x="34308" y="6234"/>
                    <a:pt x="32302" y="6690"/>
                    <a:pt x="30448" y="7541"/>
                  </a:cubicBezTo>
                  <a:cubicBezTo>
                    <a:pt x="29961" y="7784"/>
                    <a:pt x="29566" y="7967"/>
                    <a:pt x="29323" y="8119"/>
                  </a:cubicBezTo>
                  <a:lnTo>
                    <a:pt x="27803" y="8331"/>
                  </a:lnTo>
                  <a:cubicBezTo>
                    <a:pt x="27378" y="8392"/>
                    <a:pt x="26922" y="8453"/>
                    <a:pt x="26496" y="8544"/>
                  </a:cubicBezTo>
                  <a:cubicBezTo>
                    <a:pt x="28290" y="7936"/>
                    <a:pt x="29901" y="6903"/>
                    <a:pt x="31177" y="5505"/>
                  </a:cubicBezTo>
                  <a:cubicBezTo>
                    <a:pt x="33746" y="2548"/>
                    <a:pt x="35962" y="31"/>
                    <a:pt x="36096" y="31"/>
                  </a:cubicBezTo>
                  <a:cubicBezTo>
                    <a:pt x="36098" y="31"/>
                    <a:pt x="36100" y="32"/>
                    <a:pt x="36101" y="33"/>
                  </a:cubicBezTo>
                  <a:cubicBezTo>
                    <a:pt x="36092" y="15"/>
                    <a:pt x="35975" y="1"/>
                    <a:pt x="35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28"/>
            <p:cNvSpPr/>
            <p:nvPr/>
          </p:nvSpPr>
          <p:spPr>
            <a:xfrm>
              <a:off x="-4805841" y="890964"/>
              <a:ext cx="214804" cy="428514"/>
            </a:xfrm>
            <a:custGeom>
              <a:avLst/>
              <a:gdLst/>
              <a:ahLst/>
              <a:cxnLst/>
              <a:rect l="l" t="t" r="r" b="b"/>
              <a:pathLst>
                <a:path w="6290" h="12548" extrusionOk="0">
                  <a:moveTo>
                    <a:pt x="571" y="1"/>
                  </a:moveTo>
                  <a:cubicBezTo>
                    <a:pt x="232" y="1"/>
                    <a:pt x="1" y="515"/>
                    <a:pt x="363" y="722"/>
                  </a:cubicBezTo>
                  <a:cubicBezTo>
                    <a:pt x="2247" y="1786"/>
                    <a:pt x="3980" y="3457"/>
                    <a:pt x="4709" y="5524"/>
                  </a:cubicBezTo>
                  <a:cubicBezTo>
                    <a:pt x="5439" y="7561"/>
                    <a:pt x="4497" y="10023"/>
                    <a:pt x="3980" y="12059"/>
                  </a:cubicBezTo>
                  <a:cubicBezTo>
                    <a:pt x="3906" y="12353"/>
                    <a:pt x="4144" y="12547"/>
                    <a:pt x="4370" y="12547"/>
                  </a:cubicBezTo>
                  <a:cubicBezTo>
                    <a:pt x="4518" y="12547"/>
                    <a:pt x="4661" y="12464"/>
                    <a:pt x="4709" y="12272"/>
                  </a:cubicBezTo>
                  <a:cubicBezTo>
                    <a:pt x="5287" y="9992"/>
                    <a:pt x="6290" y="7348"/>
                    <a:pt x="5348" y="5038"/>
                  </a:cubicBezTo>
                  <a:cubicBezTo>
                    <a:pt x="4405" y="2910"/>
                    <a:pt x="2794" y="1178"/>
                    <a:pt x="758" y="53"/>
                  </a:cubicBezTo>
                  <a:cubicBezTo>
                    <a:pt x="694" y="17"/>
                    <a:pt x="631" y="1"/>
                    <a:pt x="571"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28"/>
            <p:cNvSpPr/>
            <p:nvPr/>
          </p:nvSpPr>
          <p:spPr>
            <a:xfrm>
              <a:off x="-4721832" y="939457"/>
              <a:ext cx="83053" cy="114232"/>
            </a:xfrm>
            <a:custGeom>
              <a:avLst/>
              <a:gdLst/>
              <a:ahLst/>
              <a:cxnLst/>
              <a:rect l="l" t="t" r="r" b="b"/>
              <a:pathLst>
                <a:path w="2432" h="3345" extrusionOk="0">
                  <a:moveTo>
                    <a:pt x="1034" y="1"/>
                  </a:moveTo>
                  <a:lnTo>
                    <a:pt x="0" y="1490"/>
                  </a:lnTo>
                  <a:cubicBezTo>
                    <a:pt x="760" y="1673"/>
                    <a:pt x="2432" y="3344"/>
                    <a:pt x="2432" y="3344"/>
                  </a:cubicBezTo>
                  <a:lnTo>
                    <a:pt x="1034"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28"/>
            <p:cNvSpPr/>
            <p:nvPr/>
          </p:nvSpPr>
          <p:spPr>
            <a:xfrm>
              <a:off x="-5056092" y="693953"/>
              <a:ext cx="383061" cy="307828"/>
            </a:xfrm>
            <a:custGeom>
              <a:avLst/>
              <a:gdLst/>
              <a:ahLst/>
              <a:cxnLst/>
              <a:rect l="l" t="t" r="r" b="b"/>
              <a:pathLst>
                <a:path w="11217" h="9014" extrusionOk="0">
                  <a:moveTo>
                    <a:pt x="1814" y="1"/>
                  </a:moveTo>
                  <a:cubicBezTo>
                    <a:pt x="1356" y="1"/>
                    <a:pt x="903" y="132"/>
                    <a:pt x="517" y="381"/>
                  </a:cubicBezTo>
                  <a:cubicBezTo>
                    <a:pt x="396" y="503"/>
                    <a:pt x="274" y="655"/>
                    <a:pt x="213" y="807"/>
                  </a:cubicBezTo>
                  <a:cubicBezTo>
                    <a:pt x="1" y="1324"/>
                    <a:pt x="244" y="1932"/>
                    <a:pt x="517" y="2418"/>
                  </a:cubicBezTo>
                  <a:cubicBezTo>
                    <a:pt x="2736" y="6278"/>
                    <a:pt x="6748" y="8740"/>
                    <a:pt x="11186" y="8983"/>
                  </a:cubicBezTo>
                  <a:lnTo>
                    <a:pt x="11217" y="9014"/>
                  </a:lnTo>
                  <a:cubicBezTo>
                    <a:pt x="10943" y="6673"/>
                    <a:pt x="9910" y="4515"/>
                    <a:pt x="8268" y="2843"/>
                  </a:cubicBezTo>
                  <a:cubicBezTo>
                    <a:pt x="6627" y="1263"/>
                    <a:pt x="4530" y="260"/>
                    <a:pt x="2280" y="47"/>
                  </a:cubicBezTo>
                  <a:cubicBezTo>
                    <a:pt x="2126" y="16"/>
                    <a:pt x="1969" y="1"/>
                    <a:pt x="18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5" name="Google Shape;375;p28"/>
            <p:cNvSpPr/>
            <p:nvPr/>
          </p:nvSpPr>
          <p:spPr>
            <a:xfrm>
              <a:off x="-5056092" y="706964"/>
              <a:ext cx="382036" cy="293792"/>
            </a:xfrm>
            <a:custGeom>
              <a:avLst/>
              <a:gdLst/>
              <a:ahLst/>
              <a:cxnLst/>
              <a:rect l="l" t="t" r="r" b="b"/>
              <a:pathLst>
                <a:path w="11187" h="8603" extrusionOk="0">
                  <a:moveTo>
                    <a:pt x="517" y="0"/>
                  </a:moveTo>
                  <a:cubicBezTo>
                    <a:pt x="396" y="92"/>
                    <a:pt x="274" y="243"/>
                    <a:pt x="213" y="426"/>
                  </a:cubicBezTo>
                  <a:cubicBezTo>
                    <a:pt x="1" y="943"/>
                    <a:pt x="244" y="1520"/>
                    <a:pt x="517" y="2006"/>
                  </a:cubicBezTo>
                  <a:cubicBezTo>
                    <a:pt x="2736" y="5867"/>
                    <a:pt x="6748" y="8359"/>
                    <a:pt x="11186" y="8602"/>
                  </a:cubicBezTo>
                  <a:lnTo>
                    <a:pt x="5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6" name="Google Shape;376;p28"/>
            <p:cNvSpPr/>
            <p:nvPr/>
          </p:nvSpPr>
          <p:spPr>
            <a:xfrm>
              <a:off x="-4443407" y="1604084"/>
              <a:ext cx="324664" cy="583760"/>
            </a:xfrm>
            <a:custGeom>
              <a:avLst/>
              <a:gdLst/>
              <a:ahLst/>
              <a:cxnLst/>
              <a:rect l="l" t="t" r="r" b="b"/>
              <a:pathLst>
                <a:path w="9507" h="17094" extrusionOk="0">
                  <a:moveTo>
                    <a:pt x="567" y="1"/>
                  </a:moveTo>
                  <a:cubicBezTo>
                    <a:pt x="228" y="1"/>
                    <a:pt x="1" y="515"/>
                    <a:pt x="388" y="722"/>
                  </a:cubicBezTo>
                  <a:lnTo>
                    <a:pt x="358" y="722"/>
                  </a:lnTo>
                  <a:cubicBezTo>
                    <a:pt x="6103" y="3761"/>
                    <a:pt x="8686" y="10570"/>
                    <a:pt x="6437" y="16618"/>
                  </a:cubicBezTo>
                  <a:cubicBezTo>
                    <a:pt x="6327" y="16911"/>
                    <a:pt x="6547" y="17093"/>
                    <a:pt x="6780" y="17093"/>
                  </a:cubicBezTo>
                  <a:cubicBezTo>
                    <a:pt x="6934" y="17093"/>
                    <a:pt x="7094" y="17013"/>
                    <a:pt x="7166" y="16831"/>
                  </a:cubicBezTo>
                  <a:cubicBezTo>
                    <a:pt x="9507" y="10418"/>
                    <a:pt x="6771" y="3275"/>
                    <a:pt x="753" y="53"/>
                  </a:cubicBezTo>
                  <a:cubicBezTo>
                    <a:pt x="689" y="16"/>
                    <a:pt x="626" y="1"/>
                    <a:pt x="56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7" name="Google Shape;377;p28"/>
            <p:cNvSpPr/>
            <p:nvPr/>
          </p:nvSpPr>
          <p:spPr>
            <a:xfrm>
              <a:off x="-4562352" y="608646"/>
              <a:ext cx="774659" cy="817653"/>
            </a:xfrm>
            <a:custGeom>
              <a:avLst/>
              <a:gdLst/>
              <a:ahLst/>
              <a:cxnLst/>
              <a:rect l="l" t="t" r="r" b="b"/>
              <a:pathLst>
                <a:path w="22684" h="23943" extrusionOk="0">
                  <a:moveTo>
                    <a:pt x="22142" y="0"/>
                  </a:moveTo>
                  <a:cubicBezTo>
                    <a:pt x="22083" y="0"/>
                    <a:pt x="22021" y="16"/>
                    <a:pt x="21957" y="53"/>
                  </a:cubicBezTo>
                  <a:cubicBezTo>
                    <a:pt x="19525" y="1329"/>
                    <a:pt x="17397" y="3092"/>
                    <a:pt x="15665" y="5189"/>
                  </a:cubicBezTo>
                  <a:cubicBezTo>
                    <a:pt x="13811" y="7469"/>
                    <a:pt x="12747" y="10144"/>
                    <a:pt x="11409" y="12727"/>
                  </a:cubicBezTo>
                  <a:cubicBezTo>
                    <a:pt x="10194" y="14977"/>
                    <a:pt x="8613" y="17044"/>
                    <a:pt x="6698" y="18776"/>
                  </a:cubicBezTo>
                  <a:cubicBezTo>
                    <a:pt x="4874" y="20539"/>
                    <a:pt x="2777" y="22272"/>
                    <a:pt x="406" y="23184"/>
                  </a:cubicBezTo>
                  <a:cubicBezTo>
                    <a:pt x="0" y="23346"/>
                    <a:pt x="100" y="23942"/>
                    <a:pt x="449" y="23942"/>
                  </a:cubicBezTo>
                  <a:cubicBezTo>
                    <a:pt x="492" y="23942"/>
                    <a:pt x="539" y="23933"/>
                    <a:pt x="589" y="23913"/>
                  </a:cubicBezTo>
                  <a:cubicBezTo>
                    <a:pt x="2777" y="23092"/>
                    <a:pt x="4662" y="21633"/>
                    <a:pt x="6394" y="20083"/>
                  </a:cubicBezTo>
                  <a:cubicBezTo>
                    <a:pt x="8279" y="18472"/>
                    <a:pt x="9920" y="16588"/>
                    <a:pt x="11257" y="14521"/>
                  </a:cubicBezTo>
                  <a:cubicBezTo>
                    <a:pt x="12868" y="11907"/>
                    <a:pt x="13811" y="8958"/>
                    <a:pt x="15634" y="6466"/>
                  </a:cubicBezTo>
                  <a:cubicBezTo>
                    <a:pt x="17397" y="4065"/>
                    <a:pt x="19677" y="2089"/>
                    <a:pt x="22321" y="691"/>
                  </a:cubicBezTo>
                  <a:cubicBezTo>
                    <a:pt x="22683" y="510"/>
                    <a:pt x="22474" y="0"/>
                    <a:pt x="221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28"/>
            <p:cNvSpPr/>
            <p:nvPr/>
          </p:nvSpPr>
          <p:spPr>
            <a:xfrm>
              <a:off x="-3930884" y="596932"/>
              <a:ext cx="140152" cy="103816"/>
            </a:xfrm>
            <a:custGeom>
              <a:avLst/>
              <a:gdLst/>
              <a:ahLst/>
              <a:cxnLst/>
              <a:rect l="l" t="t" r="r" b="b"/>
              <a:pathLst>
                <a:path w="4104" h="3040" extrusionOk="0">
                  <a:moveTo>
                    <a:pt x="2189" y="0"/>
                  </a:moveTo>
                  <a:lnTo>
                    <a:pt x="1" y="3040"/>
                  </a:lnTo>
                  <a:lnTo>
                    <a:pt x="4104" y="1277"/>
                  </a:lnTo>
                  <a:lnTo>
                    <a:pt x="2189" y="0"/>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28"/>
            <p:cNvSpPr/>
            <p:nvPr/>
          </p:nvSpPr>
          <p:spPr>
            <a:xfrm>
              <a:off x="-3891441" y="243821"/>
              <a:ext cx="522154" cy="425816"/>
            </a:xfrm>
            <a:custGeom>
              <a:avLst/>
              <a:gdLst/>
              <a:ahLst/>
              <a:cxnLst/>
              <a:rect l="l" t="t" r="r" b="b"/>
              <a:pathLst>
                <a:path w="15290" h="12469" extrusionOk="0">
                  <a:moveTo>
                    <a:pt x="12783" y="1"/>
                  </a:moveTo>
                  <a:cubicBezTo>
                    <a:pt x="12571" y="1"/>
                    <a:pt x="12361" y="14"/>
                    <a:pt x="12159" y="36"/>
                  </a:cubicBezTo>
                  <a:cubicBezTo>
                    <a:pt x="9059" y="401"/>
                    <a:pt x="6171" y="1769"/>
                    <a:pt x="3982" y="3957"/>
                  </a:cubicBezTo>
                  <a:cubicBezTo>
                    <a:pt x="1794" y="6146"/>
                    <a:pt x="365" y="9398"/>
                    <a:pt x="1" y="12468"/>
                  </a:cubicBezTo>
                  <a:lnTo>
                    <a:pt x="61" y="12468"/>
                  </a:lnTo>
                  <a:cubicBezTo>
                    <a:pt x="6141" y="12073"/>
                    <a:pt x="11612" y="8608"/>
                    <a:pt x="14591" y="3289"/>
                  </a:cubicBezTo>
                  <a:cubicBezTo>
                    <a:pt x="14955" y="2590"/>
                    <a:pt x="15290" y="1799"/>
                    <a:pt x="14986" y="1070"/>
                  </a:cubicBezTo>
                  <a:cubicBezTo>
                    <a:pt x="14895" y="857"/>
                    <a:pt x="14743" y="644"/>
                    <a:pt x="14530" y="492"/>
                  </a:cubicBezTo>
                  <a:cubicBezTo>
                    <a:pt x="14094" y="125"/>
                    <a:pt x="13434" y="1"/>
                    <a:pt x="127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28"/>
            <p:cNvSpPr/>
            <p:nvPr/>
          </p:nvSpPr>
          <p:spPr>
            <a:xfrm>
              <a:off x="-3889358" y="261648"/>
              <a:ext cx="520070" cy="407990"/>
            </a:xfrm>
            <a:custGeom>
              <a:avLst/>
              <a:gdLst/>
              <a:ahLst/>
              <a:cxnLst/>
              <a:rect l="l" t="t" r="r" b="b"/>
              <a:pathLst>
                <a:path w="15229" h="11947" extrusionOk="0">
                  <a:moveTo>
                    <a:pt x="14499" y="1"/>
                  </a:moveTo>
                  <a:lnTo>
                    <a:pt x="0" y="11946"/>
                  </a:lnTo>
                  <a:cubicBezTo>
                    <a:pt x="6080" y="11551"/>
                    <a:pt x="11551" y="8086"/>
                    <a:pt x="14530" y="2767"/>
                  </a:cubicBezTo>
                  <a:cubicBezTo>
                    <a:pt x="14894" y="2098"/>
                    <a:pt x="15229" y="1277"/>
                    <a:pt x="14925" y="578"/>
                  </a:cubicBezTo>
                  <a:cubicBezTo>
                    <a:pt x="14834" y="335"/>
                    <a:pt x="14682" y="153"/>
                    <a:pt x="14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28"/>
            <p:cNvSpPr/>
            <p:nvPr/>
          </p:nvSpPr>
          <p:spPr>
            <a:xfrm>
              <a:off x="-4439514" y="983067"/>
              <a:ext cx="104875" cy="116281"/>
            </a:xfrm>
            <a:custGeom>
              <a:avLst/>
              <a:gdLst/>
              <a:ahLst/>
              <a:cxnLst/>
              <a:rect l="l" t="t" r="r" b="b"/>
              <a:pathLst>
                <a:path w="3071" h="3405" extrusionOk="0">
                  <a:moveTo>
                    <a:pt x="700" y="1"/>
                  </a:moveTo>
                  <a:cubicBezTo>
                    <a:pt x="700" y="1"/>
                    <a:pt x="761" y="2280"/>
                    <a:pt x="1" y="3405"/>
                  </a:cubicBezTo>
                  <a:cubicBezTo>
                    <a:pt x="1" y="3405"/>
                    <a:pt x="1764" y="3131"/>
                    <a:pt x="3071" y="700"/>
                  </a:cubicBezTo>
                  <a:lnTo>
                    <a:pt x="70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28"/>
            <p:cNvSpPr/>
            <p:nvPr/>
          </p:nvSpPr>
          <p:spPr>
            <a:xfrm>
              <a:off x="-4182091" y="1688913"/>
              <a:ext cx="131887" cy="87219"/>
            </a:xfrm>
            <a:custGeom>
              <a:avLst/>
              <a:gdLst/>
              <a:ahLst/>
              <a:cxnLst/>
              <a:rect l="l" t="t" r="r" b="b"/>
              <a:pathLst>
                <a:path w="3862" h="2554" extrusionOk="0">
                  <a:moveTo>
                    <a:pt x="1" y="1"/>
                  </a:moveTo>
                  <a:cubicBezTo>
                    <a:pt x="1" y="1"/>
                    <a:pt x="2676" y="1916"/>
                    <a:pt x="2858" y="2554"/>
                  </a:cubicBezTo>
                  <a:lnTo>
                    <a:pt x="3861" y="1064"/>
                  </a:lnTo>
                  <a:cubicBezTo>
                    <a:pt x="2524" y="912"/>
                    <a:pt x="1217" y="548"/>
                    <a:pt x="1"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28"/>
            <p:cNvSpPr/>
            <p:nvPr/>
          </p:nvSpPr>
          <p:spPr>
            <a:xfrm>
              <a:off x="-4235024" y="1834221"/>
              <a:ext cx="56074" cy="103850"/>
            </a:xfrm>
            <a:custGeom>
              <a:avLst/>
              <a:gdLst/>
              <a:ahLst/>
              <a:cxnLst/>
              <a:rect l="l" t="t" r="r" b="b"/>
              <a:pathLst>
                <a:path w="1642" h="3041" extrusionOk="0">
                  <a:moveTo>
                    <a:pt x="609" y="1"/>
                  </a:moveTo>
                  <a:lnTo>
                    <a:pt x="609" y="1"/>
                  </a:lnTo>
                  <a:cubicBezTo>
                    <a:pt x="639" y="700"/>
                    <a:pt x="426" y="1369"/>
                    <a:pt x="1" y="1946"/>
                  </a:cubicBezTo>
                  <a:lnTo>
                    <a:pt x="1612" y="3040"/>
                  </a:lnTo>
                  <a:cubicBezTo>
                    <a:pt x="1642" y="1916"/>
                    <a:pt x="1308" y="852"/>
                    <a:pt x="609"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28"/>
            <p:cNvSpPr/>
            <p:nvPr/>
          </p:nvSpPr>
          <p:spPr>
            <a:xfrm>
              <a:off x="-4467517" y="301911"/>
              <a:ext cx="432851" cy="767351"/>
            </a:xfrm>
            <a:custGeom>
              <a:avLst/>
              <a:gdLst/>
              <a:ahLst/>
              <a:cxnLst/>
              <a:rect l="l" t="t" r="r" b="b"/>
              <a:pathLst>
                <a:path w="12675" h="22470" extrusionOk="0">
                  <a:moveTo>
                    <a:pt x="10499" y="0"/>
                  </a:moveTo>
                  <a:cubicBezTo>
                    <a:pt x="9632" y="0"/>
                    <a:pt x="8692" y="456"/>
                    <a:pt x="7933" y="980"/>
                  </a:cubicBezTo>
                  <a:cubicBezTo>
                    <a:pt x="4681" y="3259"/>
                    <a:pt x="2280" y="6603"/>
                    <a:pt x="1125" y="10433"/>
                  </a:cubicBezTo>
                  <a:cubicBezTo>
                    <a:pt x="0" y="14232"/>
                    <a:pt x="365" y="18792"/>
                    <a:pt x="1854" y="22469"/>
                  </a:cubicBezTo>
                  <a:lnTo>
                    <a:pt x="1915" y="22409"/>
                  </a:lnTo>
                  <a:cubicBezTo>
                    <a:pt x="8541" y="18214"/>
                    <a:pt x="12584" y="10980"/>
                    <a:pt x="12675" y="3138"/>
                  </a:cubicBezTo>
                  <a:cubicBezTo>
                    <a:pt x="12675" y="2135"/>
                    <a:pt x="12553" y="1041"/>
                    <a:pt x="11794" y="402"/>
                  </a:cubicBezTo>
                  <a:cubicBezTo>
                    <a:pt x="11520" y="220"/>
                    <a:pt x="11216" y="68"/>
                    <a:pt x="10912" y="37"/>
                  </a:cubicBezTo>
                  <a:cubicBezTo>
                    <a:pt x="10777" y="12"/>
                    <a:pt x="10639" y="0"/>
                    <a:pt x="10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28"/>
            <p:cNvSpPr/>
            <p:nvPr/>
          </p:nvSpPr>
          <p:spPr>
            <a:xfrm>
              <a:off x="-4402154" y="303174"/>
              <a:ext cx="367488" cy="764004"/>
            </a:xfrm>
            <a:custGeom>
              <a:avLst/>
              <a:gdLst/>
              <a:ahLst/>
              <a:cxnLst/>
              <a:rect l="l" t="t" r="r" b="b"/>
              <a:pathLst>
                <a:path w="10761" h="22372" extrusionOk="0">
                  <a:moveTo>
                    <a:pt x="9028" y="0"/>
                  </a:moveTo>
                  <a:lnTo>
                    <a:pt x="1" y="22372"/>
                  </a:lnTo>
                  <a:cubicBezTo>
                    <a:pt x="6627" y="18177"/>
                    <a:pt x="10670" y="10943"/>
                    <a:pt x="10761" y="3101"/>
                  </a:cubicBezTo>
                  <a:cubicBezTo>
                    <a:pt x="10761" y="2098"/>
                    <a:pt x="10639" y="1004"/>
                    <a:pt x="9880" y="365"/>
                  </a:cubicBezTo>
                  <a:cubicBezTo>
                    <a:pt x="9636" y="183"/>
                    <a:pt x="9332" y="31"/>
                    <a:pt x="9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6" name="Google Shape;386;p28"/>
            <p:cNvSpPr/>
            <p:nvPr/>
          </p:nvSpPr>
          <p:spPr>
            <a:xfrm>
              <a:off x="-4499721" y="1871615"/>
              <a:ext cx="360248" cy="656705"/>
            </a:xfrm>
            <a:custGeom>
              <a:avLst/>
              <a:gdLst/>
              <a:ahLst/>
              <a:cxnLst/>
              <a:rect l="l" t="t" r="r" b="b"/>
              <a:pathLst>
                <a:path w="10549" h="19230" extrusionOk="0">
                  <a:moveTo>
                    <a:pt x="8724" y="0"/>
                  </a:moveTo>
                  <a:lnTo>
                    <a:pt x="8664" y="31"/>
                  </a:lnTo>
                  <a:cubicBezTo>
                    <a:pt x="3223" y="3769"/>
                    <a:pt x="1" y="10000"/>
                    <a:pt x="153" y="16627"/>
                  </a:cubicBezTo>
                  <a:cubicBezTo>
                    <a:pt x="183" y="17478"/>
                    <a:pt x="335" y="18420"/>
                    <a:pt x="1004" y="18906"/>
                  </a:cubicBezTo>
                  <a:cubicBezTo>
                    <a:pt x="1217" y="19089"/>
                    <a:pt x="1490" y="19180"/>
                    <a:pt x="1733" y="19210"/>
                  </a:cubicBezTo>
                  <a:cubicBezTo>
                    <a:pt x="1823" y="19223"/>
                    <a:pt x="1913" y="19229"/>
                    <a:pt x="2005" y="19229"/>
                  </a:cubicBezTo>
                  <a:cubicBezTo>
                    <a:pt x="2780" y="19229"/>
                    <a:pt x="3600" y="18791"/>
                    <a:pt x="4226" y="18329"/>
                  </a:cubicBezTo>
                  <a:cubicBezTo>
                    <a:pt x="6931" y="16292"/>
                    <a:pt x="8846" y="13405"/>
                    <a:pt x="9727" y="10122"/>
                  </a:cubicBezTo>
                  <a:cubicBezTo>
                    <a:pt x="10548" y="6900"/>
                    <a:pt x="10092" y="3040"/>
                    <a:pt x="8724" y="0"/>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28"/>
            <p:cNvSpPr/>
            <p:nvPr/>
          </p:nvSpPr>
          <p:spPr>
            <a:xfrm>
              <a:off x="-4499721" y="1872640"/>
              <a:ext cx="295876" cy="655031"/>
            </a:xfrm>
            <a:custGeom>
              <a:avLst/>
              <a:gdLst/>
              <a:ahLst/>
              <a:cxnLst/>
              <a:rect l="l" t="t" r="r" b="b"/>
              <a:pathLst>
                <a:path w="8664" h="19181" extrusionOk="0">
                  <a:moveTo>
                    <a:pt x="8664" y="1"/>
                  </a:moveTo>
                  <a:lnTo>
                    <a:pt x="8664" y="1"/>
                  </a:lnTo>
                  <a:cubicBezTo>
                    <a:pt x="3223" y="3739"/>
                    <a:pt x="1" y="9970"/>
                    <a:pt x="153" y="16597"/>
                  </a:cubicBezTo>
                  <a:cubicBezTo>
                    <a:pt x="183" y="17448"/>
                    <a:pt x="335" y="18390"/>
                    <a:pt x="1004" y="18876"/>
                  </a:cubicBezTo>
                  <a:cubicBezTo>
                    <a:pt x="1217" y="19059"/>
                    <a:pt x="1490" y="19150"/>
                    <a:pt x="1733" y="19180"/>
                  </a:cubicBezTo>
                  <a:lnTo>
                    <a:pt x="86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28"/>
            <p:cNvSpPr/>
            <p:nvPr/>
          </p:nvSpPr>
          <p:spPr>
            <a:xfrm>
              <a:off x="-4106313" y="1723165"/>
              <a:ext cx="543975" cy="398770"/>
            </a:xfrm>
            <a:custGeom>
              <a:avLst/>
              <a:gdLst/>
              <a:ahLst/>
              <a:cxnLst/>
              <a:rect l="l" t="t" r="r" b="b"/>
              <a:pathLst>
                <a:path w="15929" h="11677" extrusionOk="0">
                  <a:moveTo>
                    <a:pt x="1" y="1"/>
                  </a:moveTo>
                  <a:cubicBezTo>
                    <a:pt x="548" y="3040"/>
                    <a:pt x="2189" y="6201"/>
                    <a:pt x="4499" y="8238"/>
                  </a:cubicBezTo>
                  <a:cubicBezTo>
                    <a:pt x="6840" y="10305"/>
                    <a:pt x="9788" y="11521"/>
                    <a:pt x="12888" y="11673"/>
                  </a:cubicBezTo>
                  <a:cubicBezTo>
                    <a:pt x="12965" y="11675"/>
                    <a:pt x="13043" y="11677"/>
                    <a:pt x="13121" y="11677"/>
                  </a:cubicBezTo>
                  <a:cubicBezTo>
                    <a:pt x="13887" y="11677"/>
                    <a:pt x="14736" y="11533"/>
                    <a:pt x="15259" y="11065"/>
                  </a:cubicBezTo>
                  <a:cubicBezTo>
                    <a:pt x="15442" y="10913"/>
                    <a:pt x="15594" y="10700"/>
                    <a:pt x="15685" y="10457"/>
                  </a:cubicBezTo>
                  <a:cubicBezTo>
                    <a:pt x="15928" y="9727"/>
                    <a:pt x="15533" y="8937"/>
                    <a:pt x="15138" y="8299"/>
                  </a:cubicBezTo>
                  <a:cubicBezTo>
                    <a:pt x="11825" y="3162"/>
                    <a:pt x="6171" y="3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28"/>
            <p:cNvSpPr/>
            <p:nvPr/>
          </p:nvSpPr>
          <p:spPr>
            <a:xfrm>
              <a:off x="-4104229" y="1723165"/>
              <a:ext cx="541892" cy="377870"/>
            </a:xfrm>
            <a:custGeom>
              <a:avLst/>
              <a:gdLst/>
              <a:ahLst/>
              <a:cxnLst/>
              <a:rect l="l" t="t" r="r" b="b"/>
              <a:pathLst>
                <a:path w="15868" h="11065" extrusionOk="0">
                  <a:moveTo>
                    <a:pt x="1" y="1"/>
                  </a:moveTo>
                  <a:lnTo>
                    <a:pt x="15198" y="11065"/>
                  </a:lnTo>
                  <a:cubicBezTo>
                    <a:pt x="15411" y="10913"/>
                    <a:pt x="15533" y="10700"/>
                    <a:pt x="15624" y="10457"/>
                  </a:cubicBezTo>
                  <a:cubicBezTo>
                    <a:pt x="15867" y="9727"/>
                    <a:pt x="15502" y="8937"/>
                    <a:pt x="15077" y="8299"/>
                  </a:cubicBezTo>
                  <a:cubicBezTo>
                    <a:pt x="11794" y="3162"/>
                    <a:pt x="6110" y="3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28"/>
            <p:cNvSpPr/>
            <p:nvPr/>
          </p:nvSpPr>
          <p:spPr>
            <a:xfrm>
              <a:off x="-4536432" y="997410"/>
              <a:ext cx="1080950" cy="488208"/>
            </a:xfrm>
            <a:custGeom>
              <a:avLst/>
              <a:gdLst/>
              <a:ahLst/>
              <a:cxnLst/>
              <a:rect l="l" t="t" r="r" b="b"/>
              <a:pathLst>
                <a:path w="31653" h="14296" extrusionOk="0">
                  <a:moveTo>
                    <a:pt x="31150" y="0"/>
                  </a:moveTo>
                  <a:cubicBezTo>
                    <a:pt x="31088" y="0"/>
                    <a:pt x="31022" y="20"/>
                    <a:pt x="30955" y="67"/>
                  </a:cubicBezTo>
                  <a:cubicBezTo>
                    <a:pt x="26304" y="3441"/>
                    <a:pt x="21714" y="7362"/>
                    <a:pt x="16365" y="9611"/>
                  </a:cubicBezTo>
                  <a:cubicBezTo>
                    <a:pt x="11319" y="11769"/>
                    <a:pt x="5848" y="12651"/>
                    <a:pt x="468" y="13563"/>
                  </a:cubicBezTo>
                  <a:cubicBezTo>
                    <a:pt x="1" y="13621"/>
                    <a:pt x="178" y="14296"/>
                    <a:pt x="597" y="14296"/>
                  </a:cubicBezTo>
                  <a:cubicBezTo>
                    <a:pt x="614" y="14296"/>
                    <a:pt x="632" y="14294"/>
                    <a:pt x="650" y="14292"/>
                  </a:cubicBezTo>
                  <a:cubicBezTo>
                    <a:pt x="6091" y="13380"/>
                    <a:pt x="11562" y="12468"/>
                    <a:pt x="16669" y="10310"/>
                  </a:cubicBezTo>
                  <a:cubicBezTo>
                    <a:pt x="22049" y="8031"/>
                    <a:pt x="26639" y="4140"/>
                    <a:pt x="31350" y="736"/>
                  </a:cubicBezTo>
                  <a:cubicBezTo>
                    <a:pt x="31653" y="483"/>
                    <a:pt x="31453" y="0"/>
                    <a:pt x="31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28"/>
            <p:cNvSpPr/>
            <p:nvPr/>
          </p:nvSpPr>
          <p:spPr>
            <a:xfrm>
              <a:off x="-4456623" y="1416532"/>
              <a:ext cx="1001039" cy="248680"/>
            </a:xfrm>
            <a:custGeom>
              <a:avLst/>
              <a:gdLst/>
              <a:ahLst/>
              <a:cxnLst/>
              <a:rect l="l" t="t" r="r" b="b"/>
              <a:pathLst>
                <a:path w="29313" h="7282" extrusionOk="0">
                  <a:moveTo>
                    <a:pt x="9169" y="1"/>
                  </a:moveTo>
                  <a:cubicBezTo>
                    <a:pt x="6249" y="1"/>
                    <a:pt x="3314" y="385"/>
                    <a:pt x="441" y="1168"/>
                  </a:cubicBezTo>
                  <a:cubicBezTo>
                    <a:pt x="0" y="1306"/>
                    <a:pt x="109" y="1918"/>
                    <a:pt x="495" y="1918"/>
                  </a:cubicBezTo>
                  <a:cubicBezTo>
                    <a:pt x="535" y="1918"/>
                    <a:pt x="578" y="1912"/>
                    <a:pt x="623" y="1897"/>
                  </a:cubicBezTo>
                  <a:lnTo>
                    <a:pt x="654" y="1928"/>
                  </a:lnTo>
                  <a:cubicBezTo>
                    <a:pt x="3479" y="1152"/>
                    <a:pt x="6361" y="772"/>
                    <a:pt x="9227" y="772"/>
                  </a:cubicBezTo>
                  <a:cubicBezTo>
                    <a:pt x="16136" y="772"/>
                    <a:pt x="22946" y="2984"/>
                    <a:pt x="28618" y="7217"/>
                  </a:cubicBezTo>
                  <a:cubicBezTo>
                    <a:pt x="28678" y="7262"/>
                    <a:pt x="28738" y="7281"/>
                    <a:pt x="28796" y="7281"/>
                  </a:cubicBezTo>
                  <a:cubicBezTo>
                    <a:pt x="29091" y="7281"/>
                    <a:pt x="29313" y="6777"/>
                    <a:pt x="28982" y="6548"/>
                  </a:cubicBezTo>
                  <a:cubicBezTo>
                    <a:pt x="23199" y="2248"/>
                    <a:pt x="16228" y="1"/>
                    <a:pt x="9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28"/>
            <p:cNvSpPr/>
            <p:nvPr/>
          </p:nvSpPr>
          <p:spPr>
            <a:xfrm>
              <a:off x="-4543296" y="1234752"/>
              <a:ext cx="1369278" cy="220677"/>
            </a:xfrm>
            <a:custGeom>
              <a:avLst/>
              <a:gdLst/>
              <a:ahLst/>
              <a:cxnLst/>
              <a:rect l="l" t="t" r="r" b="b"/>
              <a:pathLst>
                <a:path w="40096" h="6462" extrusionOk="0">
                  <a:moveTo>
                    <a:pt x="26455" y="0"/>
                  </a:moveTo>
                  <a:cubicBezTo>
                    <a:pt x="24524" y="0"/>
                    <a:pt x="22576" y="201"/>
                    <a:pt x="20639" y="594"/>
                  </a:cubicBezTo>
                  <a:cubicBezTo>
                    <a:pt x="13861" y="1992"/>
                    <a:pt x="7477" y="5184"/>
                    <a:pt x="486" y="5701"/>
                  </a:cubicBezTo>
                  <a:cubicBezTo>
                    <a:pt x="10" y="5730"/>
                    <a:pt x="0" y="6461"/>
                    <a:pt x="458" y="6461"/>
                  </a:cubicBezTo>
                  <a:cubicBezTo>
                    <a:pt x="468" y="6461"/>
                    <a:pt x="477" y="6461"/>
                    <a:pt x="486" y="6461"/>
                  </a:cubicBezTo>
                  <a:cubicBezTo>
                    <a:pt x="7113" y="5974"/>
                    <a:pt x="13192" y="3147"/>
                    <a:pt x="19575" y="1628"/>
                  </a:cubicBezTo>
                  <a:cubicBezTo>
                    <a:pt x="21885" y="1071"/>
                    <a:pt x="24210" y="780"/>
                    <a:pt x="26509" y="780"/>
                  </a:cubicBezTo>
                  <a:cubicBezTo>
                    <a:pt x="30986" y="780"/>
                    <a:pt x="35366" y="1882"/>
                    <a:pt x="39363" y="4272"/>
                  </a:cubicBezTo>
                  <a:cubicBezTo>
                    <a:pt x="39424" y="4303"/>
                    <a:pt x="39484" y="4316"/>
                    <a:pt x="39541" y="4316"/>
                  </a:cubicBezTo>
                  <a:cubicBezTo>
                    <a:pt x="39878" y="4316"/>
                    <a:pt x="40096" y="3837"/>
                    <a:pt x="39758" y="3603"/>
                  </a:cubicBezTo>
                  <a:lnTo>
                    <a:pt x="39758" y="3603"/>
                  </a:lnTo>
                  <a:lnTo>
                    <a:pt x="39758" y="3634"/>
                  </a:lnTo>
                  <a:cubicBezTo>
                    <a:pt x="35657" y="1165"/>
                    <a:pt x="31102" y="0"/>
                    <a:pt x="264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28"/>
            <p:cNvSpPr/>
            <p:nvPr/>
          </p:nvSpPr>
          <p:spPr>
            <a:xfrm>
              <a:off x="-3558239" y="609363"/>
              <a:ext cx="722512" cy="477690"/>
            </a:xfrm>
            <a:custGeom>
              <a:avLst/>
              <a:gdLst/>
              <a:ahLst/>
              <a:cxnLst/>
              <a:rect l="l" t="t" r="r" b="b"/>
              <a:pathLst>
                <a:path w="21157" h="13988" extrusionOk="0">
                  <a:moveTo>
                    <a:pt x="17282" y="1"/>
                  </a:moveTo>
                  <a:cubicBezTo>
                    <a:pt x="13347" y="1"/>
                    <a:pt x="9509" y="1306"/>
                    <a:pt x="6384" y="3740"/>
                  </a:cubicBezTo>
                  <a:cubicBezTo>
                    <a:pt x="3253" y="6171"/>
                    <a:pt x="913" y="10092"/>
                    <a:pt x="1" y="13953"/>
                  </a:cubicBezTo>
                  <a:lnTo>
                    <a:pt x="61" y="13953"/>
                  </a:lnTo>
                  <a:cubicBezTo>
                    <a:pt x="482" y="13976"/>
                    <a:pt x="902" y="13987"/>
                    <a:pt x="1321" y="13987"/>
                  </a:cubicBezTo>
                  <a:cubicBezTo>
                    <a:pt x="8674" y="13987"/>
                    <a:pt x="15631" y="10481"/>
                    <a:pt x="20031" y="4500"/>
                  </a:cubicBezTo>
                  <a:cubicBezTo>
                    <a:pt x="20609" y="3709"/>
                    <a:pt x="21156" y="2737"/>
                    <a:pt x="20882" y="1764"/>
                  </a:cubicBezTo>
                  <a:cubicBezTo>
                    <a:pt x="20791" y="1460"/>
                    <a:pt x="20609" y="1187"/>
                    <a:pt x="20396" y="943"/>
                  </a:cubicBezTo>
                  <a:cubicBezTo>
                    <a:pt x="19697" y="244"/>
                    <a:pt x="18481" y="1"/>
                    <a:pt x="17417" y="1"/>
                  </a:cubicBezTo>
                  <a:cubicBezTo>
                    <a:pt x="17372" y="1"/>
                    <a:pt x="17327" y="1"/>
                    <a:pt x="172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28"/>
            <p:cNvSpPr/>
            <p:nvPr/>
          </p:nvSpPr>
          <p:spPr>
            <a:xfrm>
              <a:off x="-3556156" y="641567"/>
              <a:ext cx="720428" cy="445487"/>
            </a:xfrm>
            <a:custGeom>
              <a:avLst/>
              <a:gdLst/>
              <a:ahLst/>
              <a:cxnLst/>
              <a:rect l="l" t="t" r="r" b="b"/>
              <a:pathLst>
                <a:path w="21096" h="13045" extrusionOk="0">
                  <a:moveTo>
                    <a:pt x="20335" y="0"/>
                  </a:moveTo>
                  <a:lnTo>
                    <a:pt x="0" y="13010"/>
                  </a:lnTo>
                  <a:cubicBezTo>
                    <a:pt x="423" y="13033"/>
                    <a:pt x="844" y="13044"/>
                    <a:pt x="1265" y="13044"/>
                  </a:cubicBezTo>
                  <a:cubicBezTo>
                    <a:pt x="8643" y="13044"/>
                    <a:pt x="15599" y="9538"/>
                    <a:pt x="19970" y="3557"/>
                  </a:cubicBezTo>
                  <a:cubicBezTo>
                    <a:pt x="20548" y="2766"/>
                    <a:pt x="21095" y="1763"/>
                    <a:pt x="20821" y="821"/>
                  </a:cubicBezTo>
                  <a:cubicBezTo>
                    <a:pt x="20730" y="517"/>
                    <a:pt x="20548" y="244"/>
                    <a:pt x="20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28"/>
            <p:cNvSpPr/>
            <p:nvPr/>
          </p:nvSpPr>
          <p:spPr>
            <a:xfrm>
              <a:off x="-3412897" y="1249402"/>
              <a:ext cx="614529" cy="294715"/>
            </a:xfrm>
            <a:custGeom>
              <a:avLst/>
              <a:gdLst/>
              <a:ahLst/>
              <a:cxnLst/>
              <a:rect l="l" t="t" r="r" b="b"/>
              <a:pathLst>
                <a:path w="17995" h="8630" extrusionOk="0">
                  <a:moveTo>
                    <a:pt x="5037" y="0"/>
                  </a:moveTo>
                  <a:cubicBezTo>
                    <a:pt x="3364" y="0"/>
                    <a:pt x="1679" y="234"/>
                    <a:pt x="30" y="712"/>
                  </a:cubicBezTo>
                  <a:lnTo>
                    <a:pt x="0" y="712"/>
                  </a:lnTo>
                  <a:cubicBezTo>
                    <a:pt x="1368" y="3448"/>
                    <a:pt x="3830" y="6032"/>
                    <a:pt x="6626" y="7339"/>
                  </a:cubicBezTo>
                  <a:cubicBezTo>
                    <a:pt x="8449" y="8191"/>
                    <a:pt x="10441" y="8629"/>
                    <a:pt x="12448" y="8629"/>
                  </a:cubicBezTo>
                  <a:cubicBezTo>
                    <a:pt x="13520" y="8629"/>
                    <a:pt x="14596" y="8504"/>
                    <a:pt x="15654" y="8250"/>
                  </a:cubicBezTo>
                  <a:cubicBezTo>
                    <a:pt x="16444" y="8068"/>
                    <a:pt x="17326" y="7673"/>
                    <a:pt x="17721" y="7035"/>
                  </a:cubicBezTo>
                  <a:cubicBezTo>
                    <a:pt x="17873" y="6822"/>
                    <a:pt x="17934" y="6579"/>
                    <a:pt x="17964" y="6305"/>
                  </a:cubicBezTo>
                  <a:cubicBezTo>
                    <a:pt x="17994" y="5545"/>
                    <a:pt x="17417" y="4907"/>
                    <a:pt x="16809" y="4390"/>
                  </a:cubicBezTo>
                  <a:cubicBezTo>
                    <a:pt x="13509" y="1528"/>
                    <a:pt x="9314" y="0"/>
                    <a:pt x="50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28"/>
            <p:cNvSpPr/>
            <p:nvPr/>
          </p:nvSpPr>
          <p:spPr>
            <a:xfrm>
              <a:off x="-3411872" y="1249402"/>
              <a:ext cx="613505" cy="240245"/>
            </a:xfrm>
            <a:custGeom>
              <a:avLst/>
              <a:gdLst/>
              <a:ahLst/>
              <a:cxnLst/>
              <a:rect l="l" t="t" r="r" b="b"/>
              <a:pathLst>
                <a:path w="17965" h="7035" extrusionOk="0">
                  <a:moveTo>
                    <a:pt x="5007" y="0"/>
                  </a:moveTo>
                  <a:cubicBezTo>
                    <a:pt x="3334" y="0"/>
                    <a:pt x="1649" y="234"/>
                    <a:pt x="0" y="712"/>
                  </a:cubicBezTo>
                  <a:lnTo>
                    <a:pt x="17691" y="7035"/>
                  </a:lnTo>
                  <a:cubicBezTo>
                    <a:pt x="17843" y="6822"/>
                    <a:pt x="17904" y="6579"/>
                    <a:pt x="17934" y="6335"/>
                  </a:cubicBezTo>
                  <a:cubicBezTo>
                    <a:pt x="17964" y="5576"/>
                    <a:pt x="17387" y="4907"/>
                    <a:pt x="16779" y="4390"/>
                  </a:cubicBezTo>
                  <a:cubicBezTo>
                    <a:pt x="13479" y="1528"/>
                    <a:pt x="9284" y="0"/>
                    <a:pt x="5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28"/>
            <p:cNvSpPr/>
            <p:nvPr/>
          </p:nvSpPr>
          <p:spPr>
            <a:xfrm>
              <a:off x="-3611172" y="1580965"/>
              <a:ext cx="691333" cy="520480"/>
            </a:xfrm>
            <a:custGeom>
              <a:avLst/>
              <a:gdLst/>
              <a:ahLst/>
              <a:cxnLst/>
              <a:rect l="l" t="t" r="r" b="b"/>
              <a:pathLst>
                <a:path w="20244" h="15241" extrusionOk="0">
                  <a:moveTo>
                    <a:pt x="0" y="0"/>
                  </a:moveTo>
                  <a:lnTo>
                    <a:pt x="0" y="0"/>
                  </a:lnTo>
                  <a:cubicBezTo>
                    <a:pt x="639" y="3921"/>
                    <a:pt x="2675" y="7994"/>
                    <a:pt x="5593" y="10669"/>
                  </a:cubicBezTo>
                  <a:cubicBezTo>
                    <a:pt x="8572" y="13344"/>
                    <a:pt x="12341" y="14955"/>
                    <a:pt x="16323" y="15229"/>
                  </a:cubicBezTo>
                  <a:cubicBezTo>
                    <a:pt x="16463" y="15237"/>
                    <a:pt x="16606" y="15241"/>
                    <a:pt x="16750" y="15241"/>
                  </a:cubicBezTo>
                  <a:cubicBezTo>
                    <a:pt x="17699" y="15241"/>
                    <a:pt x="18703" y="15053"/>
                    <a:pt x="19363" y="14499"/>
                  </a:cubicBezTo>
                  <a:cubicBezTo>
                    <a:pt x="19606" y="14286"/>
                    <a:pt x="19788" y="14043"/>
                    <a:pt x="19910" y="13739"/>
                  </a:cubicBezTo>
                  <a:cubicBezTo>
                    <a:pt x="20244" y="12827"/>
                    <a:pt x="19788" y="11794"/>
                    <a:pt x="19271" y="10943"/>
                  </a:cubicBezTo>
                  <a:cubicBezTo>
                    <a:pt x="15138" y="4286"/>
                    <a:pt x="7903" y="183"/>
                    <a:pt x="61" y="31"/>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28"/>
            <p:cNvSpPr/>
            <p:nvPr/>
          </p:nvSpPr>
          <p:spPr>
            <a:xfrm>
              <a:off x="-3608064" y="1580965"/>
              <a:ext cx="688225" cy="495175"/>
            </a:xfrm>
            <a:custGeom>
              <a:avLst/>
              <a:gdLst/>
              <a:ahLst/>
              <a:cxnLst/>
              <a:rect l="l" t="t" r="r" b="b"/>
              <a:pathLst>
                <a:path w="20153" h="14500" extrusionOk="0">
                  <a:moveTo>
                    <a:pt x="1" y="0"/>
                  </a:moveTo>
                  <a:lnTo>
                    <a:pt x="19272" y="14499"/>
                  </a:lnTo>
                  <a:cubicBezTo>
                    <a:pt x="19515" y="14286"/>
                    <a:pt x="19697" y="14013"/>
                    <a:pt x="19819" y="13739"/>
                  </a:cubicBezTo>
                  <a:cubicBezTo>
                    <a:pt x="20153" y="12797"/>
                    <a:pt x="19697" y="11794"/>
                    <a:pt x="19180" y="10943"/>
                  </a:cubicBezTo>
                  <a:cubicBezTo>
                    <a:pt x="15047" y="4286"/>
                    <a:pt x="7812" y="15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99" name="Google Shape;399;p28"/>
          <p:cNvGrpSpPr/>
          <p:nvPr/>
        </p:nvGrpSpPr>
        <p:grpSpPr>
          <a:xfrm>
            <a:off x="7502658" y="-1454580"/>
            <a:ext cx="2431070" cy="3799165"/>
            <a:chOff x="-7501642" y="749515"/>
            <a:chExt cx="2431070" cy="2849374"/>
          </a:xfrm>
        </p:grpSpPr>
        <p:sp>
          <p:nvSpPr>
            <p:cNvPr id="400" name="Google Shape;400;p28"/>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28"/>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28"/>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28"/>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28"/>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28"/>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28"/>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28"/>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28"/>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28"/>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28"/>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28"/>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28"/>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28"/>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 name="Google Shape;414;p28"/>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 name="Google Shape;415;p28"/>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 name="Google Shape;416;p28"/>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 name="Google Shape;417;p28"/>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 name="Google Shape;418;p28"/>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28"/>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 name="Google Shape;420;p28"/>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 name="Google Shape;421;p28"/>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 name="Google Shape;422;p28"/>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 name="Google Shape;423;p28"/>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 name="Google Shape;424;p28"/>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 name="Google Shape;425;p28"/>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28"/>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28"/>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 name="Google Shape;428;p28"/>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9" name="Google Shape;429;p28"/>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28"/>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28"/>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32" name="Google Shape;432;p28"/>
          <p:cNvSpPr/>
          <p:nvPr/>
        </p:nvSpPr>
        <p:spPr>
          <a:xfrm>
            <a:off x="-254350" y="5804123"/>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 name="Google Shape;433;p28"/>
          <p:cNvSpPr/>
          <p:nvPr/>
        </p:nvSpPr>
        <p:spPr>
          <a:xfrm>
            <a:off x="8482701" y="3875423"/>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 name="Google Shape;434;p28"/>
          <p:cNvSpPr txBox="1">
            <a:spLocks noGrp="1"/>
          </p:cNvSpPr>
          <p:nvPr>
            <p:ph type="title"/>
          </p:nvPr>
        </p:nvSpPr>
        <p:spPr>
          <a:xfrm>
            <a:off x="713100" y="491767"/>
            <a:ext cx="771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 xmlns:p14="http://schemas.microsoft.com/office/powerpoint/2010/main" val="510167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48624" name="Title 1"/>
          <p:cNvSpPr>
            <a:spLocks noGrp="1"/>
          </p:cNvSpPr>
          <p:nvPr>
            <p:ph type="title"/>
          </p:nvPr>
        </p:nvSpPr>
        <p:spPr>
          <a:xfrm>
            <a:off x="629841" y="365126"/>
            <a:ext cx="7886700" cy="1325563"/>
          </a:xfrm>
        </p:spPr>
        <p:txBody>
          <a:bodyPr/>
          <a:lstStyle/>
          <a:p>
            <a:r>
              <a:rPr lang="ru-RU" altLang="zh-CN"/>
              <a:t>Образец заголовка</a:t>
            </a:r>
            <a:endParaRPr lang="en-US" dirty="0"/>
          </a:p>
        </p:txBody>
      </p:sp>
      <p:sp>
        <p:nvSpPr>
          <p:cNvPr id="1048625"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ltLang="zh-CN"/>
              <a:t>Образец текста</a:t>
            </a:r>
          </a:p>
        </p:txBody>
      </p:sp>
      <p:sp>
        <p:nvSpPr>
          <p:cNvPr id="1048626" name="Content Placeholder 3"/>
          <p:cNvSpPr>
            <a:spLocks noGrp="1"/>
          </p:cNvSpPr>
          <p:nvPr>
            <p:ph sz="half" idx="2"/>
          </p:nvPr>
        </p:nvSpPr>
        <p:spPr>
          <a:xfrm>
            <a:off x="629842" y="2505075"/>
            <a:ext cx="3868340" cy="3684588"/>
          </a:xfrm>
        </p:spPr>
        <p:txBody>
          <a:bodyPr/>
          <a:lstStyle/>
          <a:p>
            <a:pPr lvl="0"/>
            <a:r>
              <a:rPr lang="ru-RU" altLang="zh-CN"/>
              <a:t>Образец текста</a:t>
            </a:r>
          </a:p>
          <a:p>
            <a:pPr lvl="1"/>
            <a:r>
              <a:rPr lang="ru-RU" altLang="zh-CN"/>
              <a:t>Второй уровень</a:t>
            </a:r>
          </a:p>
          <a:p>
            <a:pPr lvl="2"/>
            <a:r>
              <a:rPr lang="ru-RU" altLang="zh-CN"/>
              <a:t>Третий уровень</a:t>
            </a:r>
          </a:p>
          <a:p>
            <a:pPr lvl="3"/>
            <a:r>
              <a:rPr lang="ru-RU" altLang="zh-CN"/>
              <a:t>Четвертый уровень</a:t>
            </a:r>
          </a:p>
          <a:p>
            <a:pPr lvl="4"/>
            <a:r>
              <a:rPr lang="ru-RU" altLang="zh-CN"/>
              <a:t>Пятый уровень</a:t>
            </a:r>
            <a:endParaRPr lang="en-US" dirty="0"/>
          </a:p>
        </p:txBody>
      </p:sp>
      <p:sp>
        <p:nvSpPr>
          <p:cNvPr id="1048627"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ltLang="zh-CN"/>
              <a:t>Образец текста</a:t>
            </a:r>
          </a:p>
        </p:txBody>
      </p:sp>
      <p:sp>
        <p:nvSpPr>
          <p:cNvPr id="1048628" name="Content Placeholder 5"/>
          <p:cNvSpPr>
            <a:spLocks noGrp="1"/>
          </p:cNvSpPr>
          <p:nvPr>
            <p:ph sz="quarter" idx="4"/>
          </p:nvPr>
        </p:nvSpPr>
        <p:spPr>
          <a:xfrm>
            <a:off x="4629150" y="2505075"/>
            <a:ext cx="3887391" cy="3684588"/>
          </a:xfrm>
        </p:spPr>
        <p:txBody>
          <a:bodyPr/>
          <a:lstStyle/>
          <a:p>
            <a:pPr lvl="0"/>
            <a:r>
              <a:rPr lang="ru-RU" altLang="zh-CN"/>
              <a:t>Образец текста</a:t>
            </a:r>
          </a:p>
          <a:p>
            <a:pPr lvl="1"/>
            <a:r>
              <a:rPr lang="ru-RU" altLang="zh-CN"/>
              <a:t>Второй уровень</a:t>
            </a:r>
          </a:p>
          <a:p>
            <a:pPr lvl="2"/>
            <a:r>
              <a:rPr lang="ru-RU" altLang="zh-CN"/>
              <a:t>Третий уровень</a:t>
            </a:r>
          </a:p>
          <a:p>
            <a:pPr lvl="3"/>
            <a:r>
              <a:rPr lang="ru-RU" altLang="zh-CN"/>
              <a:t>Четвертый уровень</a:t>
            </a:r>
          </a:p>
          <a:p>
            <a:pPr lvl="4"/>
            <a:r>
              <a:rPr lang="ru-RU" altLang="zh-CN"/>
              <a:t>Пятый уровень</a:t>
            </a:r>
            <a:endParaRPr lang="en-US" dirty="0"/>
          </a:p>
        </p:txBody>
      </p:sp>
      <p:sp>
        <p:nvSpPr>
          <p:cNvPr id="1048629" name="Date Placeholder 6"/>
          <p:cNvSpPr>
            <a:spLocks noGrp="1"/>
          </p:cNvSpPr>
          <p:nvPr>
            <p:ph type="dt" sz="half" idx="10"/>
          </p:nvPr>
        </p:nvSpPr>
        <p:spPr/>
        <p:txBody>
          <a:bodyPr/>
          <a:lstStyle/>
          <a:p>
            <a:fld id="{AB29C8F3-725A-4F9A-A507-94E9D5D4F6DB}" type="datetimeFigureOut">
              <a:rPr lang="zh-CN" altLang="en-US" smtClean="0"/>
              <a:pPr/>
              <a:t>2023/5/4</a:t>
            </a:fld>
            <a:endParaRPr lang="zh-CN" altLang="en-US"/>
          </a:p>
        </p:txBody>
      </p:sp>
      <p:sp>
        <p:nvSpPr>
          <p:cNvPr id="1048630" name="Footer Placeholder 7"/>
          <p:cNvSpPr>
            <a:spLocks noGrp="1"/>
          </p:cNvSpPr>
          <p:nvPr>
            <p:ph type="ftr" sz="quarter" idx="11"/>
          </p:nvPr>
        </p:nvSpPr>
        <p:spPr/>
        <p:txBody>
          <a:bodyPr/>
          <a:lstStyle/>
          <a:p>
            <a:endParaRPr lang="zh-CN" altLang="en-US"/>
          </a:p>
        </p:txBody>
      </p:sp>
      <p:sp>
        <p:nvSpPr>
          <p:cNvPr id="1048631" name="Slide Number Placeholder 8"/>
          <p:cNvSpPr>
            <a:spLocks noGrp="1"/>
          </p:cNvSpPr>
          <p:nvPr>
            <p:ph type="sldNum" sz="quarter" idx="12"/>
          </p:nvPr>
        </p:nvSpPr>
        <p:spPr/>
        <p:txBody>
          <a:bodyPr/>
          <a:lstStyle/>
          <a:p>
            <a:fld id="{7BE40409-DAE8-4674-9087-DC3CFB3688BD}" type="slidenum">
              <a:rPr lang="zh-CN" altLang="en-US" smtClean="0"/>
              <a:pPr/>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35"/>
        <p:cNvGrpSpPr/>
        <p:nvPr/>
      </p:nvGrpSpPr>
      <p:grpSpPr>
        <a:xfrm>
          <a:off x="0" y="0"/>
          <a:ext cx="0" cy="0"/>
          <a:chOff x="0" y="0"/>
          <a:chExt cx="0" cy="0"/>
        </a:xfrm>
      </p:grpSpPr>
      <p:sp>
        <p:nvSpPr>
          <p:cNvPr id="436" name="Google Shape;436;p29"/>
          <p:cNvSpPr/>
          <p:nvPr/>
        </p:nvSpPr>
        <p:spPr>
          <a:xfrm rot="-5073458">
            <a:off x="-3462579" y="5525636"/>
            <a:ext cx="7847972" cy="5127669"/>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37" name="Google Shape;437;p29"/>
          <p:cNvGrpSpPr/>
          <p:nvPr/>
        </p:nvGrpSpPr>
        <p:grpSpPr>
          <a:xfrm rot="5771679" flipH="1">
            <a:off x="7114809" y="-1101912"/>
            <a:ext cx="3241228" cy="2849199"/>
            <a:chOff x="-7501642" y="749515"/>
            <a:chExt cx="2431070" cy="2849374"/>
          </a:xfrm>
        </p:grpSpPr>
        <p:sp>
          <p:nvSpPr>
            <p:cNvPr id="438" name="Google Shape;438;p29"/>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29"/>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0" name="Google Shape;440;p29"/>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1" name="Google Shape;441;p29"/>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2" name="Google Shape;442;p29"/>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3" name="Google Shape;443;p29"/>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4" name="Google Shape;444;p29"/>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5" name="Google Shape;445;p29"/>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29"/>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7" name="Google Shape;447;p29"/>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8" name="Google Shape;448;p29"/>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9" name="Google Shape;449;p29"/>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0" name="Google Shape;450;p29"/>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1" name="Google Shape;451;p29"/>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2" name="Google Shape;452;p29"/>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3" name="Google Shape;453;p29"/>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29"/>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29"/>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6" name="Google Shape;456;p29"/>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7" name="Google Shape;457;p29"/>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8" name="Google Shape;458;p29"/>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29"/>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29"/>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29"/>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29"/>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29"/>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4" name="Google Shape;464;p29"/>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29"/>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6" name="Google Shape;466;p29"/>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7" name="Google Shape;467;p29"/>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8" name="Google Shape;468;p29"/>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29"/>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70" name="Google Shape;470;p29"/>
          <p:cNvSpPr/>
          <p:nvPr/>
        </p:nvSpPr>
        <p:spPr>
          <a:xfrm>
            <a:off x="-304950" y="6201439"/>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29"/>
          <p:cNvSpPr txBox="1">
            <a:spLocks noGrp="1"/>
          </p:cNvSpPr>
          <p:nvPr>
            <p:ph type="title"/>
          </p:nvPr>
        </p:nvSpPr>
        <p:spPr>
          <a:xfrm>
            <a:off x="713100" y="491767"/>
            <a:ext cx="771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 xmlns:p14="http://schemas.microsoft.com/office/powerpoint/2010/main" val="26541101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72"/>
        <p:cNvGrpSpPr/>
        <p:nvPr/>
      </p:nvGrpSpPr>
      <p:grpSpPr>
        <a:xfrm>
          <a:off x="0" y="0"/>
          <a:ext cx="0" cy="0"/>
          <a:chOff x="0" y="0"/>
          <a:chExt cx="0" cy="0"/>
        </a:xfrm>
      </p:grpSpPr>
      <p:sp>
        <p:nvSpPr>
          <p:cNvPr id="473" name="Google Shape;473;p30"/>
          <p:cNvSpPr/>
          <p:nvPr/>
        </p:nvSpPr>
        <p:spPr>
          <a:xfrm rot="10422725">
            <a:off x="3430180" y="1128525"/>
            <a:ext cx="5886014" cy="6836971"/>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4" name="Google Shape;474;p30"/>
          <p:cNvSpPr/>
          <p:nvPr/>
        </p:nvSpPr>
        <p:spPr>
          <a:xfrm>
            <a:off x="8170051" y="1255369"/>
            <a:ext cx="1196432" cy="586260"/>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5" name="Google Shape;475;p30"/>
          <p:cNvSpPr/>
          <p:nvPr/>
        </p:nvSpPr>
        <p:spPr>
          <a:xfrm rot="6209914">
            <a:off x="7401747" y="5455509"/>
            <a:ext cx="2635368" cy="1188494"/>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76" name="Google Shape;476;p30"/>
          <p:cNvGrpSpPr/>
          <p:nvPr/>
        </p:nvGrpSpPr>
        <p:grpSpPr>
          <a:xfrm rot="1959041">
            <a:off x="-217176" y="84431"/>
            <a:ext cx="1860805" cy="1210613"/>
            <a:chOff x="10083475" y="3839575"/>
            <a:chExt cx="1221925" cy="596225"/>
          </a:xfrm>
        </p:grpSpPr>
        <p:sp>
          <p:nvSpPr>
            <p:cNvPr id="477" name="Google Shape;477;p30"/>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30"/>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79" name="Google Shape;479;p30"/>
          <p:cNvSpPr txBox="1">
            <a:spLocks noGrp="1"/>
          </p:cNvSpPr>
          <p:nvPr>
            <p:ph type="title"/>
          </p:nvPr>
        </p:nvSpPr>
        <p:spPr>
          <a:xfrm>
            <a:off x="713100" y="491767"/>
            <a:ext cx="771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 xmlns:p14="http://schemas.microsoft.com/office/powerpoint/2010/main" val="29843558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80"/>
        <p:cNvGrpSpPr/>
        <p:nvPr/>
      </p:nvGrpSpPr>
      <p:grpSpPr>
        <a:xfrm>
          <a:off x="0" y="0"/>
          <a:ext cx="0" cy="0"/>
          <a:chOff x="0" y="0"/>
          <a:chExt cx="0" cy="0"/>
        </a:xfrm>
      </p:grpSpPr>
      <p:sp>
        <p:nvSpPr>
          <p:cNvPr id="481" name="Google Shape;481;p31"/>
          <p:cNvSpPr/>
          <p:nvPr/>
        </p:nvSpPr>
        <p:spPr>
          <a:xfrm rot="1652765">
            <a:off x="-6237917" y="-6109769"/>
            <a:ext cx="8041471" cy="1008608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2" name="Google Shape;482;p31"/>
          <p:cNvSpPr/>
          <p:nvPr/>
        </p:nvSpPr>
        <p:spPr>
          <a:xfrm>
            <a:off x="37475" y="222634"/>
            <a:ext cx="980350" cy="496711"/>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3" name="Google Shape;483;p31"/>
          <p:cNvSpPr/>
          <p:nvPr/>
        </p:nvSpPr>
        <p:spPr>
          <a:xfrm rot="-1652765" flipH="1">
            <a:off x="7494009" y="-5861436"/>
            <a:ext cx="8041471" cy="1008608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4" name="Google Shape;484;p31"/>
          <p:cNvSpPr/>
          <p:nvPr/>
        </p:nvSpPr>
        <p:spPr>
          <a:xfrm flipH="1">
            <a:off x="8140025" y="874367"/>
            <a:ext cx="980350" cy="496711"/>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31"/>
          <p:cNvSpPr/>
          <p:nvPr/>
        </p:nvSpPr>
        <p:spPr>
          <a:xfrm rot="7420455" flipH="1">
            <a:off x="7391567" y="5214399"/>
            <a:ext cx="2635537" cy="118857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86" name="Google Shape;486;p31"/>
          <p:cNvGrpSpPr/>
          <p:nvPr/>
        </p:nvGrpSpPr>
        <p:grpSpPr>
          <a:xfrm rot="-7218994" flipH="1">
            <a:off x="-969959" y="3454794"/>
            <a:ext cx="2481079" cy="907961"/>
            <a:chOff x="10083475" y="3839575"/>
            <a:chExt cx="1221925" cy="596225"/>
          </a:xfrm>
        </p:grpSpPr>
        <p:sp>
          <p:nvSpPr>
            <p:cNvPr id="487" name="Google Shape;487;p31"/>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8" name="Google Shape;488;p31"/>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89" name="Google Shape;489;p31"/>
          <p:cNvSpPr txBox="1">
            <a:spLocks noGrp="1"/>
          </p:cNvSpPr>
          <p:nvPr>
            <p:ph type="title"/>
          </p:nvPr>
        </p:nvSpPr>
        <p:spPr>
          <a:xfrm>
            <a:off x="713100" y="491767"/>
            <a:ext cx="771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 xmlns:p14="http://schemas.microsoft.com/office/powerpoint/2010/main" val="23312601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490"/>
        <p:cNvGrpSpPr/>
        <p:nvPr/>
      </p:nvGrpSpPr>
      <p:grpSpPr>
        <a:xfrm>
          <a:off x="0" y="0"/>
          <a:ext cx="0" cy="0"/>
          <a:chOff x="0" y="0"/>
          <a:chExt cx="0" cy="0"/>
        </a:xfrm>
      </p:grpSpPr>
      <p:sp>
        <p:nvSpPr>
          <p:cNvPr id="491" name="Google Shape;491;p32"/>
          <p:cNvSpPr/>
          <p:nvPr/>
        </p:nvSpPr>
        <p:spPr>
          <a:xfrm rot="-1652765" flipH="1">
            <a:off x="7494009" y="-6109769"/>
            <a:ext cx="8041471" cy="1008608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2" name="Google Shape;492;p32"/>
          <p:cNvSpPr/>
          <p:nvPr/>
        </p:nvSpPr>
        <p:spPr>
          <a:xfrm flipH="1">
            <a:off x="8279737" y="222634"/>
            <a:ext cx="980350" cy="496711"/>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3" name="Google Shape;493;p32"/>
          <p:cNvSpPr/>
          <p:nvPr/>
        </p:nvSpPr>
        <p:spPr>
          <a:xfrm rot="1652765">
            <a:off x="-6237917" y="-5861436"/>
            <a:ext cx="8041471" cy="1008608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4" name="Google Shape;494;p32"/>
          <p:cNvSpPr/>
          <p:nvPr/>
        </p:nvSpPr>
        <p:spPr>
          <a:xfrm>
            <a:off x="-451463" y="1636367"/>
            <a:ext cx="980350" cy="496711"/>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95" name="Google Shape;495;p32"/>
          <p:cNvGrpSpPr/>
          <p:nvPr/>
        </p:nvGrpSpPr>
        <p:grpSpPr>
          <a:xfrm rot="7953900">
            <a:off x="7786222" y="2743231"/>
            <a:ext cx="2481089" cy="907965"/>
            <a:chOff x="10083475" y="3839575"/>
            <a:chExt cx="1221925" cy="596225"/>
          </a:xfrm>
        </p:grpSpPr>
        <p:sp>
          <p:nvSpPr>
            <p:cNvPr id="496" name="Google Shape;496;p32"/>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7" name="Google Shape;497;p32"/>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98" name="Google Shape;498;p32"/>
          <p:cNvSpPr txBox="1">
            <a:spLocks noGrp="1"/>
          </p:cNvSpPr>
          <p:nvPr>
            <p:ph type="title"/>
          </p:nvPr>
        </p:nvSpPr>
        <p:spPr>
          <a:xfrm>
            <a:off x="713100" y="491767"/>
            <a:ext cx="771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9" name="Google Shape;499;p32"/>
          <p:cNvSpPr/>
          <p:nvPr/>
        </p:nvSpPr>
        <p:spPr>
          <a:xfrm rot="-7017866">
            <a:off x="-1065234" y="3314498"/>
            <a:ext cx="2635535" cy="1188569"/>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00" name="Google Shape;500;p32"/>
          <p:cNvGrpSpPr/>
          <p:nvPr/>
        </p:nvGrpSpPr>
        <p:grpSpPr>
          <a:xfrm rot="4493048" flipH="1">
            <a:off x="-916219" y="5067038"/>
            <a:ext cx="2480976" cy="907924"/>
            <a:chOff x="10083475" y="3839575"/>
            <a:chExt cx="1221925" cy="596225"/>
          </a:xfrm>
        </p:grpSpPr>
        <p:sp>
          <p:nvSpPr>
            <p:cNvPr id="501" name="Google Shape;501;p32"/>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2" name="Google Shape;502;p32"/>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 xmlns:p14="http://schemas.microsoft.com/office/powerpoint/2010/main" val="14557262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503"/>
        <p:cNvGrpSpPr/>
        <p:nvPr/>
      </p:nvGrpSpPr>
      <p:grpSpPr>
        <a:xfrm>
          <a:off x="0" y="0"/>
          <a:ext cx="0" cy="0"/>
          <a:chOff x="0" y="0"/>
          <a:chExt cx="0" cy="0"/>
        </a:xfrm>
      </p:grpSpPr>
      <p:sp>
        <p:nvSpPr>
          <p:cNvPr id="504" name="Google Shape;504;p33"/>
          <p:cNvSpPr/>
          <p:nvPr/>
        </p:nvSpPr>
        <p:spPr>
          <a:xfrm rot="1044480" flipH="1">
            <a:off x="7703333" y="2288818"/>
            <a:ext cx="8041582" cy="10085959"/>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5" name="Google Shape;505;p33"/>
          <p:cNvSpPr/>
          <p:nvPr/>
        </p:nvSpPr>
        <p:spPr>
          <a:xfrm flipH="1">
            <a:off x="8279737" y="222634"/>
            <a:ext cx="980350" cy="496711"/>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6" name="Google Shape;506;p33"/>
          <p:cNvSpPr/>
          <p:nvPr/>
        </p:nvSpPr>
        <p:spPr>
          <a:xfrm rot="1652765">
            <a:off x="-6237917" y="-5861436"/>
            <a:ext cx="8041471" cy="1008608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7" name="Google Shape;507;p33"/>
          <p:cNvSpPr/>
          <p:nvPr/>
        </p:nvSpPr>
        <p:spPr>
          <a:xfrm>
            <a:off x="272437" y="6176783"/>
            <a:ext cx="980350" cy="496711"/>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8" name="Google Shape;508;p33"/>
          <p:cNvSpPr txBox="1">
            <a:spLocks noGrp="1"/>
          </p:cNvSpPr>
          <p:nvPr>
            <p:ph type="title"/>
          </p:nvPr>
        </p:nvSpPr>
        <p:spPr>
          <a:xfrm>
            <a:off x="713100" y="491767"/>
            <a:ext cx="771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9" name="Google Shape;509;p33"/>
          <p:cNvSpPr/>
          <p:nvPr/>
        </p:nvSpPr>
        <p:spPr>
          <a:xfrm rot="7017866" flipH="1">
            <a:off x="7354867" y="4500098"/>
            <a:ext cx="2635535" cy="1188569"/>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10" name="Google Shape;510;p33"/>
          <p:cNvGrpSpPr/>
          <p:nvPr/>
        </p:nvGrpSpPr>
        <p:grpSpPr>
          <a:xfrm rot="5706760">
            <a:off x="-878046" y="1058149"/>
            <a:ext cx="2480929" cy="907907"/>
            <a:chOff x="10083475" y="3839575"/>
            <a:chExt cx="1221925" cy="596225"/>
          </a:xfrm>
        </p:grpSpPr>
        <p:sp>
          <p:nvSpPr>
            <p:cNvPr id="511" name="Google Shape;511;p3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2" name="Google Shape;512;p3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 xmlns:p14="http://schemas.microsoft.com/office/powerpoint/2010/main" val="2491499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3"/>
        <p:cNvGrpSpPr/>
        <p:nvPr/>
      </p:nvGrpSpPr>
      <p:grpSpPr>
        <a:xfrm>
          <a:off x="0" y="0"/>
          <a:ext cx="0" cy="0"/>
          <a:chOff x="0" y="0"/>
          <a:chExt cx="0" cy="0"/>
        </a:xfrm>
      </p:grpSpPr>
      <p:sp>
        <p:nvSpPr>
          <p:cNvPr id="514" name="Google Shape;514;p34"/>
          <p:cNvSpPr/>
          <p:nvPr/>
        </p:nvSpPr>
        <p:spPr>
          <a:xfrm rot="-5266434">
            <a:off x="-4240380" y="3367315"/>
            <a:ext cx="6277212" cy="361359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5" name="Google Shape;515;p34"/>
          <p:cNvSpPr/>
          <p:nvPr/>
        </p:nvSpPr>
        <p:spPr>
          <a:xfrm rot="817974">
            <a:off x="5764159" y="-2885301"/>
            <a:ext cx="4707987" cy="481798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34"/>
          <p:cNvSpPr/>
          <p:nvPr/>
        </p:nvSpPr>
        <p:spPr>
          <a:xfrm>
            <a:off x="7628151" y="391056"/>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7" name="Google Shape;517;p34"/>
          <p:cNvSpPr txBox="1">
            <a:spLocks noGrp="1"/>
          </p:cNvSpPr>
          <p:nvPr>
            <p:ph type="title"/>
          </p:nvPr>
        </p:nvSpPr>
        <p:spPr>
          <a:xfrm>
            <a:off x="4191000" y="2167133"/>
            <a:ext cx="4239900" cy="174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18" name="Google Shape;518;p34"/>
          <p:cNvSpPr txBox="1">
            <a:spLocks noGrp="1"/>
          </p:cNvSpPr>
          <p:nvPr>
            <p:ph type="subTitle" idx="1"/>
          </p:nvPr>
        </p:nvSpPr>
        <p:spPr>
          <a:xfrm>
            <a:off x="5048250" y="4131600"/>
            <a:ext cx="3382800" cy="133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 xmlns:p14="http://schemas.microsoft.com/office/powerpoint/2010/main" val="2326588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19"/>
        <p:cNvGrpSpPr/>
        <p:nvPr/>
      </p:nvGrpSpPr>
      <p:grpSpPr>
        <a:xfrm>
          <a:off x="0" y="0"/>
          <a:ext cx="0" cy="0"/>
          <a:chOff x="0" y="0"/>
          <a:chExt cx="0" cy="0"/>
        </a:xfrm>
      </p:grpSpPr>
      <p:sp>
        <p:nvSpPr>
          <p:cNvPr id="520" name="Google Shape;520;p35"/>
          <p:cNvSpPr/>
          <p:nvPr/>
        </p:nvSpPr>
        <p:spPr>
          <a:xfrm rot="-9882091">
            <a:off x="3569485" y="693711"/>
            <a:ext cx="6195126" cy="6339989"/>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35"/>
          <p:cNvSpPr/>
          <p:nvPr/>
        </p:nvSpPr>
        <p:spPr>
          <a:xfrm>
            <a:off x="8325464" y="3100723"/>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35"/>
          <p:cNvSpPr txBox="1">
            <a:spLocks noGrp="1"/>
          </p:cNvSpPr>
          <p:nvPr>
            <p:ph type="title"/>
          </p:nvPr>
        </p:nvSpPr>
        <p:spPr>
          <a:xfrm>
            <a:off x="720000" y="492151"/>
            <a:ext cx="48807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3" name="Google Shape;523;p35"/>
          <p:cNvSpPr txBox="1">
            <a:spLocks noGrp="1"/>
          </p:cNvSpPr>
          <p:nvPr>
            <p:ph type="body" idx="1"/>
          </p:nvPr>
        </p:nvSpPr>
        <p:spPr>
          <a:xfrm>
            <a:off x="720000" y="2161865"/>
            <a:ext cx="3258900" cy="3970400"/>
          </a:xfrm>
          <a:prstGeom prst="rect">
            <a:avLst/>
          </a:prstGeom>
        </p:spPr>
        <p:txBody>
          <a:bodyPr spcFirstLastPara="1" wrap="square" lIns="91425" tIns="91425" rIns="91425" bIns="91425" anchor="t" anchorCtr="0">
            <a:noAutofit/>
          </a:bodyPr>
          <a:lstStyle>
            <a:lvl1pPr marL="457200" lvl="0" indent="-323850" rtl="0">
              <a:lnSpc>
                <a:spcPct val="100000"/>
              </a:lnSpc>
              <a:spcBef>
                <a:spcPts val="0"/>
              </a:spcBef>
              <a:spcAft>
                <a:spcPts val="0"/>
              </a:spcAft>
              <a:buSzPts val="1500"/>
              <a:buChar char="●"/>
              <a:defRPr sz="16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524" name="Google Shape;524;p35"/>
          <p:cNvSpPr/>
          <p:nvPr/>
        </p:nvSpPr>
        <p:spPr>
          <a:xfrm>
            <a:off x="168133" y="6132271"/>
            <a:ext cx="1090189" cy="586248"/>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 xmlns:p14="http://schemas.microsoft.com/office/powerpoint/2010/main" val="22766247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25"/>
        <p:cNvGrpSpPr/>
        <p:nvPr/>
      </p:nvGrpSpPr>
      <p:grpSpPr>
        <a:xfrm>
          <a:off x="0" y="0"/>
          <a:ext cx="0" cy="0"/>
          <a:chOff x="0" y="0"/>
          <a:chExt cx="0" cy="0"/>
        </a:xfrm>
      </p:grpSpPr>
      <p:sp>
        <p:nvSpPr>
          <p:cNvPr id="526" name="Google Shape;526;p36"/>
          <p:cNvSpPr/>
          <p:nvPr/>
        </p:nvSpPr>
        <p:spPr>
          <a:xfrm rot="5139672" flipH="1">
            <a:off x="-1230384" y="1280740"/>
            <a:ext cx="11871612" cy="1003705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36"/>
          <p:cNvSpPr/>
          <p:nvPr/>
        </p:nvSpPr>
        <p:spPr>
          <a:xfrm rot="-8100000" flipH="1">
            <a:off x="-19203" y="5247853"/>
            <a:ext cx="2635407" cy="1188511"/>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28" name="Google Shape;528;p36"/>
          <p:cNvGrpSpPr/>
          <p:nvPr/>
        </p:nvGrpSpPr>
        <p:grpSpPr>
          <a:xfrm rot="-1667100">
            <a:off x="6981411" y="599853"/>
            <a:ext cx="1860850" cy="1210641"/>
            <a:chOff x="10083475" y="3839575"/>
            <a:chExt cx="1221925" cy="596225"/>
          </a:xfrm>
        </p:grpSpPr>
        <p:sp>
          <p:nvSpPr>
            <p:cNvPr id="529" name="Google Shape;529;p36"/>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36"/>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31" name="Google Shape;531;p36"/>
          <p:cNvSpPr/>
          <p:nvPr/>
        </p:nvSpPr>
        <p:spPr>
          <a:xfrm>
            <a:off x="8421308" y="1732737"/>
            <a:ext cx="1090189" cy="586248"/>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36"/>
          <p:cNvSpPr/>
          <p:nvPr/>
        </p:nvSpPr>
        <p:spPr>
          <a:xfrm>
            <a:off x="4260176" y="209756"/>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36"/>
          <p:cNvSpPr txBox="1">
            <a:spLocks noGrp="1"/>
          </p:cNvSpPr>
          <p:nvPr>
            <p:ph type="title"/>
          </p:nvPr>
        </p:nvSpPr>
        <p:spPr>
          <a:xfrm>
            <a:off x="1607850" y="2498933"/>
            <a:ext cx="68049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34" name="Google Shape;534;p36"/>
          <p:cNvSpPr txBox="1">
            <a:spLocks noGrp="1"/>
          </p:cNvSpPr>
          <p:nvPr>
            <p:ph type="subTitle" idx="1"/>
          </p:nvPr>
        </p:nvSpPr>
        <p:spPr>
          <a:xfrm>
            <a:off x="1607700" y="3571733"/>
            <a:ext cx="6804900" cy="20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 xmlns:p14="http://schemas.microsoft.com/office/powerpoint/2010/main" val="18567090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35"/>
        <p:cNvGrpSpPr/>
        <p:nvPr/>
      </p:nvGrpSpPr>
      <p:grpSpPr>
        <a:xfrm>
          <a:off x="0" y="0"/>
          <a:ext cx="0" cy="0"/>
          <a:chOff x="0" y="0"/>
          <a:chExt cx="0" cy="0"/>
        </a:xfrm>
      </p:grpSpPr>
      <p:sp>
        <p:nvSpPr>
          <p:cNvPr id="536" name="Google Shape;536;p37"/>
          <p:cNvSpPr txBox="1">
            <a:spLocks noGrp="1"/>
          </p:cNvSpPr>
          <p:nvPr>
            <p:ph type="title"/>
          </p:nvPr>
        </p:nvSpPr>
        <p:spPr>
          <a:xfrm>
            <a:off x="724188" y="1636200"/>
            <a:ext cx="50655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12000">
                <a:solidFill>
                  <a:schemeClr val="l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37" name="Google Shape;537;p37"/>
          <p:cNvSpPr txBox="1">
            <a:spLocks noGrp="1"/>
          </p:cNvSpPr>
          <p:nvPr>
            <p:ph type="subTitle" idx="1"/>
          </p:nvPr>
        </p:nvSpPr>
        <p:spPr>
          <a:xfrm>
            <a:off x="724188" y="4153800"/>
            <a:ext cx="37338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 xmlns:p14="http://schemas.microsoft.com/office/powerpoint/2010/main" val="12412959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38"/>
        <p:cNvGrpSpPr/>
        <p:nvPr/>
      </p:nvGrpSpPr>
      <p:grpSpPr>
        <a:xfrm>
          <a:off x="0" y="0"/>
          <a:ext cx="0" cy="0"/>
          <a:chOff x="0" y="0"/>
          <a:chExt cx="0" cy="0"/>
        </a:xfrm>
      </p:grpSpPr>
      <p:sp>
        <p:nvSpPr>
          <p:cNvPr id="539" name="Google Shape;539;p38"/>
          <p:cNvSpPr/>
          <p:nvPr/>
        </p:nvSpPr>
        <p:spPr>
          <a:xfrm flipH="1">
            <a:off x="4476751" y="17"/>
            <a:ext cx="7056941" cy="6731164"/>
          </a:xfrm>
          <a:custGeom>
            <a:avLst/>
            <a:gdLst/>
            <a:ahLst/>
            <a:cxnLst/>
            <a:rect l="l" t="t" r="r" b="b"/>
            <a:pathLst>
              <a:path w="154478" h="110510" extrusionOk="0">
                <a:moveTo>
                  <a:pt x="31082" y="1"/>
                </a:moveTo>
                <a:cubicBezTo>
                  <a:pt x="24503" y="1"/>
                  <a:pt x="17802" y="2714"/>
                  <a:pt x="12877" y="7188"/>
                </a:cubicBezTo>
                <a:cubicBezTo>
                  <a:pt x="5605" y="13826"/>
                  <a:pt x="1869" y="23633"/>
                  <a:pt x="935" y="33407"/>
                </a:cubicBezTo>
                <a:cubicBezTo>
                  <a:pt x="1" y="43181"/>
                  <a:pt x="1635" y="53054"/>
                  <a:pt x="3670" y="62628"/>
                </a:cubicBezTo>
                <a:cubicBezTo>
                  <a:pt x="6305" y="75003"/>
                  <a:pt x="15645" y="103023"/>
                  <a:pt x="42264" y="106226"/>
                </a:cubicBezTo>
                <a:cubicBezTo>
                  <a:pt x="42909" y="106306"/>
                  <a:pt x="43618" y="106343"/>
                  <a:pt x="44381" y="106343"/>
                </a:cubicBezTo>
                <a:cubicBezTo>
                  <a:pt x="53489" y="106343"/>
                  <a:pt x="70321" y="101032"/>
                  <a:pt x="77923" y="99554"/>
                </a:cubicBezTo>
                <a:cubicBezTo>
                  <a:pt x="79366" y="99284"/>
                  <a:pt x="80931" y="99054"/>
                  <a:pt x="82460" y="99054"/>
                </a:cubicBezTo>
                <a:cubicBezTo>
                  <a:pt x="84322" y="99054"/>
                  <a:pt x="86131" y="99395"/>
                  <a:pt x="87597" y="100422"/>
                </a:cubicBezTo>
                <a:cubicBezTo>
                  <a:pt x="98032" y="107755"/>
                  <a:pt x="109022" y="110510"/>
                  <a:pt x="118707" y="110510"/>
                </a:cubicBezTo>
                <a:cubicBezTo>
                  <a:pt x="130785" y="110510"/>
                  <a:pt x="140832" y="106224"/>
                  <a:pt x="145238" y="101189"/>
                </a:cubicBezTo>
                <a:cubicBezTo>
                  <a:pt x="151442" y="94050"/>
                  <a:pt x="154478" y="84444"/>
                  <a:pt x="154444" y="74970"/>
                </a:cubicBezTo>
                <a:cubicBezTo>
                  <a:pt x="154411" y="65530"/>
                  <a:pt x="151476" y="56223"/>
                  <a:pt x="146872" y="47951"/>
                </a:cubicBezTo>
                <a:cubicBezTo>
                  <a:pt x="142936" y="40912"/>
                  <a:pt x="137732" y="34474"/>
                  <a:pt x="131061" y="30005"/>
                </a:cubicBezTo>
                <a:cubicBezTo>
                  <a:pt x="125572" y="26373"/>
                  <a:pt x="119033" y="24127"/>
                  <a:pt x="112487" y="24127"/>
                </a:cubicBezTo>
                <a:cubicBezTo>
                  <a:pt x="111036" y="24127"/>
                  <a:pt x="109585" y="24237"/>
                  <a:pt x="108145" y="24467"/>
                </a:cubicBezTo>
                <a:cubicBezTo>
                  <a:pt x="100206" y="25735"/>
                  <a:pt x="92800" y="30939"/>
                  <a:pt x="89731" y="38377"/>
                </a:cubicBezTo>
                <a:cubicBezTo>
                  <a:pt x="88889" y="40436"/>
                  <a:pt x="86909" y="41766"/>
                  <a:pt x="84719" y="41766"/>
                </a:cubicBezTo>
                <a:cubicBezTo>
                  <a:pt x="84567" y="41766"/>
                  <a:pt x="84414" y="41759"/>
                  <a:pt x="84261" y="41746"/>
                </a:cubicBezTo>
                <a:cubicBezTo>
                  <a:pt x="81893" y="41546"/>
                  <a:pt x="79724" y="40145"/>
                  <a:pt x="78157" y="38377"/>
                </a:cubicBezTo>
                <a:cubicBezTo>
                  <a:pt x="76555" y="36609"/>
                  <a:pt x="54073" y="8322"/>
                  <a:pt x="40196" y="1951"/>
                </a:cubicBezTo>
                <a:cubicBezTo>
                  <a:pt x="37322" y="617"/>
                  <a:pt x="34216" y="1"/>
                  <a:pt x="31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0" name="Google Shape;540;p38"/>
          <p:cNvSpPr/>
          <p:nvPr/>
        </p:nvSpPr>
        <p:spPr>
          <a:xfrm rot="-1778377" flipH="1">
            <a:off x="7302965" y="-172904"/>
            <a:ext cx="1976712" cy="1584808"/>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1" name="Google Shape;541;p38"/>
          <p:cNvSpPr txBox="1">
            <a:spLocks noGrp="1"/>
          </p:cNvSpPr>
          <p:nvPr>
            <p:ph type="body" idx="1"/>
          </p:nvPr>
        </p:nvSpPr>
        <p:spPr>
          <a:xfrm>
            <a:off x="720000" y="1701800"/>
            <a:ext cx="3585300" cy="4165600"/>
          </a:xfrm>
          <a:prstGeom prst="rect">
            <a:avLst/>
          </a:prstGeom>
        </p:spPr>
        <p:txBody>
          <a:bodyPr spcFirstLastPara="1" wrap="square" lIns="91425" tIns="91425" rIns="91425" bIns="91425" anchor="ctr" anchorCtr="0">
            <a:noAutofit/>
          </a:bodyPr>
          <a:lstStyle>
            <a:lvl1pPr marL="457200" lvl="0" indent="-342900" rtl="0">
              <a:lnSpc>
                <a:spcPct val="100000"/>
              </a:lnSpc>
              <a:spcBef>
                <a:spcPts val="0"/>
              </a:spcBef>
              <a:spcAft>
                <a:spcPts val="0"/>
              </a:spcAft>
              <a:buClr>
                <a:schemeClr val="accent2"/>
              </a:buClr>
              <a:buSzPts val="1800"/>
              <a:buChar char="●"/>
              <a:defRPr sz="1600">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542" name="Google Shape;542;p38"/>
          <p:cNvSpPr txBox="1">
            <a:spLocks noGrp="1"/>
          </p:cNvSpPr>
          <p:nvPr>
            <p:ph type="title"/>
          </p:nvPr>
        </p:nvSpPr>
        <p:spPr>
          <a:xfrm>
            <a:off x="720000" y="492167"/>
            <a:ext cx="6757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 xmlns:p14="http://schemas.microsoft.com/office/powerpoint/2010/main" val="2755835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1048588" name="Title 1"/>
          <p:cNvSpPr>
            <a:spLocks noGrp="1"/>
          </p:cNvSpPr>
          <p:nvPr>
            <p:ph type="title"/>
          </p:nvPr>
        </p:nvSpPr>
        <p:spPr/>
        <p:txBody>
          <a:bodyPr/>
          <a:lstStyle/>
          <a:p>
            <a:r>
              <a:rPr lang="ru-RU" altLang="zh-CN"/>
              <a:t>Образец заголовка</a:t>
            </a:r>
            <a:endParaRPr lang="en-US" dirty="0"/>
          </a:p>
        </p:txBody>
      </p:sp>
      <p:sp>
        <p:nvSpPr>
          <p:cNvPr id="1048589" name="Date Placeholder 2"/>
          <p:cNvSpPr>
            <a:spLocks noGrp="1"/>
          </p:cNvSpPr>
          <p:nvPr>
            <p:ph type="dt" sz="half" idx="10"/>
          </p:nvPr>
        </p:nvSpPr>
        <p:spPr/>
        <p:txBody>
          <a:bodyPr/>
          <a:lstStyle/>
          <a:p>
            <a:fld id="{AB29C8F3-725A-4F9A-A507-94E9D5D4F6DB}" type="datetimeFigureOut">
              <a:rPr lang="zh-CN" altLang="en-US" smtClean="0"/>
              <a:pPr/>
              <a:t>2023/5/4</a:t>
            </a:fld>
            <a:endParaRPr lang="zh-CN" altLang="en-US"/>
          </a:p>
        </p:txBody>
      </p:sp>
      <p:sp>
        <p:nvSpPr>
          <p:cNvPr id="1048590" name="Footer Placeholder 3"/>
          <p:cNvSpPr>
            <a:spLocks noGrp="1"/>
          </p:cNvSpPr>
          <p:nvPr>
            <p:ph type="ftr" sz="quarter" idx="11"/>
          </p:nvPr>
        </p:nvSpPr>
        <p:spPr/>
        <p:txBody>
          <a:bodyPr/>
          <a:lstStyle/>
          <a:p>
            <a:endParaRPr lang="zh-CN" altLang="en-US"/>
          </a:p>
        </p:txBody>
      </p:sp>
      <p:sp>
        <p:nvSpPr>
          <p:cNvPr id="1048591" name="Slide Number Placeholder 4"/>
          <p:cNvSpPr>
            <a:spLocks noGrp="1"/>
          </p:cNvSpPr>
          <p:nvPr>
            <p:ph type="sldNum" sz="quarter" idx="12"/>
          </p:nvPr>
        </p:nvSpPr>
        <p:spPr/>
        <p:txBody>
          <a:bodyPr/>
          <a:lstStyle/>
          <a:p>
            <a:fld id="{7BE40409-DAE8-4674-9087-DC3CFB3688BD}" type="slidenum">
              <a:rPr lang="zh-CN" altLang="en-US" smtClean="0"/>
              <a:pPr/>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43"/>
        <p:cNvGrpSpPr/>
        <p:nvPr/>
      </p:nvGrpSpPr>
      <p:grpSpPr>
        <a:xfrm>
          <a:off x="0" y="0"/>
          <a:ext cx="0" cy="0"/>
          <a:chOff x="0" y="0"/>
          <a:chExt cx="0" cy="0"/>
        </a:xfrm>
      </p:grpSpPr>
      <p:sp>
        <p:nvSpPr>
          <p:cNvPr id="544" name="Google Shape;544;p39"/>
          <p:cNvSpPr/>
          <p:nvPr/>
        </p:nvSpPr>
        <p:spPr>
          <a:xfrm rot="3693066" flipH="1">
            <a:off x="4204597" y="3060045"/>
            <a:ext cx="8675328" cy="612056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45" name="Google Shape;545;p39"/>
          <p:cNvGrpSpPr/>
          <p:nvPr/>
        </p:nvGrpSpPr>
        <p:grpSpPr>
          <a:xfrm rot="-272856">
            <a:off x="6109426" y="-1855319"/>
            <a:ext cx="3881755" cy="6066228"/>
            <a:chOff x="9395708" y="-2591285"/>
            <a:chExt cx="2431070" cy="2849374"/>
          </a:xfrm>
        </p:grpSpPr>
        <p:sp>
          <p:nvSpPr>
            <p:cNvPr id="546" name="Google Shape;546;p39"/>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39"/>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39"/>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39"/>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39"/>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39"/>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39"/>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39"/>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39"/>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39"/>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39"/>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7" name="Google Shape;557;p39"/>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8" name="Google Shape;558;p39"/>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9" name="Google Shape;559;p39"/>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0" name="Google Shape;560;p39"/>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1" name="Google Shape;561;p39"/>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39"/>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39"/>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39"/>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5" name="Google Shape;565;p39"/>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6" name="Google Shape;566;p39"/>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39"/>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39"/>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39"/>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39"/>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39"/>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39"/>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39"/>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39"/>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39"/>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39"/>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 name="Google Shape;577;p39"/>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78" name="Google Shape;578;p39"/>
          <p:cNvSpPr/>
          <p:nvPr/>
        </p:nvSpPr>
        <p:spPr>
          <a:xfrm>
            <a:off x="5156039" y="2772439"/>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9" name="Google Shape;579;p39"/>
          <p:cNvSpPr/>
          <p:nvPr/>
        </p:nvSpPr>
        <p:spPr>
          <a:xfrm>
            <a:off x="7871989" y="5792056"/>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39"/>
          <p:cNvSpPr txBox="1">
            <a:spLocks noGrp="1"/>
          </p:cNvSpPr>
          <p:nvPr>
            <p:ph type="subTitle" idx="1"/>
          </p:nvPr>
        </p:nvSpPr>
        <p:spPr>
          <a:xfrm>
            <a:off x="5435226" y="4147367"/>
            <a:ext cx="2918100" cy="156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81" name="Google Shape;581;p39"/>
          <p:cNvSpPr txBox="1">
            <a:spLocks noGrp="1"/>
          </p:cNvSpPr>
          <p:nvPr>
            <p:ph type="title"/>
          </p:nvPr>
        </p:nvSpPr>
        <p:spPr>
          <a:xfrm>
            <a:off x="713100" y="491767"/>
            <a:ext cx="7717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 xmlns:p14="http://schemas.microsoft.com/office/powerpoint/2010/main" val="42657246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582"/>
        <p:cNvGrpSpPr/>
        <p:nvPr/>
      </p:nvGrpSpPr>
      <p:grpSpPr>
        <a:xfrm>
          <a:off x="0" y="0"/>
          <a:ext cx="0" cy="0"/>
          <a:chOff x="0" y="0"/>
          <a:chExt cx="0" cy="0"/>
        </a:xfrm>
      </p:grpSpPr>
      <p:sp>
        <p:nvSpPr>
          <p:cNvPr id="583" name="Google Shape;583;p40"/>
          <p:cNvSpPr/>
          <p:nvPr/>
        </p:nvSpPr>
        <p:spPr>
          <a:xfrm>
            <a:off x="7994114" y="209756"/>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40"/>
          <p:cNvSpPr/>
          <p:nvPr/>
        </p:nvSpPr>
        <p:spPr>
          <a:xfrm rot="3693066" flipH="1">
            <a:off x="-1815203" y="520045"/>
            <a:ext cx="8675328" cy="612056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85" name="Google Shape;585;p40"/>
          <p:cNvGrpSpPr/>
          <p:nvPr/>
        </p:nvGrpSpPr>
        <p:grpSpPr>
          <a:xfrm rot="-5400000">
            <a:off x="-1259287" y="-685375"/>
            <a:ext cx="3570756" cy="3138870"/>
            <a:chOff x="-7501642" y="749515"/>
            <a:chExt cx="2431070" cy="2849374"/>
          </a:xfrm>
        </p:grpSpPr>
        <p:sp>
          <p:nvSpPr>
            <p:cNvPr id="586" name="Google Shape;586;p40"/>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40"/>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40"/>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40"/>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40"/>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40"/>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40"/>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40"/>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40"/>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40"/>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40"/>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40"/>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40"/>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9" name="Google Shape;599;p40"/>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0" name="Google Shape;600;p40"/>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40"/>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2" name="Google Shape;602;p40"/>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3" name="Google Shape;603;p40"/>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4" name="Google Shape;604;p40"/>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5" name="Google Shape;605;p40"/>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6" name="Google Shape;606;p40"/>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7" name="Google Shape;607;p40"/>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8" name="Google Shape;608;p40"/>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40"/>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40"/>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40"/>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2" name="Google Shape;612;p40"/>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3" name="Google Shape;613;p40"/>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4" name="Google Shape;614;p40"/>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15" name="Google Shape;615;p40"/>
          <p:cNvSpPr/>
          <p:nvPr/>
        </p:nvSpPr>
        <p:spPr>
          <a:xfrm rot="874891">
            <a:off x="8030312" y="4353138"/>
            <a:ext cx="1019460" cy="2542529"/>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16" name="Google Shape;616;p40"/>
          <p:cNvGrpSpPr/>
          <p:nvPr/>
        </p:nvGrpSpPr>
        <p:grpSpPr>
          <a:xfrm rot="-8100000">
            <a:off x="-836984" y="5041337"/>
            <a:ext cx="2726161" cy="2157964"/>
            <a:chOff x="-5495613" y="-710869"/>
            <a:chExt cx="2750172" cy="2902627"/>
          </a:xfrm>
        </p:grpSpPr>
        <p:sp>
          <p:nvSpPr>
            <p:cNvPr id="617" name="Google Shape;617;p40"/>
            <p:cNvSpPr/>
            <p:nvPr/>
          </p:nvSpPr>
          <p:spPr>
            <a:xfrm rot="-3863972">
              <a:off x="-4554171" y="-427335"/>
              <a:ext cx="1411060" cy="1264278"/>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8" name="Google Shape;618;p40"/>
            <p:cNvSpPr/>
            <p:nvPr/>
          </p:nvSpPr>
          <p:spPr>
            <a:xfrm rot="-3863972">
              <a:off x="-5125593" y="53001"/>
              <a:ext cx="1611659" cy="340129"/>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9" name="Google Shape;619;p40"/>
            <p:cNvSpPr/>
            <p:nvPr/>
          </p:nvSpPr>
          <p:spPr>
            <a:xfrm rot="-3863972">
              <a:off x="-5143954" y="-33158"/>
              <a:ext cx="2042354" cy="856538"/>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0" name="Google Shape;620;p40"/>
            <p:cNvSpPr/>
            <p:nvPr/>
          </p:nvSpPr>
          <p:spPr>
            <a:xfrm rot="-3863972">
              <a:off x="-3872882" y="1033713"/>
              <a:ext cx="921532" cy="1036962"/>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1" name="Google Shape;621;p40"/>
            <p:cNvSpPr/>
            <p:nvPr/>
          </p:nvSpPr>
          <p:spPr>
            <a:xfrm rot="-3863972">
              <a:off x="-3871558" y="1047472"/>
              <a:ext cx="896669" cy="1022622"/>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2" name="Google Shape;622;p40"/>
            <p:cNvSpPr/>
            <p:nvPr/>
          </p:nvSpPr>
          <p:spPr>
            <a:xfrm rot="-3863972">
              <a:off x="-4782169" y="1368422"/>
              <a:ext cx="1030910" cy="408613"/>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3" name="Google Shape;623;p40"/>
            <p:cNvSpPr/>
            <p:nvPr/>
          </p:nvSpPr>
          <p:spPr>
            <a:xfrm rot="-3863972">
              <a:off x="-4685950" y="1521217"/>
              <a:ext cx="1029220" cy="196291"/>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4" name="Google Shape;624;p40"/>
            <p:cNvSpPr/>
            <p:nvPr/>
          </p:nvSpPr>
          <p:spPr>
            <a:xfrm rot="-3863972">
              <a:off x="-5586968" y="915660"/>
              <a:ext cx="1267931" cy="595852"/>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5" name="Google Shape;625;p40"/>
            <p:cNvSpPr/>
            <p:nvPr/>
          </p:nvSpPr>
          <p:spPr>
            <a:xfrm rot="-3863972">
              <a:off x="-5533089" y="1002582"/>
              <a:ext cx="1264605" cy="475733"/>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26" name="Google Shape;626;p40"/>
          <p:cNvSpPr txBox="1">
            <a:spLocks noGrp="1"/>
          </p:cNvSpPr>
          <p:nvPr>
            <p:ph type="subTitle" idx="1"/>
          </p:nvPr>
        </p:nvSpPr>
        <p:spPr>
          <a:xfrm>
            <a:off x="1261102" y="3340933"/>
            <a:ext cx="2885400" cy="166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27" name="Google Shape;627;p40"/>
          <p:cNvSpPr txBox="1">
            <a:spLocks noGrp="1"/>
          </p:cNvSpPr>
          <p:nvPr>
            <p:ph type="title"/>
          </p:nvPr>
        </p:nvSpPr>
        <p:spPr>
          <a:xfrm>
            <a:off x="1261102" y="1924067"/>
            <a:ext cx="2885400" cy="1200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 xmlns:p14="http://schemas.microsoft.com/office/powerpoint/2010/main" val="21094396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628"/>
        <p:cNvGrpSpPr/>
        <p:nvPr/>
      </p:nvGrpSpPr>
      <p:grpSpPr>
        <a:xfrm>
          <a:off x="0" y="0"/>
          <a:ext cx="0" cy="0"/>
          <a:chOff x="0" y="0"/>
          <a:chExt cx="0" cy="0"/>
        </a:xfrm>
      </p:grpSpPr>
      <p:sp>
        <p:nvSpPr>
          <p:cNvPr id="629" name="Google Shape;629;p41"/>
          <p:cNvSpPr/>
          <p:nvPr/>
        </p:nvSpPr>
        <p:spPr>
          <a:xfrm rot="3693023" flipH="1">
            <a:off x="287876" y="2936845"/>
            <a:ext cx="12111655" cy="854492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30" name="Google Shape;630;p41"/>
          <p:cNvGrpSpPr/>
          <p:nvPr/>
        </p:nvGrpSpPr>
        <p:grpSpPr>
          <a:xfrm rot="-8575073">
            <a:off x="-1296081" y="3141026"/>
            <a:ext cx="2677988" cy="4185036"/>
            <a:chOff x="-7501642" y="749515"/>
            <a:chExt cx="2431070" cy="2849374"/>
          </a:xfrm>
        </p:grpSpPr>
        <p:sp>
          <p:nvSpPr>
            <p:cNvPr id="631" name="Google Shape;631;p41"/>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2" name="Google Shape;632;p41"/>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3" name="Google Shape;633;p41"/>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4" name="Google Shape;634;p41"/>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5" name="Google Shape;635;p41"/>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6" name="Google Shape;636;p41"/>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41"/>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41"/>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41"/>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0" name="Google Shape;640;p41"/>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1" name="Google Shape;641;p41"/>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41"/>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41"/>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4" name="Google Shape;644;p41"/>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5" name="Google Shape;645;p41"/>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6" name="Google Shape;646;p41"/>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7" name="Google Shape;647;p41"/>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8" name="Google Shape;648;p41"/>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p41"/>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0" name="Google Shape;650;p41"/>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1" name="Google Shape;651;p41"/>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2" name="Google Shape;652;p41"/>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3" name="Google Shape;653;p41"/>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4" name="Google Shape;654;p41"/>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5" name="Google Shape;655;p41"/>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6" name="Google Shape;656;p41"/>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7" name="Google Shape;657;p41"/>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8" name="Google Shape;658;p41"/>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9" name="Google Shape;659;p41"/>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60" name="Google Shape;660;p41"/>
          <p:cNvSpPr/>
          <p:nvPr/>
        </p:nvSpPr>
        <p:spPr>
          <a:xfrm>
            <a:off x="423189" y="209756"/>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61" name="Google Shape;661;p41"/>
          <p:cNvGrpSpPr/>
          <p:nvPr/>
        </p:nvGrpSpPr>
        <p:grpSpPr>
          <a:xfrm rot="-4831865" flipH="1">
            <a:off x="7349281" y="168312"/>
            <a:ext cx="2056344" cy="1410518"/>
            <a:chOff x="13650025" y="1387863"/>
            <a:chExt cx="1542375" cy="1410625"/>
          </a:xfrm>
        </p:grpSpPr>
        <p:sp>
          <p:nvSpPr>
            <p:cNvPr id="662" name="Google Shape;662;p41"/>
            <p:cNvSpPr/>
            <p:nvPr/>
          </p:nvSpPr>
          <p:spPr>
            <a:xfrm>
              <a:off x="13818450" y="1387863"/>
              <a:ext cx="1373950" cy="1271000"/>
            </a:xfrm>
            <a:custGeom>
              <a:avLst/>
              <a:gdLst/>
              <a:ahLst/>
              <a:cxnLst/>
              <a:rect l="l" t="t" r="r" b="b"/>
              <a:pathLst>
                <a:path w="54958" h="50840" extrusionOk="0">
                  <a:moveTo>
                    <a:pt x="38622" y="20806"/>
                  </a:moveTo>
                  <a:cubicBezTo>
                    <a:pt x="39892" y="20806"/>
                    <a:pt x="41342" y="21628"/>
                    <a:pt x="40144" y="22708"/>
                  </a:cubicBezTo>
                  <a:cubicBezTo>
                    <a:pt x="39552" y="23261"/>
                    <a:pt x="39027" y="23984"/>
                    <a:pt x="38493" y="23984"/>
                  </a:cubicBezTo>
                  <a:cubicBezTo>
                    <a:pt x="38097" y="23984"/>
                    <a:pt x="37696" y="23588"/>
                    <a:pt x="37257" y="22433"/>
                  </a:cubicBezTo>
                  <a:cubicBezTo>
                    <a:pt x="36815" y="21269"/>
                    <a:pt x="37668" y="20806"/>
                    <a:pt x="38622" y="20806"/>
                  </a:cubicBezTo>
                  <a:close/>
                  <a:moveTo>
                    <a:pt x="22720" y="22080"/>
                  </a:moveTo>
                  <a:cubicBezTo>
                    <a:pt x="23996" y="22080"/>
                    <a:pt x="25466" y="22912"/>
                    <a:pt x="24265" y="24014"/>
                  </a:cubicBezTo>
                  <a:cubicBezTo>
                    <a:pt x="23657" y="24563"/>
                    <a:pt x="23139" y="25269"/>
                    <a:pt x="22614" y="25269"/>
                  </a:cubicBezTo>
                  <a:cubicBezTo>
                    <a:pt x="22219" y="25269"/>
                    <a:pt x="21821" y="24870"/>
                    <a:pt x="21378" y="23704"/>
                  </a:cubicBezTo>
                  <a:cubicBezTo>
                    <a:pt x="20923" y="22544"/>
                    <a:pt x="21768" y="22080"/>
                    <a:pt x="22720" y="22080"/>
                  </a:cubicBezTo>
                  <a:close/>
                  <a:moveTo>
                    <a:pt x="31968" y="26064"/>
                  </a:moveTo>
                  <a:cubicBezTo>
                    <a:pt x="33248" y="26064"/>
                    <a:pt x="34709" y="26886"/>
                    <a:pt x="33511" y="27966"/>
                  </a:cubicBezTo>
                  <a:cubicBezTo>
                    <a:pt x="32899" y="28519"/>
                    <a:pt x="32377" y="29242"/>
                    <a:pt x="31842" y="29242"/>
                  </a:cubicBezTo>
                  <a:cubicBezTo>
                    <a:pt x="31446" y="29242"/>
                    <a:pt x="31043" y="28846"/>
                    <a:pt x="30589" y="27691"/>
                  </a:cubicBezTo>
                  <a:cubicBezTo>
                    <a:pt x="30147" y="26527"/>
                    <a:pt x="31007" y="26064"/>
                    <a:pt x="31968" y="26064"/>
                  </a:cubicBezTo>
                  <a:close/>
                  <a:moveTo>
                    <a:pt x="16006" y="25536"/>
                  </a:moveTo>
                  <a:cubicBezTo>
                    <a:pt x="16280" y="25536"/>
                    <a:pt x="16678" y="25948"/>
                    <a:pt x="17151" y="26729"/>
                  </a:cubicBezTo>
                  <a:lnTo>
                    <a:pt x="17185" y="26729"/>
                  </a:lnTo>
                  <a:cubicBezTo>
                    <a:pt x="17915" y="27902"/>
                    <a:pt x="18264" y="29689"/>
                    <a:pt x="17126" y="29689"/>
                  </a:cubicBezTo>
                  <a:cubicBezTo>
                    <a:pt x="17030" y="29689"/>
                    <a:pt x="16924" y="29677"/>
                    <a:pt x="16807" y="29650"/>
                  </a:cubicBezTo>
                  <a:cubicBezTo>
                    <a:pt x="15261" y="29307"/>
                    <a:pt x="15639" y="26110"/>
                    <a:pt x="15639" y="26110"/>
                  </a:cubicBezTo>
                  <a:cubicBezTo>
                    <a:pt x="15694" y="25723"/>
                    <a:pt x="15822" y="25536"/>
                    <a:pt x="16006" y="25536"/>
                  </a:cubicBezTo>
                  <a:close/>
                  <a:moveTo>
                    <a:pt x="25047" y="30677"/>
                  </a:moveTo>
                  <a:cubicBezTo>
                    <a:pt x="27433" y="30677"/>
                    <a:pt x="29264" y="36594"/>
                    <a:pt x="27259" y="36594"/>
                  </a:cubicBezTo>
                  <a:cubicBezTo>
                    <a:pt x="27033" y="36594"/>
                    <a:pt x="26758" y="36519"/>
                    <a:pt x="26431" y="36352"/>
                  </a:cubicBezTo>
                  <a:cubicBezTo>
                    <a:pt x="24540" y="35424"/>
                    <a:pt x="20657" y="34084"/>
                    <a:pt x="23853" y="31197"/>
                  </a:cubicBezTo>
                  <a:cubicBezTo>
                    <a:pt x="24256" y="30833"/>
                    <a:pt x="24659" y="30677"/>
                    <a:pt x="25047" y="30677"/>
                  </a:cubicBezTo>
                  <a:close/>
                  <a:moveTo>
                    <a:pt x="13409" y="38046"/>
                  </a:moveTo>
                  <a:cubicBezTo>
                    <a:pt x="13625" y="38046"/>
                    <a:pt x="13947" y="38172"/>
                    <a:pt x="14401" y="38483"/>
                  </a:cubicBezTo>
                  <a:cubicBezTo>
                    <a:pt x="15536" y="39274"/>
                    <a:pt x="18938" y="42745"/>
                    <a:pt x="16670" y="42951"/>
                  </a:cubicBezTo>
                  <a:cubicBezTo>
                    <a:pt x="16625" y="42955"/>
                    <a:pt x="16581" y="42956"/>
                    <a:pt x="16537" y="42956"/>
                  </a:cubicBezTo>
                  <a:cubicBezTo>
                    <a:pt x="14318" y="42956"/>
                    <a:pt x="13095" y="38793"/>
                    <a:pt x="13095" y="38793"/>
                  </a:cubicBezTo>
                  <a:cubicBezTo>
                    <a:pt x="12988" y="38386"/>
                    <a:pt x="13054" y="38046"/>
                    <a:pt x="13409" y="38046"/>
                  </a:cubicBezTo>
                  <a:close/>
                  <a:moveTo>
                    <a:pt x="31960" y="0"/>
                  </a:moveTo>
                  <a:cubicBezTo>
                    <a:pt x="31208" y="0"/>
                    <a:pt x="30457" y="146"/>
                    <a:pt x="29765" y="436"/>
                  </a:cubicBezTo>
                  <a:cubicBezTo>
                    <a:pt x="26878" y="1880"/>
                    <a:pt x="25056" y="883"/>
                    <a:pt x="24506" y="3873"/>
                  </a:cubicBezTo>
                  <a:cubicBezTo>
                    <a:pt x="23928" y="6819"/>
                    <a:pt x="22307" y="17337"/>
                    <a:pt x="21417" y="17337"/>
                  </a:cubicBezTo>
                  <a:cubicBezTo>
                    <a:pt x="21247" y="17337"/>
                    <a:pt x="21105" y="16958"/>
                    <a:pt x="21000" y="16074"/>
                  </a:cubicBezTo>
                  <a:cubicBezTo>
                    <a:pt x="20347" y="10575"/>
                    <a:pt x="22788" y="2395"/>
                    <a:pt x="23441" y="1158"/>
                  </a:cubicBezTo>
                  <a:cubicBezTo>
                    <a:pt x="23609" y="850"/>
                    <a:pt x="23366" y="638"/>
                    <a:pt x="22819" y="638"/>
                  </a:cubicBezTo>
                  <a:cubicBezTo>
                    <a:pt x="22023" y="638"/>
                    <a:pt x="20586" y="1084"/>
                    <a:pt x="18835" y="2326"/>
                  </a:cubicBezTo>
                  <a:cubicBezTo>
                    <a:pt x="17563" y="3254"/>
                    <a:pt x="16051" y="3254"/>
                    <a:pt x="15364" y="4010"/>
                  </a:cubicBezTo>
                  <a:cubicBezTo>
                    <a:pt x="13716" y="5808"/>
                    <a:pt x="13687" y="17710"/>
                    <a:pt x="13024" y="17710"/>
                  </a:cubicBezTo>
                  <a:cubicBezTo>
                    <a:pt x="12927" y="17710"/>
                    <a:pt x="12815" y="17452"/>
                    <a:pt x="12683" y="16865"/>
                  </a:cubicBezTo>
                  <a:cubicBezTo>
                    <a:pt x="11652" y="12294"/>
                    <a:pt x="12477" y="6794"/>
                    <a:pt x="12477" y="6794"/>
                  </a:cubicBezTo>
                  <a:cubicBezTo>
                    <a:pt x="12477" y="6794"/>
                    <a:pt x="12466" y="6793"/>
                    <a:pt x="12444" y="6793"/>
                  </a:cubicBezTo>
                  <a:cubicBezTo>
                    <a:pt x="12248" y="6793"/>
                    <a:pt x="11181" y="6932"/>
                    <a:pt x="9418" y="9716"/>
                  </a:cubicBezTo>
                  <a:cubicBezTo>
                    <a:pt x="8902" y="10541"/>
                    <a:pt x="7905" y="11056"/>
                    <a:pt x="7424" y="12294"/>
                  </a:cubicBezTo>
                  <a:cubicBezTo>
                    <a:pt x="5671" y="16762"/>
                    <a:pt x="10586" y="20783"/>
                    <a:pt x="10793" y="24151"/>
                  </a:cubicBezTo>
                  <a:cubicBezTo>
                    <a:pt x="10831" y="24687"/>
                    <a:pt x="10723" y="24919"/>
                    <a:pt x="10515" y="24919"/>
                  </a:cubicBezTo>
                  <a:cubicBezTo>
                    <a:pt x="9413" y="24919"/>
                    <a:pt x="5500" y="18428"/>
                    <a:pt x="5500" y="15971"/>
                  </a:cubicBezTo>
                  <a:cubicBezTo>
                    <a:pt x="5500" y="15971"/>
                    <a:pt x="4709" y="16109"/>
                    <a:pt x="3987" y="18171"/>
                  </a:cubicBezTo>
                  <a:cubicBezTo>
                    <a:pt x="3781" y="18755"/>
                    <a:pt x="3197" y="19442"/>
                    <a:pt x="3059" y="20336"/>
                  </a:cubicBezTo>
                  <a:cubicBezTo>
                    <a:pt x="2578" y="23945"/>
                    <a:pt x="7184" y="26557"/>
                    <a:pt x="7046" y="28413"/>
                  </a:cubicBezTo>
                  <a:cubicBezTo>
                    <a:pt x="7017" y="28733"/>
                    <a:pt x="6873" y="28872"/>
                    <a:pt x="6652" y="28872"/>
                  </a:cubicBezTo>
                  <a:cubicBezTo>
                    <a:pt x="5593" y="28872"/>
                    <a:pt x="2770" y="25662"/>
                    <a:pt x="2372" y="23842"/>
                  </a:cubicBezTo>
                  <a:cubicBezTo>
                    <a:pt x="2372" y="23842"/>
                    <a:pt x="0" y="24048"/>
                    <a:pt x="1135" y="28550"/>
                  </a:cubicBezTo>
                  <a:cubicBezTo>
                    <a:pt x="2189" y="32736"/>
                    <a:pt x="5768" y="35822"/>
                    <a:pt x="8116" y="35822"/>
                  </a:cubicBezTo>
                  <a:cubicBezTo>
                    <a:pt x="8294" y="35822"/>
                    <a:pt x="8465" y="35804"/>
                    <a:pt x="8627" y="35768"/>
                  </a:cubicBezTo>
                  <a:cubicBezTo>
                    <a:pt x="9615" y="35542"/>
                    <a:pt x="10429" y="35409"/>
                    <a:pt x="10969" y="35409"/>
                  </a:cubicBezTo>
                  <a:cubicBezTo>
                    <a:pt x="11745" y="35409"/>
                    <a:pt x="11956" y="35684"/>
                    <a:pt x="11308" y="36352"/>
                  </a:cubicBezTo>
                  <a:cubicBezTo>
                    <a:pt x="11308" y="36352"/>
                    <a:pt x="8249" y="38999"/>
                    <a:pt x="14676" y="43948"/>
                  </a:cubicBezTo>
                  <a:cubicBezTo>
                    <a:pt x="19061" y="47338"/>
                    <a:pt x="24261" y="50840"/>
                    <a:pt x="28318" y="50840"/>
                  </a:cubicBezTo>
                  <a:cubicBezTo>
                    <a:pt x="28745" y="50840"/>
                    <a:pt x="29159" y="50801"/>
                    <a:pt x="29558" y="50719"/>
                  </a:cubicBezTo>
                  <a:cubicBezTo>
                    <a:pt x="31311" y="50341"/>
                    <a:pt x="33133" y="50719"/>
                    <a:pt x="34164" y="49997"/>
                  </a:cubicBezTo>
                  <a:cubicBezTo>
                    <a:pt x="32617" y="48897"/>
                    <a:pt x="26946" y="46182"/>
                    <a:pt x="23990" y="43501"/>
                  </a:cubicBezTo>
                  <a:cubicBezTo>
                    <a:pt x="21221" y="40978"/>
                    <a:pt x="20935" y="40046"/>
                    <a:pt x="21830" y="40046"/>
                  </a:cubicBezTo>
                  <a:cubicBezTo>
                    <a:pt x="23056" y="40046"/>
                    <a:pt x="26497" y="41796"/>
                    <a:pt x="28802" y="43604"/>
                  </a:cubicBezTo>
                  <a:cubicBezTo>
                    <a:pt x="31184" y="45495"/>
                    <a:pt x="33478" y="48596"/>
                    <a:pt x="36424" y="48596"/>
                  </a:cubicBezTo>
                  <a:cubicBezTo>
                    <a:pt x="37602" y="48596"/>
                    <a:pt x="38883" y="48101"/>
                    <a:pt x="40316" y="46835"/>
                  </a:cubicBezTo>
                  <a:cubicBezTo>
                    <a:pt x="41072" y="46182"/>
                    <a:pt x="42585" y="46320"/>
                    <a:pt x="44028" y="44429"/>
                  </a:cubicBezTo>
                  <a:cubicBezTo>
                    <a:pt x="41966" y="44223"/>
                    <a:pt x="39938" y="43639"/>
                    <a:pt x="38082" y="42642"/>
                  </a:cubicBezTo>
                  <a:cubicBezTo>
                    <a:pt x="35720" y="41336"/>
                    <a:pt x="34077" y="38839"/>
                    <a:pt x="35732" y="38839"/>
                  </a:cubicBezTo>
                  <a:cubicBezTo>
                    <a:pt x="36124" y="38839"/>
                    <a:pt x="36702" y="38979"/>
                    <a:pt x="37498" y="39308"/>
                  </a:cubicBezTo>
                  <a:cubicBezTo>
                    <a:pt x="40146" y="40403"/>
                    <a:pt x="42488" y="41469"/>
                    <a:pt x="44168" y="41469"/>
                  </a:cubicBezTo>
                  <a:cubicBezTo>
                    <a:pt x="45126" y="41469"/>
                    <a:pt x="45869" y="41122"/>
                    <a:pt x="46331" y="40236"/>
                  </a:cubicBezTo>
                  <a:cubicBezTo>
                    <a:pt x="47843" y="37349"/>
                    <a:pt x="49871" y="37521"/>
                    <a:pt x="50318" y="34118"/>
                  </a:cubicBezTo>
                  <a:lnTo>
                    <a:pt x="50318" y="34118"/>
                  </a:lnTo>
                  <a:cubicBezTo>
                    <a:pt x="50317" y="34118"/>
                    <a:pt x="48790" y="35158"/>
                    <a:pt x="46097" y="35158"/>
                  </a:cubicBezTo>
                  <a:cubicBezTo>
                    <a:pt x="44812" y="35158"/>
                    <a:pt x="43261" y="34921"/>
                    <a:pt x="41485" y="34221"/>
                  </a:cubicBezTo>
                  <a:cubicBezTo>
                    <a:pt x="36711" y="32353"/>
                    <a:pt x="33241" y="29974"/>
                    <a:pt x="35513" y="29974"/>
                  </a:cubicBezTo>
                  <a:cubicBezTo>
                    <a:pt x="35875" y="29974"/>
                    <a:pt x="36381" y="30034"/>
                    <a:pt x="37051" y="30166"/>
                  </a:cubicBezTo>
                  <a:cubicBezTo>
                    <a:pt x="39546" y="30653"/>
                    <a:pt x="43933" y="32684"/>
                    <a:pt x="47428" y="32684"/>
                  </a:cubicBezTo>
                  <a:cubicBezTo>
                    <a:pt x="49854" y="32684"/>
                    <a:pt x="51849" y="31705"/>
                    <a:pt x="52483" y="28550"/>
                  </a:cubicBezTo>
                  <a:cubicBezTo>
                    <a:pt x="52689" y="27451"/>
                    <a:pt x="54098" y="26523"/>
                    <a:pt x="53927" y="24323"/>
                  </a:cubicBezTo>
                  <a:lnTo>
                    <a:pt x="53927" y="24323"/>
                  </a:lnTo>
                  <a:cubicBezTo>
                    <a:pt x="53033" y="25423"/>
                    <a:pt x="51727" y="26110"/>
                    <a:pt x="50318" y="26179"/>
                  </a:cubicBezTo>
                  <a:cubicBezTo>
                    <a:pt x="50287" y="26180"/>
                    <a:pt x="50255" y="26180"/>
                    <a:pt x="50223" y="26180"/>
                  </a:cubicBezTo>
                  <a:cubicBezTo>
                    <a:pt x="47922" y="26180"/>
                    <a:pt x="43390" y="23769"/>
                    <a:pt x="46915" y="23498"/>
                  </a:cubicBezTo>
                  <a:cubicBezTo>
                    <a:pt x="50490" y="23189"/>
                    <a:pt x="53927" y="23120"/>
                    <a:pt x="53755" y="19511"/>
                  </a:cubicBezTo>
                  <a:cubicBezTo>
                    <a:pt x="53548" y="15937"/>
                    <a:pt x="53411" y="13497"/>
                    <a:pt x="54167" y="11812"/>
                  </a:cubicBezTo>
                  <a:cubicBezTo>
                    <a:pt x="54958" y="10128"/>
                    <a:pt x="54236" y="10266"/>
                    <a:pt x="53033" y="10163"/>
                  </a:cubicBezTo>
                  <a:cubicBezTo>
                    <a:pt x="51796" y="10060"/>
                    <a:pt x="49630" y="7585"/>
                    <a:pt x="48771" y="7207"/>
                  </a:cubicBezTo>
                  <a:cubicBezTo>
                    <a:pt x="48730" y="7188"/>
                    <a:pt x="48681" y="7179"/>
                    <a:pt x="48626" y="7179"/>
                  </a:cubicBezTo>
                  <a:cubicBezTo>
                    <a:pt x="47584" y="7179"/>
                    <a:pt x="44192" y="10461"/>
                    <a:pt x="42103" y="12843"/>
                  </a:cubicBezTo>
                  <a:cubicBezTo>
                    <a:pt x="41474" y="13573"/>
                    <a:pt x="41036" y="13887"/>
                    <a:pt x="40770" y="13887"/>
                  </a:cubicBezTo>
                  <a:cubicBezTo>
                    <a:pt x="40120" y="13887"/>
                    <a:pt x="40491" y="12017"/>
                    <a:pt x="41588" y="9750"/>
                  </a:cubicBezTo>
                  <a:cubicBezTo>
                    <a:pt x="43134" y="6588"/>
                    <a:pt x="47396" y="5179"/>
                    <a:pt x="47396" y="5179"/>
                  </a:cubicBezTo>
                  <a:cubicBezTo>
                    <a:pt x="47396" y="5179"/>
                    <a:pt x="44862" y="3220"/>
                    <a:pt x="42374" y="3220"/>
                  </a:cubicBezTo>
                  <a:cubicBezTo>
                    <a:pt x="42352" y="3220"/>
                    <a:pt x="42331" y="3220"/>
                    <a:pt x="42310" y="3220"/>
                  </a:cubicBezTo>
                  <a:cubicBezTo>
                    <a:pt x="39766" y="3220"/>
                    <a:pt x="35607" y="12225"/>
                    <a:pt x="35058" y="14115"/>
                  </a:cubicBezTo>
                  <a:cubicBezTo>
                    <a:pt x="34945" y="14530"/>
                    <a:pt x="34813" y="14723"/>
                    <a:pt x="34690" y="14723"/>
                  </a:cubicBezTo>
                  <a:cubicBezTo>
                    <a:pt x="34249" y="14723"/>
                    <a:pt x="33905" y="12273"/>
                    <a:pt x="34817" y="8650"/>
                  </a:cubicBezTo>
                  <a:cubicBezTo>
                    <a:pt x="35470" y="5970"/>
                    <a:pt x="36879" y="3564"/>
                    <a:pt x="38873" y="1708"/>
                  </a:cubicBezTo>
                  <a:cubicBezTo>
                    <a:pt x="38873" y="1708"/>
                    <a:pt x="38064" y="1130"/>
                    <a:pt x="37375" y="1130"/>
                  </a:cubicBezTo>
                  <a:cubicBezTo>
                    <a:pt x="37224" y="1130"/>
                    <a:pt x="37078" y="1158"/>
                    <a:pt x="36948" y="1227"/>
                  </a:cubicBezTo>
                  <a:cubicBezTo>
                    <a:pt x="36054" y="1639"/>
                    <a:pt x="35470" y="1020"/>
                    <a:pt x="34233" y="2258"/>
                  </a:cubicBezTo>
                  <a:cubicBezTo>
                    <a:pt x="32308" y="4148"/>
                    <a:pt x="29868" y="11847"/>
                    <a:pt x="29765" y="16521"/>
                  </a:cubicBezTo>
                  <a:cubicBezTo>
                    <a:pt x="29732" y="18011"/>
                    <a:pt x="29520" y="18665"/>
                    <a:pt x="29281" y="18665"/>
                  </a:cubicBezTo>
                  <a:cubicBezTo>
                    <a:pt x="28764" y="18665"/>
                    <a:pt x="28119" y="15617"/>
                    <a:pt x="28871" y="11366"/>
                  </a:cubicBezTo>
                  <a:cubicBezTo>
                    <a:pt x="30005" y="5179"/>
                    <a:pt x="32102" y="1261"/>
                    <a:pt x="33167" y="127"/>
                  </a:cubicBezTo>
                  <a:cubicBezTo>
                    <a:pt x="32770" y="42"/>
                    <a:pt x="32365" y="0"/>
                    <a:pt x="319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3" name="Google Shape;663;p41"/>
            <p:cNvSpPr/>
            <p:nvPr/>
          </p:nvSpPr>
          <p:spPr>
            <a:xfrm>
              <a:off x="13650025" y="1682313"/>
              <a:ext cx="1486525" cy="1116175"/>
            </a:xfrm>
            <a:custGeom>
              <a:avLst/>
              <a:gdLst/>
              <a:ahLst/>
              <a:cxnLst/>
              <a:rect l="l" t="t" r="r" b="b"/>
              <a:pathLst>
                <a:path w="59461" h="44647" extrusionOk="0">
                  <a:moveTo>
                    <a:pt x="59461" y="0"/>
                  </a:moveTo>
                  <a:lnTo>
                    <a:pt x="58636" y="241"/>
                  </a:lnTo>
                  <a:cubicBezTo>
                    <a:pt x="58120" y="378"/>
                    <a:pt x="57330" y="653"/>
                    <a:pt x="56367" y="997"/>
                  </a:cubicBezTo>
                  <a:cubicBezTo>
                    <a:pt x="55371" y="1340"/>
                    <a:pt x="54202" y="1787"/>
                    <a:pt x="52827" y="2303"/>
                  </a:cubicBezTo>
                  <a:cubicBezTo>
                    <a:pt x="51487" y="2853"/>
                    <a:pt x="50009" y="3506"/>
                    <a:pt x="48394" y="4331"/>
                  </a:cubicBezTo>
                  <a:cubicBezTo>
                    <a:pt x="46813" y="5121"/>
                    <a:pt x="45094" y="6049"/>
                    <a:pt x="43376" y="7149"/>
                  </a:cubicBezTo>
                  <a:cubicBezTo>
                    <a:pt x="42929" y="7390"/>
                    <a:pt x="42516" y="7699"/>
                    <a:pt x="42070" y="8008"/>
                  </a:cubicBezTo>
                  <a:cubicBezTo>
                    <a:pt x="41657" y="8317"/>
                    <a:pt x="41176" y="8558"/>
                    <a:pt x="40763" y="8902"/>
                  </a:cubicBezTo>
                  <a:lnTo>
                    <a:pt x="39457" y="9864"/>
                  </a:lnTo>
                  <a:cubicBezTo>
                    <a:pt x="39045" y="10208"/>
                    <a:pt x="38598" y="10552"/>
                    <a:pt x="38151" y="10861"/>
                  </a:cubicBezTo>
                  <a:cubicBezTo>
                    <a:pt x="36330" y="12098"/>
                    <a:pt x="34371" y="13301"/>
                    <a:pt x="32377" y="14470"/>
                  </a:cubicBezTo>
                  <a:lnTo>
                    <a:pt x="26294" y="18113"/>
                  </a:lnTo>
                  <a:cubicBezTo>
                    <a:pt x="22273" y="20519"/>
                    <a:pt x="18389" y="23131"/>
                    <a:pt x="14677" y="25949"/>
                  </a:cubicBezTo>
                  <a:cubicBezTo>
                    <a:pt x="11412" y="28424"/>
                    <a:pt x="8456" y="31208"/>
                    <a:pt x="5809" y="34335"/>
                  </a:cubicBezTo>
                  <a:cubicBezTo>
                    <a:pt x="4744" y="35573"/>
                    <a:pt x="3782" y="36879"/>
                    <a:pt x="2922" y="38288"/>
                  </a:cubicBezTo>
                  <a:cubicBezTo>
                    <a:pt x="2544" y="38907"/>
                    <a:pt x="2201" y="39491"/>
                    <a:pt x="1926" y="40041"/>
                  </a:cubicBezTo>
                  <a:cubicBezTo>
                    <a:pt x="1616" y="40591"/>
                    <a:pt x="1376" y="41106"/>
                    <a:pt x="1135" y="41587"/>
                  </a:cubicBezTo>
                  <a:lnTo>
                    <a:pt x="620" y="42893"/>
                  </a:lnTo>
                  <a:cubicBezTo>
                    <a:pt x="448" y="43237"/>
                    <a:pt x="379" y="43581"/>
                    <a:pt x="276" y="43856"/>
                  </a:cubicBezTo>
                  <a:lnTo>
                    <a:pt x="1" y="44646"/>
                  </a:lnTo>
                  <a:lnTo>
                    <a:pt x="310" y="43856"/>
                  </a:lnTo>
                  <a:cubicBezTo>
                    <a:pt x="448" y="43615"/>
                    <a:pt x="551" y="43271"/>
                    <a:pt x="723" y="42928"/>
                  </a:cubicBezTo>
                  <a:lnTo>
                    <a:pt x="1307" y="41690"/>
                  </a:lnTo>
                  <a:cubicBezTo>
                    <a:pt x="1548" y="41209"/>
                    <a:pt x="1857" y="40728"/>
                    <a:pt x="2132" y="40178"/>
                  </a:cubicBezTo>
                  <a:cubicBezTo>
                    <a:pt x="2441" y="39628"/>
                    <a:pt x="2819" y="39078"/>
                    <a:pt x="3232" y="38460"/>
                  </a:cubicBezTo>
                  <a:cubicBezTo>
                    <a:pt x="3610" y="37841"/>
                    <a:pt x="4091" y="37222"/>
                    <a:pt x="4572" y="36604"/>
                  </a:cubicBezTo>
                  <a:cubicBezTo>
                    <a:pt x="4847" y="36294"/>
                    <a:pt x="5088" y="35985"/>
                    <a:pt x="5363" y="35641"/>
                  </a:cubicBezTo>
                  <a:lnTo>
                    <a:pt x="6222" y="34679"/>
                  </a:lnTo>
                  <a:cubicBezTo>
                    <a:pt x="7494" y="33236"/>
                    <a:pt x="8834" y="31895"/>
                    <a:pt x="10243" y="30623"/>
                  </a:cubicBezTo>
                  <a:cubicBezTo>
                    <a:pt x="11755" y="29283"/>
                    <a:pt x="13440" y="27943"/>
                    <a:pt x="15192" y="26602"/>
                  </a:cubicBezTo>
                  <a:cubicBezTo>
                    <a:pt x="18904" y="23818"/>
                    <a:pt x="22754" y="21275"/>
                    <a:pt x="26741" y="18903"/>
                  </a:cubicBezTo>
                  <a:lnTo>
                    <a:pt x="32824" y="15226"/>
                  </a:lnTo>
                  <a:cubicBezTo>
                    <a:pt x="34817" y="14023"/>
                    <a:pt x="36777" y="12820"/>
                    <a:pt x="38598" y="11514"/>
                  </a:cubicBezTo>
                  <a:cubicBezTo>
                    <a:pt x="39079" y="11170"/>
                    <a:pt x="39526" y="10861"/>
                    <a:pt x="39939" y="10517"/>
                  </a:cubicBezTo>
                  <a:lnTo>
                    <a:pt x="41245" y="9520"/>
                  </a:lnTo>
                  <a:cubicBezTo>
                    <a:pt x="41657" y="9177"/>
                    <a:pt x="42104" y="8902"/>
                    <a:pt x="42516" y="8592"/>
                  </a:cubicBezTo>
                  <a:cubicBezTo>
                    <a:pt x="42963" y="8283"/>
                    <a:pt x="43376" y="7974"/>
                    <a:pt x="43822" y="7733"/>
                  </a:cubicBezTo>
                  <a:cubicBezTo>
                    <a:pt x="45506" y="6599"/>
                    <a:pt x="47156" y="5637"/>
                    <a:pt x="48737" y="4812"/>
                  </a:cubicBezTo>
                  <a:cubicBezTo>
                    <a:pt x="50284" y="3953"/>
                    <a:pt x="51762" y="3265"/>
                    <a:pt x="53068" y="2646"/>
                  </a:cubicBezTo>
                  <a:cubicBezTo>
                    <a:pt x="54374" y="2062"/>
                    <a:pt x="55542" y="1581"/>
                    <a:pt x="56505" y="1169"/>
                  </a:cubicBezTo>
                  <a:cubicBezTo>
                    <a:pt x="57467" y="791"/>
                    <a:pt x="58223" y="481"/>
                    <a:pt x="58739" y="309"/>
                  </a:cubicBezTo>
                  <a:lnTo>
                    <a:pt x="594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4" name="Google Shape;664;p41"/>
            <p:cNvSpPr/>
            <p:nvPr/>
          </p:nvSpPr>
          <p:spPr>
            <a:xfrm>
              <a:off x="14644175" y="1934913"/>
              <a:ext cx="362625" cy="170150"/>
            </a:xfrm>
            <a:custGeom>
              <a:avLst/>
              <a:gdLst/>
              <a:ahLst/>
              <a:cxnLst/>
              <a:rect l="l" t="t" r="r" b="b"/>
              <a:pathLst>
                <a:path w="14505" h="6806" extrusionOk="0">
                  <a:moveTo>
                    <a:pt x="1" y="1"/>
                  </a:moveTo>
                  <a:lnTo>
                    <a:pt x="1" y="1"/>
                  </a:lnTo>
                  <a:cubicBezTo>
                    <a:pt x="69" y="241"/>
                    <a:pt x="207" y="448"/>
                    <a:pt x="344" y="654"/>
                  </a:cubicBezTo>
                  <a:cubicBezTo>
                    <a:pt x="688" y="1169"/>
                    <a:pt x="1101" y="1650"/>
                    <a:pt x="1582" y="2063"/>
                  </a:cubicBezTo>
                  <a:cubicBezTo>
                    <a:pt x="1891" y="2338"/>
                    <a:pt x="2235" y="2613"/>
                    <a:pt x="2544" y="2853"/>
                  </a:cubicBezTo>
                  <a:cubicBezTo>
                    <a:pt x="2957" y="3128"/>
                    <a:pt x="3335" y="3403"/>
                    <a:pt x="3747" y="3644"/>
                  </a:cubicBezTo>
                  <a:cubicBezTo>
                    <a:pt x="4606" y="4125"/>
                    <a:pt x="5534" y="4572"/>
                    <a:pt x="6462" y="5019"/>
                  </a:cubicBezTo>
                  <a:cubicBezTo>
                    <a:pt x="6943" y="5225"/>
                    <a:pt x="7425" y="5397"/>
                    <a:pt x="7906" y="5569"/>
                  </a:cubicBezTo>
                  <a:cubicBezTo>
                    <a:pt x="8387" y="5775"/>
                    <a:pt x="8868" y="5912"/>
                    <a:pt x="9315" y="6050"/>
                  </a:cubicBezTo>
                  <a:cubicBezTo>
                    <a:pt x="10174" y="6325"/>
                    <a:pt x="11068" y="6531"/>
                    <a:pt x="11927" y="6668"/>
                  </a:cubicBezTo>
                  <a:cubicBezTo>
                    <a:pt x="12546" y="6737"/>
                    <a:pt x="13164" y="6806"/>
                    <a:pt x="13817" y="6806"/>
                  </a:cubicBezTo>
                  <a:lnTo>
                    <a:pt x="14505" y="6806"/>
                  </a:lnTo>
                  <a:lnTo>
                    <a:pt x="13817" y="6668"/>
                  </a:lnTo>
                  <a:cubicBezTo>
                    <a:pt x="13577" y="6634"/>
                    <a:pt x="13336" y="6600"/>
                    <a:pt x="13027" y="6531"/>
                  </a:cubicBezTo>
                  <a:cubicBezTo>
                    <a:pt x="12718" y="6462"/>
                    <a:pt x="12374" y="6393"/>
                    <a:pt x="11996" y="6290"/>
                  </a:cubicBezTo>
                  <a:cubicBezTo>
                    <a:pt x="11274" y="6084"/>
                    <a:pt x="10415" y="5809"/>
                    <a:pt x="9521" y="5500"/>
                  </a:cubicBezTo>
                  <a:cubicBezTo>
                    <a:pt x="8628" y="5191"/>
                    <a:pt x="7665" y="4812"/>
                    <a:pt x="6737" y="4400"/>
                  </a:cubicBezTo>
                  <a:cubicBezTo>
                    <a:pt x="6290" y="4194"/>
                    <a:pt x="5809" y="3953"/>
                    <a:pt x="5362" y="3747"/>
                  </a:cubicBezTo>
                  <a:cubicBezTo>
                    <a:pt x="4916" y="3575"/>
                    <a:pt x="4469" y="3335"/>
                    <a:pt x="4022" y="3128"/>
                  </a:cubicBezTo>
                  <a:cubicBezTo>
                    <a:pt x="3266" y="2716"/>
                    <a:pt x="2510" y="2269"/>
                    <a:pt x="1822" y="1788"/>
                  </a:cubicBezTo>
                  <a:cubicBezTo>
                    <a:pt x="1307" y="1410"/>
                    <a:pt x="860" y="997"/>
                    <a:pt x="413" y="585"/>
                  </a:cubicBezTo>
                  <a:cubicBezTo>
                    <a:pt x="276" y="413"/>
                    <a:pt x="104" y="20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5" name="Google Shape;665;p41"/>
            <p:cNvSpPr/>
            <p:nvPr/>
          </p:nvSpPr>
          <p:spPr>
            <a:xfrm>
              <a:off x="14754175" y="1540538"/>
              <a:ext cx="98825" cy="305050"/>
            </a:xfrm>
            <a:custGeom>
              <a:avLst/>
              <a:gdLst/>
              <a:ahLst/>
              <a:cxnLst/>
              <a:rect l="l" t="t" r="r" b="b"/>
              <a:pathLst>
                <a:path w="3953" h="12202" extrusionOk="0">
                  <a:moveTo>
                    <a:pt x="3953" y="0"/>
                  </a:moveTo>
                  <a:lnTo>
                    <a:pt x="3575" y="412"/>
                  </a:lnTo>
                  <a:lnTo>
                    <a:pt x="3162" y="928"/>
                  </a:lnTo>
                  <a:cubicBezTo>
                    <a:pt x="2990" y="1134"/>
                    <a:pt x="2818" y="1375"/>
                    <a:pt x="2681" y="1615"/>
                  </a:cubicBezTo>
                  <a:cubicBezTo>
                    <a:pt x="2509" y="1856"/>
                    <a:pt x="2303" y="2165"/>
                    <a:pt x="2131" y="2475"/>
                  </a:cubicBezTo>
                  <a:cubicBezTo>
                    <a:pt x="1925" y="2784"/>
                    <a:pt x="1753" y="3128"/>
                    <a:pt x="1581" y="3437"/>
                  </a:cubicBezTo>
                  <a:cubicBezTo>
                    <a:pt x="1409" y="3815"/>
                    <a:pt x="1237" y="4159"/>
                    <a:pt x="1066" y="4537"/>
                  </a:cubicBezTo>
                  <a:cubicBezTo>
                    <a:pt x="928" y="4915"/>
                    <a:pt x="756" y="5293"/>
                    <a:pt x="653" y="5705"/>
                  </a:cubicBezTo>
                  <a:cubicBezTo>
                    <a:pt x="516" y="6083"/>
                    <a:pt x="378" y="6496"/>
                    <a:pt x="309" y="6908"/>
                  </a:cubicBezTo>
                  <a:cubicBezTo>
                    <a:pt x="206" y="7286"/>
                    <a:pt x="138" y="7699"/>
                    <a:pt x="69" y="8111"/>
                  </a:cubicBezTo>
                  <a:cubicBezTo>
                    <a:pt x="34" y="8455"/>
                    <a:pt x="0" y="8833"/>
                    <a:pt x="0" y="9245"/>
                  </a:cubicBezTo>
                  <a:cubicBezTo>
                    <a:pt x="0" y="9555"/>
                    <a:pt x="34" y="9898"/>
                    <a:pt x="103" y="10242"/>
                  </a:cubicBezTo>
                  <a:cubicBezTo>
                    <a:pt x="138" y="10552"/>
                    <a:pt x="172" y="10826"/>
                    <a:pt x="275" y="11101"/>
                  </a:cubicBezTo>
                  <a:cubicBezTo>
                    <a:pt x="309" y="11308"/>
                    <a:pt x="413" y="11514"/>
                    <a:pt x="481" y="11720"/>
                  </a:cubicBezTo>
                  <a:cubicBezTo>
                    <a:pt x="550" y="11858"/>
                    <a:pt x="619" y="11995"/>
                    <a:pt x="687" y="12098"/>
                  </a:cubicBezTo>
                  <a:cubicBezTo>
                    <a:pt x="735" y="12146"/>
                    <a:pt x="750" y="12177"/>
                    <a:pt x="754" y="12192"/>
                  </a:cubicBezTo>
                  <a:lnTo>
                    <a:pt x="754" y="12192"/>
                  </a:lnTo>
                  <a:cubicBezTo>
                    <a:pt x="719" y="12023"/>
                    <a:pt x="652" y="11854"/>
                    <a:pt x="619" y="11686"/>
                  </a:cubicBezTo>
                  <a:cubicBezTo>
                    <a:pt x="584" y="11514"/>
                    <a:pt x="550" y="11273"/>
                    <a:pt x="516" y="11033"/>
                  </a:cubicBezTo>
                  <a:cubicBezTo>
                    <a:pt x="481" y="10792"/>
                    <a:pt x="481" y="10517"/>
                    <a:pt x="481" y="10242"/>
                  </a:cubicBezTo>
                  <a:cubicBezTo>
                    <a:pt x="481" y="9933"/>
                    <a:pt x="516" y="9589"/>
                    <a:pt x="550" y="9245"/>
                  </a:cubicBezTo>
                  <a:cubicBezTo>
                    <a:pt x="550" y="8902"/>
                    <a:pt x="619" y="8558"/>
                    <a:pt x="687" y="8180"/>
                  </a:cubicBezTo>
                  <a:lnTo>
                    <a:pt x="825" y="7630"/>
                  </a:lnTo>
                  <a:cubicBezTo>
                    <a:pt x="859" y="7458"/>
                    <a:pt x="928" y="7252"/>
                    <a:pt x="962" y="7080"/>
                  </a:cubicBezTo>
                  <a:cubicBezTo>
                    <a:pt x="1066" y="6668"/>
                    <a:pt x="1169" y="6290"/>
                    <a:pt x="1306" y="5912"/>
                  </a:cubicBezTo>
                  <a:cubicBezTo>
                    <a:pt x="1409" y="5534"/>
                    <a:pt x="1581" y="5155"/>
                    <a:pt x="1719" y="4812"/>
                  </a:cubicBezTo>
                  <a:cubicBezTo>
                    <a:pt x="1890" y="4434"/>
                    <a:pt x="2028" y="4056"/>
                    <a:pt x="2165" y="3712"/>
                  </a:cubicBezTo>
                  <a:cubicBezTo>
                    <a:pt x="2303" y="3368"/>
                    <a:pt x="2440" y="3025"/>
                    <a:pt x="2578" y="2715"/>
                  </a:cubicBezTo>
                  <a:cubicBezTo>
                    <a:pt x="2750" y="2406"/>
                    <a:pt x="2887" y="2097"/>
                    <a:pt x="3025" y="1822"/>
                  </a:cubicBezTo>
                  <a:cubicBezTo>
                    <a:pt x="3162" y="1547"/>
                    <a:pt x="3300" y="1306"/>
                    <a:pt x="3403" y="1100"/>
                  </a:cubicBezTo>
                  <a:lnTo>
                    <a:pt x="3678" y="516"/>
                  </a:lnTo>
                  <a:lnTo>
                    <a:pt x="3953" y="0"/>
                  </a:lnTo>
                  <a:close/>
                  <a:moveTo>
                    <a:pt x="754" y="12192"/>
                  </a:moveTo>
                  <a:cubicBezTo>
                    <a:pt x="755" y="12195"/>
                    <a:pt x="756" y="12198"/>
                    <a:pt x="756" y="12201"/>
                  </a:cubicBezTo>
                  <a:cubicBezTo>
                    <a:pt x="756" y="12201"/>
                    <a:pt x="756" y="12198"/>
                    <a:pt x="754" y="12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6" name="Google Shape;666;p41"/>
            <p:cNvSpPr/>
            <p:nvPr/>
          </p:nvSpPr>
          <p:spPr>
            <a:xfrm>
              <a:off x="14611525" y="1611838"/>
              <a:ext cx="49875" cy="310225"/>
            </a:xfrm>
            <a:custGeom>
              <a:avLst/>
              <a:gdLst/>
              <a:ahLst/>
              <a:cxnLst/>
              <a:rect l="l" t="t" r="r" b="b"/>
              <a:pathLst>
                <a:path w="1995" h="12409" extrusionOk="0">
                  <a:moveTo>
                    <a:pt x="997" y="1"/>
                  </a:moveTo>
                  <a:lnTo>
                    <a:pt x="997" y="1"/>
                  </a:lnTo>
                  <a:cubicBezTo>
                    <a:pt x="997" y="1"/>
                    <a:pt x="929" y="207"/>
                    <a:pt x="826" y="516"/>
                  </a:cubicBezTo>
                  <a:lnTo>
                    <a:pt x="619" y="1135"/>
                  </a:lnTo>
                  <a:cubicBezTo>
                    <a:pt x="551" y="1375"/>
                    <a:pt x="482" y="1650"/>
                    <a:pt x="447" y="1925"/>
                  </a:cubicBezTo>
                  <a:cubicBezTo>
                    <a:pt x="379" y="2200"/>
                    <a:pt x="310" y="2544"/>
                    <a:pt x="241" y="2888"/>
                  </a:cubicBezTo>
                  <a:cubicBezTo>
                    <a:pt x="173" y="3231"/>
                    <a:pt x="138" y="3575"/>
                    <a:pt x="104" y="3953"/>
                  </a:cubicBezTo>
                  <a:cubicBezTo>
                    <a:pt x="69" y="4331"/>
                    <a:pt x="35" y="4709"/>
                    <a:pt x="35" y="5122"/>
                  </a:cubicBezTo>
                  <a:cubicBezTo>
                    <a:pt x="1" y="5534"/>
                    <a:pt x="35" y="5912"/>
                    <a:pt x="35" y="6325"/>
                  </a:cubicBezTo>
                  <a:cubicBezTo>
                    <a:pt x="35" y="6737"/>
                    <a:pt x="104" y="7150"/>
                    <a:pt x="138" y="7528"/>
                  </a:cubicBezTo>
                  <a:cubicBezTo>
                    <a:pt x="173" y="7940"/>
                    <a:pt x="241" y="8318"/>
                    <a:pt x="310" y="8696"/>
                  </a:cubicBezTo>
                  <a:cubicBezTo>
                    <a:pt x="413" y="9040"/>
                    <a:pt x="482" y="9384"/>
                    <a:pt x="619" y="9727"/>
                  </a:cubicBezTo>
                  <a:cubicBezTo>
                    <a:pt x="688" y="10071"/>
                    <a:pt x="826" y="10346"/>
                    <a:pt x="929" y="10655"/>
                  </a:cubicBezTo>
                  <a:cubicBezTo>
                    <a:pt x="1135" y="11102"/>
                    <a:pt x="1341" y="11549"/>
                    <a:pt x="1616" y="11961"/>
                  </a:cubicBezTo>
                  <a:cubicBezTo>
                    <a:pt x="1719" y="12099"/>
                    <a:pt x="1857" y="12271"/>
                    <a:pt x="1994" y="12408"/>
                  </a:cubicBezTo>
                  <a:cubicBezTo>
                    <a:pt x="1994" y="12408"/>
                    <a:pt x="1891" y="12236"/>
                    <a:pt x="1754" y="11893"/>
                  </a:cubicBezTo>
                  <a:cubicBezTo>
                    <a:pt x="1719" y="11721"/>
                    <a:pt x="1650" y="11515"/>
                    <a:pt x="1582" y="11308"/>
                  </a:cubicBezTo>
                  <a:cubicBezTo>
                    <a:pt x="1479" y="11068"/>
                    <a:pt x="1410" y="10827"/>
                    <a:pt x="1341" y="10518"/>
                  </a:cubicBezTo>
                  <a:cubicBezTo>
                    <a:pt x="1272" y="10243"/>
                    <a:pt x="1204" y="9934"/>
                    <a:pt x="1135" y="9590"/>
                  </a:cubicBezTo>
                  <a:cubicBezTo>
                    <a:pt x="1066" y="9281"/>
                    <a:pt x="1032" y="8937"/>
                    <a:pt x="963" y="8559"/>
                  </a:cubicBezTo>
                  <a:cubicBezTo>
                    <a:pt x="894" y="8215"/>
                    <a:pt x="860" y="7837"/>
                    <a:pt x="826" y="7459"/>
                  </a:cubicBezTo>
                  <a:cubicBezTo>
                    <a:pt x="757" y="7081"/>
                    <a:pt x="757" y="6668"/>
                    <a:pt x="757" y="6290"/>
                  </a:cubicBezTo>
                  <a:cubicBezTo>
                    <a:pt x="757" y="5912"/>
                    <a:pt x="688" y="5500"/>
                    <a:pt x="722" y="5122"/>
                  </a:cubicBezTo>
                  <a:cubicBezTo>
                    <a:pt x="722" y="4744"/>
                    <a:pt x="722" y="4366"/>
                    <a:pt x="722" y="3988"/>
                  </a:cubicBezTo>
                  <a:cubicBezTo>
                    <a:pt x="722" y="3644"/>
                    <a:pt x="757" y="3266"/>
                    <a:pt x="757" y="2922"/>
                  </a:cubicBezTo>
                  <a:cubicBezTo>
                    <a:pt x="757" y="2613"/>
                    <a:pt x="826" y="2269"/>
                    <a:pt x="826" y="1994"/>
                  </a:cubicBezTo>
                  <a:cubicBezTo>
                    <a:pt x="860" y="1410"/>
                    <a:pt x="929" y="894"/>
                    <a:pt x="963" y="551"/>
                  </a:cubicBez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7" name="Google Shape;667;p41"/>
            <p:cNvSpPr/>
            <p:nvPr/>
          </p:nvSpPr>
          <p:spPr>
            <a:xfrm>
              <a:off x="14449125" y="1494988"/>
              <a:ext cx="80800" cy="518150"/>
            </a:xfrm>
            <a:custGeom>
              <a:avLst/>
              <a:gdLst/>
              <a:ahLst/>
              <a:cxnLst/>
              <a:rect l="l" t="t" r="r" b="b"/>
              <a:pathLst>
                <a:path w="3232" h="20726" extrusionOk="0">
                  <a:moveTo>
                    <a:pt x="2269" y="0"/>
                  </a:moveTo>
                  <a:cubicBezTo>
                    <a:pt x="2269" y="1"/>
                    <a:pt x="2132" y="310"/>
                    <a:pt x="1891" y="860"/>
                  </a:cubicBezTo>
                  <a:lnTo>
                    <a:pt x="1444" y="1822"/>
                  </a:lnTo>
                  <a:cubicBezTo>
                    <a:pt x="1272" y="2269"/>
                    <a:pt x="1135" y="2681"/>
                    <a:pt x="1032" y="3128"/>
                  </a:cubicBezTo>
                  <a:cubicBezTo>
                    <a:pt x="860" y="3644"/>
                    <a:pt x="723" y="4159"/>
                    <a:pt x="585" y="4709"/>
                  </a:cubicBezTo>
                  <a:cubicBezTo>
                    <a:pt x="482" y="5293"/>
                    <a:pt x="345" y="5878"/>
                    <a:pt x="241" y="6496"/>
                  </a:cubicBezTo>
                  <a:cubicBezTo>
                    <a:pt x="173" y="7149"/>
                    <a:pt x="70" y="7802"/>
                    <a:pt x="35" y="8455"/>
                  </a:cubicBezTo>
                  <a:cubicBezTo>
                    <a:pt x="1" y="9143"/>
                    <a:pt x="1" y="9830"/>
                    <a:pt x="35" y="10483"/>
                  </a:cubicBezTo>
                  <a:cubicBezTo>
                    <a:pt x="104" y="11171"/>
                    <a:pt x="104" y="11858"/>
                    <a:pt x="241" y="12511"/>
                  </a:cubicBezTo>
                  <a:cubicBezTo>
                    <a:pt x="276" y="12855"/>
                    <a:pt x="310" y="13198"/>
                    <a:pt x="379" y="13508"/>
                  </a:cubicBezTo>
                  <a:lnTo>
                    <a:pt x="585" y="14470"/>
                  </a:lnTo>
                  <a:cubicBezTo>
                    <a:pt x="688" y="15089"/>
                    <a:pt x="929" y="15673"/>
                    <a:pt x="1066" y="16223"/>
                  </a:cubicBezTo>
                  <a:cubicBezTo>
                    <a:pt x="1238" y="16773"/>
                    <a:pt x="1444" y="17288"/>
                    <a:pt x="1651" y="17770"/>
                  </a:cubicBezTo>
                  <a:cubicBezTo>
                    <a:pt x="1754" y="18010"/>
                    <a:pt x="1857" y="18216"/>
                    <a:pt x="1926" y="18423"/>
                  </a:cubicBezTo>
                  <a:lnTo>
                    <a:pt x="2235" y="19007"/>
                  </a:lnTo>
                  <a:cubicBezTo>
                    <a:pt x="2441" y="19385"/>
                    <a:pt x="2613" y="19694"/>
                    <a:pt x="2750" y="19935"/>
                  </a:cubicBezTo>
                  <a:cubicBezTo>
                    <a:pt x="2922" y="20210"/>
                    <a:pt x="3060" y="20485"/>
                    <a:pt x="3232" y="20725"/>
                  </a:cubicBezTo>
                  <a:lnTo>
                    <a:pt x="3128" y="20519"/>
                  </a:lnTo>
                  <a:cubicBezTo>
                    <a:pt x="3060" y="20382"/>
                    <a:pt x="2957" y="20175"/>
                    <a:pt x="2853" y="19900"/>
                  </a:cubicBezTo>
                  <a:cubicBezTo>
                    <a:pt x="2716" y="19626"/>
                    <a:pt x="2579" y="19316"/>
                    <a:pt x="2441" y="18904"/>
                  </a:cubicBezTo>
                  <a:cubicBezTo>
                    <a:pt x="2304" y="18526"/>
                    <a:pt x="2132" y="18113"/>
                    <a:pt x="1994" y="17632"/>
                  </a:cubicBezTo>
                  <a:cubicBezTo>
                    <a:pt x="1857" y="17151"/>
                    <a:pt x="1719" y="16635"/>
                    <a:pt x="1547" y="16085"/>
                  </a:cubicBezTo>
                  <a:cubicBezTo>
                    <a:pt x="1376" y="15536"/>
                    <a:pt x="1238" y="14951"/>
                    <a:pt x="1169" y="14333"/>
                  </a:cubicBezTo>
                  <a:lnTo>
                    <a:pt x="998" y="13405"/>
                  </a:lnTo>
                  <a:lnTo>
                    <a:pt x="860" y="12442"/>
                  </a:lnTo>
                  <a:cubicBezTo>
                    <a:pt x="757" y="11789"/>
                    <a:pt x="757" y="11136"/>
                    <a:pt x="723" y="10483"/>
                  </a:cubicBezTo>
                  <a:cubicBezTo>
                    <a:pt x="688" y="9796"/>
                    <a:pt x="723" y="9143"/>
                    <a:pt x="723" y="8490"/>
                  </a:cubicBezTo>
                  <a:cubicBezTo>
                    <a:pt x="723" y="7871"/>
                    <a:pt x="826" y="7218"/>
                    <a:pt x="860" y="6599"/>
                  </a:cubicBezTo>
                  <a:cubicBezTo>
                    <a:pt x="894" y="5981"/>
                    <a:pt x="1032" y="5396"/>
                    <a:pt x="1101" y="4812"/>
                  </a:cubicBezTo>
                  <a:cubicBezTo>
                    <a:pt x="1101" y="4675"/>
                    <a:pt x="1135" y="4537"/>
                    <a:pt x="1169" y="4400"/>
                  </a:cubicBezTo>
                  <a:lnTo>
                    <a:pt x="1238" y="3987"/>
                  </a:lnTo>
                  <a:lnTo>
                    <a:pt x="1410" y="3231"/>
                  </a:lnTo>
                  <a:cubicBezTo>
                    <a:pt x="1547" y="2750"/>
                    <a:pt x="1582" y="2303"/>
                    <a:pt x="1719" y="1891"/>
                  </a:cubicBezTo>
                  <a:lnTo>
                    <a:pt x="2029" y="894"/>
                  </a:lnTo>
                  <a:cubicBezTo>
                    <a:pt x="2166" y="344"/>
                    <a:pt x="2269" y="1"/>
                    <a:pt x="22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8" name="Google Shape;668;p41"/>
            <p:cNvSpPr/>
            <p:nvPr/>
          </p:nvSpPr>
          <p:spPr>
            <a:xfrm>
              <a:off x="14240325" y="1523338"/>
              <a:ext cx="123775" cy="590325"/>
            </a:xfrm>
            <a:custGeom>
              <a:avLst/>
              <a:gdLst/>
              <a:ahLst/>
              <a:cxnLst/>
              <a:rect l="l" t="t" r="r" b="b"/>
              <a:pathLst>
                <a:path w="4951" h="23613" extrusionOk="0">
                  <a:moveTo>
                    <a:pt x="1513" y="1"/>
                  </a:moveTo>
                  <a:cubicBezTo>
                    <a:pt x="1513" y="1"/>
                    <a:pt x="1410" y="379"/>
                    <a:pt x="1204" y="1032"/>
                  </a:cubicBezTo>
                  <a:lnTo>
                    <a:pt x="895" y="2200"/>
                  </a:lnTo>
                  <a:cubicBezTo>
                    <a:pt x="826" y="2441"/>
                    <a:pt x="757" y="2681"/>
                    <a:pt x="688" y="2956"/>
                  </a:cubicBezTo>
                  <a:lnTo>
                    <a:pt x="551" y="3747"/>
                  </a:lnTo>
                  <a:cubicBezTo>
                    <a:pt x="448" y="4331"/>
                    <a:pt x="345" y="4950"/>
                    <a:pt x="242" y="5637"/>
                  </a:cubicBezTo>
                  <a:cubicBezTo>
                    <a:pt x="138" y="6290"/>
                    <a:pt x="104" y="6978"/>
                    <a:pt x="35" y="7734"/>
                  </a:cubicBezTo>
                  <a:cubicBezTo>
                    <a:pt x="1" y="8078"/>
                    <a:pt x="1" y="8456"/>
                    <a:pt x="1" y="8834"/>
                  </a:cubicBezTo>
                  <a:cubicBezTo>
                    <a:pt x="1" y="9212"/>
                    <a:pt x="1" y="9590"/>
                    <a:pt x="1" y="9968"/>
                  </a:cubicBezTo>
                  <a:cubicBezTo>
                    <a:pt x="1" y="10380"/>
                    <a:pt x="1" y="10758"/>
                    <a:pt x="70" y="11136"/>
                  </a:cubicBezTo>
                  <a:cubicBezTo>
                    <a:pt x="70" y="11514"/>
                    <a:pt x="104" y="11927"/>
                    <a:pt x="138" y="12305"/>
                  </a:cubicBezTo>
                  <a:cubicBezTo>
                    <a:pt x="242" y="13095"/>
                    <a:pt x="379" y="13852"/>
                    <a:pt x="516" y="14608"/>
                  </a:cubicBezTo>
                  <a:lnTo>
                    <a:pt x="791" y="15708"/>
                  </a:lnTo>
                  <a:lnTo>
                    <a:pt x="929" y="16257"/>
                  </a:lnTo>
                  <a:lnTo>
                    <a:pt x="1101" y="16807"/>
                  </a:lnTo>
                  <a:lnTo>
                    <a:pt x="1444" y="17838"/>
                  </a:lnTo>
                  <a:lnTo>
                    <a:pt x="1823" y="18766"/>
                  </a:lnTo>
                  <a:cubicBezTo>
                    <a:pt x="2063" y="19385"/>
                    <a:pt x="2338" y="19935"/>
                    <a:pt x="2647" y="20485"/>
                  </a:cubicBezTo>
                  <a:cubicBezTo>
                    <a:pt x="2957" y="21001"/>
                    <a:pt x="3232" y="21482"/>
                    <a:pt x="3507" y="21860"/>
                  </a:cubicBezTo>
                  <a:cubicBezTo>
                    <a:pt x="3816" y="22238"/>
                    <a:pt x="4022" y="22582"/>
                    <a:pt x="4228" y="22822"/>
                  </a:cubicBezTo>
                  <a:cubicBezTo>
                    <a:pt x="4469" y="23097"/>
                    <a:pt x="4675" y="23372"/>
                    <a:pt x="4950" y="23613"/>
                  </a:cubicBezTo>
                  <a:cubicBezTo>
                    <a:pt x="4950" y="23613"/>
                    <a:pt x="4881" y="23544"/>
                    <a:pt x="4778" y="23406"/>
                  </a:cubicBezTo>
                  <a:cubicBezTo>
                    <a:pt x="4641" y="23235"/>
                    <a:pt x="4503" y="23028"/>
                    <a:pt x="4332" y="22753"/>
                  </a:cubicBezTo>
                  <a:cubicBezTo>
                    <a:pt x="4160" y="22478"/>
                    <a:pt x="3919" y="22135"/>
                    <a:pt x="3713" y="21722"/>
                  </a:cubicBezTo>
                  <a:cubicBezTo>
                    <a:pt x="3507" y="21275"/>
                    <a:pt x="3266" y="20829"/>
                    <a:pt x="2991" y="20313"/>
                  </a:cubicBezTo>
                  <a:lnTo>
                    <a:pt x="2647" y="19488"/>
                  </a:lnTo>
                  <a:lnTo>
                    <a:pt x="2476" y="19041"/>
                  </a:lnTo>
                  <a:lnTo>
                    <a:pt x="2304" y="18595"/>
                  </a:lnTo>
                  <a:lnTo>
                    <a:pt x="1960" y="17667"/>
                  </a:lnTo>
                  <a:lnTo>
                    <a:pt x="1651" y="16636"/>
                  </a:lnTo>
                  <a:lnTo>
                    <a:pt x="1513" y="16120"/>
                  </a:lnTo>
                  <a:lnTo>
                    <a:pt x="1410" y="15570"/>
                  </a:lnTo>
                  <a:lnTo>
                    <a:pt x="1135" y="14470"/>
                  </a:lnTo>
                  <a:cubicBezTo>
                    <a:pt x="1032" y="13749"/>
                    <a:pt x="895" y="12992"/>
                    <a:pt x="826" y="12236"/>
                  </a:cubicBezTo>
                  <a:lnTo>
                    <a:pt x="723" y="11102"/>
                  </a:lnTo>
                  <a:cubicBezTo>
                    <a:pt x="688" y="10724"/>
                    <a:pt x="654" y="10346"/>
                    <a:pt x="654" y="9968"/>
                  </a:cubicBezTo>
                  <a:cubicBezTo>
                    <a:pt x="654" y="9212"/>
                    <a:pt x="585" y="8456"/>
                    <a:pt x="654" y="7734"/>
                  </a:cubicBezTo>
                  <a:cubicBezTo>
                    <a:pt x="723" y="7046"/>
                    <a:pt x="723" y="6325"/>
                    <a:pt x="757" y="5672"/>
                  </a:cubicBezTo>
                  <a:lnTo>
                    <a:pt x="963" y="3816"/>
                  </a:lnTo>
                  <a:cubicBezTo>
                    <a:pt x="963" y="3541"/>
                    <a:pt x="998" y="3266"/>
                    <a:pt x="1032" y="2991"/>
                  </a:cubicBezTo>
                  <a:cubicBezTo>
                    <a:pt x="1066" y="2750"/>
                    <a:pt x="1101" y="2510"/>
                    <a:pt x="1135" y="2269"/>
                  </a:cubicBezTo>
                  <a:lnTo>
                    <a:pt x="1341" y="1066"/>
                  </a:lnTo>
                  <a:cubicBezTo>
                    <a:pt x="1444" y="379"/>
                    <a:pt x="1513" y="1"/>
                    <a:pt x="1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9" name="Google Shape;669;p41"/>
            <p:cNvSpPr/>
            <p:nvPr/>
          </p:nvSpPr>
          <p:spPr>
            <a:xfrm>
              <a:off x="14064200" y="1695188"/>
              <a:ext cx="160700" cy="503550"/>
            </a:xfrm>
            <a:custGeom>
              <a:avLst/>
              <a:gdLst/>
              <a:ahLst/>
              <a:cxnLst/>
              <a:rect l="l" t="t" r="r" b="b"/>
              <a:pathLst>
                <a:path w="6428" h="20142" extrusionOk="0">
                  <a:moveTo>
                    <a:pt x="0" y="1"/>
                  </a:moveTo>
                  <a:cubicBezTo>
                    <a:pt x="0" y="241"/>
                    <a:pt x="0" y="482"/>
                    <a:pt x="0" y="688"/>
                  </a:cubicBezTo>
                  <a:cubicBezTo>
                    <a:pt x="0" y="860"/>
                    <a:pt x="0" y="1032"/>
                    <a:pt x="35" y="1204"/>
                  </a:cubicBezTo>
                  <a:lnTo>
                    <a:pt x="103" y="1753"/>
                  </a:lnTo>
                  <a:cubicBezTo>
                    <a:pt x="172" y="2235"/>
                    <a:pt x="275" y="2681"/>
                    <a:pt x="378" y="3128"/>
                  </a:cubicBezTo>
                  <a:cubicBezTo>
                    <a:pt x="653" y="4262"/>
                    <a:pt x="997" y="5362"/>
                    <a:pt x="1375" y="6428"/>
                  </a:cubicBezTo>
                  <a:cubicBezTo>
                    <a:pt x="1822" y="7631"/>
                    <a:pt x="2269" y="8868"/>
                    <a:pt x="2681" y="10140"/>
                  </a:cubicBezTo>
                  <a:cubicBezTo>
                    <a:pt x="2784" y="10449"/>
                    <a:pt x="2853" y="10793"/>
                    <a:pt x="2956" y="11102"/>
                  </a:cubicBezTo>
                  <a:cubicBezTo>
                    <a:pt x="3025" y="11411"/>
                    <a:pt x="3093" y="11721"/>
                    <a:pt x="3128" y="12030"/>
                  </a:cubicBezTo>
                  <a:cubicBezTo>
                    <a:pt x="3197" y="12305"/>
                    <a:pt x="3231" y="12717"/>
                    <a:pt x="3300" y="13027"/>
                  </a:cubicBezTo>
                  <a:cubicBezTo>
                    <a:pt x="3403" y="13336"/>
                    <a:pt x="3471" y="13645"/>
                    <a:pt x="3540" y="13955"/>
                  </a:cubicBezTo>
                  <a:cubicBezTo>
                    <a:pt x="3918" y="15089"/>
                    <a:pt x="4331" y="16154"/>
                    <a:pt x="4846" y="17185"/>
                  </a:cubicBezTo>
                  <a:cubicBezTo>
                    <a:pt x="5259" y="18113"/>
                    <a:pt x="5706" y="18835"/>
                    <a:pt x="5980" y="19351"/>
                  </a:cubicBezTo>
                  <a:cubicBezTo>
                    <a:pt x="6255" y="19832"/>
                    <a:pt x="6427" y="20141"/>
                    <a:pt x="6427" y="20141"/>
                  </a:cubicBezTo>
                  <a:lnTo>
                    <a:pt x="6049" y="19282"/>
                  </a:lnTo>
                  <a:cubicBezTo>
                    <a:pt x="5843" y="18766"/>
                    <a:pt x="5534" y="17976"/>
                    <a:pt x="5156" y="17048"/>
                  </a:cubicBezTo>
                  <a:cubicBezTo>
                    <a:pt x="4812" y="16120"/>
                    <a:pt x="4399" y="14986"/>
                    <a:pt x="4090" y="13817"/>
                  </a:cubicBezTo>
                  <a:cubicBezTo>
                    <a:pt x="4021" y="13508"/>
                    <a:pt x="3953" y="13199"/>
                    <a:pt x="3884" y="12889"/>
                  </a:cubicBezTo>
                  <a:cubicBezTo>
                    <a:pt x="3850" y="12752"/>
                    <a:pt x="3815" y="12580"/>
                    <a:pt x="3815" y="12442"/>
                  </a:cubicBezTo>
                  <a:lnTo>
                    <a:pt x="3746" y="11927"/>
                  </a:lnTo>
                  <a:cubicBezTo>
                    <a:pt x="3712" y="11618"/>
                    <a:pt x="3643" y="11274"/>
                    <a:pt x="3575" y="10930"/>
                  </a:cubicBezTo>
                  <a:cubicBezTo>
                    <a:pt x="3471" y="10586"/>
                    <a:pt x="3403" y="10277"/>
                    <a:pt x="3300" y="9933"/>
                  </a:cubicBezTo>
                  <a:cubicBezTo>
                    <a:pt x="3093" y="9280"/>
                    <a:pt x="2853" y="8662"/>
                    <a:pt x="2612" y="8043"/>
                  </a:cubicBezTo>
                  <a:cubicBezTo>
                    <a:pt x="2372" y="7424"/>
                    <a:pt x="2131" y="6806"/>
                    <a:pt x="1890" y="6221"/>
                  </a:cubicBezTo>
                  <a:cubicBezTo>
                    <a:pt x="1444" y="5053"/>
                    <a:pt x="1031" y="3953"/>
                    <a:pt x="722" y="3025"/>
                  </a:cubicBezTo>
                  <a:cubicBezTo>
                    <a:pt x="619" y="2785"/>
                    <a:pt x="550" y="2544"/>
                    <a:pt x="481" y="2338"/>
                  </a:cubicBezTo>
                  <a:cubicBezTo>
                    <a:pt x="447" y="2131"/>
                    <a:pt x="344" y="1891"/>
                    <a:pt x="309" y="1719"/>
                  </a:cubicBezTo>
                  <a:lnTo>
                    <a:pt x="172" y="1169"/>
                  </a:lnTo>
                  <a:lnTo>
                    <a:pt x="103" y="688"/>
                  </a:lnTo>
                  <a:cubicBezTo>
                    <a:pt x="69" y="482"/>
                    <a:pt x="35" y="24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0" name="Google Shape;670;p41"/>
            <p:cNvSpPr/>
            <p:nvPr/>
          </p:nvSpPr>
          <p:spPr>
            <a:xfrm>
              <a:off x="13934450" y="1909138"/>
              <a:ext cx="247475" cy="307625"/>
            </a:xfrm>
            <a:custGeom>
              <a:avLst/>
              <a:gdLst/>
              <a:ahLst/>
              <a:cxnLst/>
              <a:rect l="l" t="t" r="r" b="b"/>
              <a:pathLst>
                <a:path w="9899" h="12305" extrusionOk="0">
                  <a:moveTo>
                    <a:pt x="0" y="1"/>
                  </a:moveTo>
                  <a:lnTo>
                    <a:pt x="241" y="654"/>
                  </a:lnTo>
                  <a:cubicBezTo>
                    <a:pt x="310" y="860"/>
                    <a:pt x="447" y="1100"/>
                    <a:pt x="550" y="1375"/>
                  </a:cubicBezTo>
                  <a:cubicBezTo>
                    <a:pt x="688" y="1650"/>
                    <a:pt x="860" y="1960"/>
                    <a:pt x="1066" y="2269"/>
                  </a:cubicBezTo>
                  <a:cubicBezTo>
                    <a:pt x="1238" y="2578"/>
                    <a:pt x="1478" y="2922"/>
                    <a:pt x="1719" y="3300"/>
                  </a:cubicBezTo>
                  <a:cubicBezTo>
                    <a:pt x="1925" y="3644"/>
                    <a:pt x="2200" y="4022"/>
                    <a:pt x="2475" y="4400"/>
                  </a:cubicBezTo>
                  <a:cubicBezTo>
                    <a:pt x="3059" y="5122"/>
                    <a:pt x="3678" y="5912"/>
                    <a:pt x="4297" y="6668"/>
                  </a:cubicBezTo>
                  <a:cubicBezTo>
                    <a:pt x="4950" y="7424"/>
                    <a:pt x="5603" y="8181"/>
                    <a:pt x="6256" y="8834"/>
                  </a:cubicBezTo>
                  <a:cubicBezTo>
                    <a:pt x="6943" y="9487"/>
                    <a:pt x="7527" y="10105"/>
                    <a:pt x="8043" y="10621"/>
                  </a:cubicBezTo>
                  <a:cubicBezTo>
                    <a:pt x="9143" y="11686"/>
                    <a:pt x="9899" y="12305"/>
                    <a:pt x="9899" y="12305"/>
                  </a:cubicBezTo>
                  <a:cubicBezTo>
                    <a:pt x="9899" y="12305"/>
                    <a:pt x="9315" y="11514"/>
                    <a:pt x="8352" y="10380"/>
                  </a:cubicBezTo>
                  <a:cubicBezTo>
                    <a:pt x="7871" y="9796"/>
                    <a:pt x="7321" y="9143"/>
                    <a:pt x="6737" y="8421"/>
                  </a:cubicBezTo>
                  <a:lnTo>
                    <a:pt x="4846" y="6222"/>
                  </a:lnTo>
                  <a:lnTo>
                    <a:pt x="2990" y="3988"/>
                  </a:lnTo>
                  <a:cubicBezTo>
                    <a:pt x="2716" y="3644"/>
                    <a:pt x="2406" y="3300"/>
                    <a:pt x="2131" y="2956"/>
                  </a:cubicBezTo>
                  <a:cubicBezTo>
                    <a:pt x="1856" y="2647"/>
                    <a:pt x="1616" y="2338"/>
                    <a:pt x="1375" y="2028"/>
                  </a:cubicBezTo>
                  <a:cubicBezTo>
                    <a:pt x="1169" y="1753"/>
                    <a:pt x="963" y="1479"/>
                    <a:pt x="791" y="1238"/>
                  </a:cubicBezTo>
                  <a:cubicBezTo>
                    <a:pt x="619" y="997"/>
                    <a:pt x="447" y="791"/>
                    <a:pt x="344" y="585"/>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1" name="Google Shape;671;p41"/>
            <p:cNvSpPr/>
            <p:nvPr/>
          </p:nvSpPr>
          <p:spPr>
            <a:xfrm>
              <a:off x="13880325" y="2081838"/>
              <a:ext cx="274975" cy="162425"/>
            </a:xfrm>
            <a:custGeom>
              <a:avLst/>
              <a:gdLst/>
              <a:ahLst/>
              <a:cxnLst/>
              <a:rect l="l" t="t" r="r" b="b"/>
              <a:pathLst>
                <a:path w="10999" h="6497" extrusionOk="0">
                  <a:moveTo>
                    <a:pt x="0" y="1"/>
                  </a:moveTo>
                  <a:lnTo>
                    <a:pt x="0" y="1"/>
                  </a:lnTo>
                  <a:cubicBezTo>
                    <a:pt x="0" y="1"/>
                    <a:pt x="69" y="207"/>
                    <a:pt x="241" y="551"/>
                  </a:cubicBezTo>
                  <a:cubicBezTo>
                    <a:pt x="309" y="757"/>
                    <a:pt x="412" y="929"/>
                    <a:pt x="516" y="1135"/>
                  </a:cubicBezTo>
                  <a:cubicBezTo>
                    <a:pt x="653" y="1341"/>
                    <a:pt x="791" y="1582"/>
                    <a:pt x="997" y="1857"/>
                  </a:cubicBezTo>
                  <a:cubicBezTo>
                    <a:pt x="1169" y="2132"/>
                    <a:pt x="1409" y="2372"/>
                    <a:pt x="1650" y="2647"/>
                  </a:cubicBezTo>
                  <a:cubicBezTo>
                    <a:pt x="1925" y="2922"/>
                    <a:pt x="2200" y="3197"/>
                    <a:pt x="2509" y="3438"/>
                  </a:cubicBezTo>
                  <a:cubicBezTo>
                    <a:pt x="2818" y="3678"/>
                    <a:pt x="3162" y="3919"/>
                    <a:pt x="3506" y="4160"/>
                  </a:cubicBezTo>
                  <a:cubicBezTo>
                    <a:pt x="3849" y="4400"/>
                    <a:pt x="4193" y="4572"/>
                    <a:pt x="4571" y="4778"/>
                  </a:cubicBezTo>
                  <a:cubicBezTo>
                    <a:pt x="4949" y="4985"/>
                    <a:pt x="5327" y="5156"/>
                    <a:pt x="5740" y="5294"/>
                  </a:cubicBezTo>
                  <a:cubicBezTo>
                    <a:pt x="6118" y="5466"/>
                    <a:pt x="6496" y="5603"/>
                    <a:pt x="6874" y="5741"/>
                  </a:cubicBezTo>
                  <a:cubicBezTo>
                    <a:pt x="7252" y="5878"/>
                    <a:pt x="7596" y="5981"/>
                    <a:pt x="7939" y="6050"/>
                  </a:cubicBezTo>
                  <a:cubicBezTo>
                    <a:pt x="8283" y="6153"/>
                    <a:pt x="8627" y="6222"/>
                    <a:pt x="8936" y="6291"/>
                  </a:cubicBezTo>
                  <a:cubicBezTo>
                    <a:pt x="9624" y="6428"/>
                    <a:pt x="10311" y="6497"/>
                    <a:pt x="10998" y="6497"/>
                  </a:cubicBezTo>
                  <a:lnTo>
                    <a:pt x="10448" y="6325"/>
                  </a:lnTo>
                  <a:lnTo>
                    <a:pt x="9830" y="6153"/>
                  </a:lnTo>
                  <a:lnTo>
                    <a:pt x="9005" y="5878"/>
                  </a:lnTo>
                  <a:cubicBezTo>
                    <a:pt x="8455" y="5672"/>
                    <a:pt x="7768" y="5466"/>
                    <a:pt x="7046" y="5156"/>
                  </a:cubicBezTo>
                  <a:cubicBezTo>
                    <a:pt x="6702" y="5019"/>
                    <a:pt x="6358" y="4847"/>
                    <a:pt x="5980" y="4675"/>
                  </a:cubicBezTo>
                  <a:cubicBezTo>
                    <a:pt x="5602" y="4538"/>
                    <a:pt x="5259" y="4332"/>
                    <a:pt x="4881" y="4160"/>
                  </a:cubicBezTo>
                  <a:cubicBezTo>
                    <a:pt x="4537" y="3988"/>
                    <a:pt x="4193" y="3782"/>
                    <a:pt x="3849" y="3575"/>
                  </a:cubicBezTo>
                  <a:cubicBezTo>
                    <a:pt x="3471" y="3369"/>
                    <a:pt x="3162" y="3129"/>
                    <a:pt x="2853" y="2922"/>
                  </a:cubicBezTo>
                  <a:cubicBezTo>
                    <a:pt x="2578" y="2716"/>
                    <a:pt x="2268" y="2510"/>
                    <a:pt x="1993" y="2269"/>
                  </a:cubicBezTo>
                  <a:cubicBezTo>
                    <a:pt x="1753" y="2029"/>
                    <a:pt x="1512" y="1823"/>
                    <a:pt x="1306" y="1616"/>
                  </a:cubicBezTo>
                  <a:cubicBezTo>
                    <a:pt x="1065" y="1376"/>
                    <a:pt x="894" y="1169"/>
                    <a:pt x="722" y="998"/>
                  </a:cubicBezTo>
                  <a:cubicBezTo>
                    <a:pt x="550" y="791"/>
                    <a:pt x="447" y="620"/>
                    <a:pt x="344" y="48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2" name="Google Shape;672;p41"/>
            <p:cNvSpPr/>
            <p:nvPr/>
          </p:nvSpPr>
          <p:spPr>
            <a:xfrm>
              <a:off x="14167300" y="2236513"/>
              <a:ext cx="377225" cy="381525"/>
            </a:xfrm>
            <a:custGeom>
              <a:avLst/>
              <a:gdLst/>
              <a:ahLst/>
              <a:cxnLst/>
              <a:rect l="l" t="t" r="r" b="b"/>
              <a:pathLst>
                <a:path w="15089" h="15261" extrusionOk="0">
                  <a:moveTo>
                    <a:pt x="1" y="0"/>
                  </a:moveTo>
                  <a:lnTo>
                    <a:pt x="2131" y="2681"/>
                  </a:lnTo>
                  <a:cubicBezTo>
                    <a:pt x="2784" y="3506"/>
                    <a:pt x="3506" y="4434"/>
                    <a:pt x="4262" y="5500"/>
                  </a:cubicBezTo>
                  <a:cubicBezTo>
                    <a:pt x="4640" y="5981"/>
                    <a:pt x="5019" y="6531"/>
                    <a:pt x="5362" y="7115"/>
                  </a:cubicBezTo>
                  <a:cubicBezTo>
                    <a:pt x="5534" y="7390"/>
                    <a:pt x="5706" y="7665"/>
                    <a:pt x="5878" y="7974"/>
                  </a:cubicBezTo>
                  <a:lnTo>
                    <a:pt x="6290" y="8868"/>
                  </a:lnTo>
                  <a:cubicBezTo>
                    <a:pt x="6634" y="9487"/>
                    <a:pt x="7012" y="10105"/>
                    <a:pt x="7459" y="10655"/>
                  </a:cubicBezTo>
                  <a:cubicBezTo>
                    <a:pt x="7906" y="11171"/>
                    <a:pt x="8352" y="11652"/>
                    <a:pt x="8868" y="12099"/>
                  </a:cubicBezTo>
                  <a:cubicBezTo>
                    <a:pt x="9349" y="12545"/>
                    <a:pt x="9830" y="12923"/>
                    <a:pt x="10380" y="13267"/>
                  </a:cubicBezTo>
                  <a:cubicBezTo>
                    <a:pt x="10827" y="13576"/>
                    <a:pt x="11308" y="13886"/>
                    <a:pt x="11824" y="14126"/>
                  </a:cubicBezTo>
                  <a:cubicBezTo>
                    <a:pt x="12236" y="14333"/>
                    <a:pt x="12683" y="14539"/>
                    <a:pt x="13130" y="14676"/>
                  </a:cubicBezTo>
                  <a:cubicBezTo>
                    <a:pt x="13508" y="14848"/>
                    <a:pt x="13886" y="14951"/>
                    <a:pt x="14161" y="15054"/>
                  </a:cubicBezTo>
                  <a:cubicBezTo>
                    <a:pt x="14436" y="15123"/>
                    <a:pt x="14676" y="15157"/>
                    <a:pt x="14848" y="15192"/>
                  </a:cubicBezTo>
                  <a:lnTo>
                    <a:pt x="15089" y="15261"/>
                  </a:lnTo>
                  <a:lnTo>
                    <a:pt x="14230" y="14917"/>
                  </a:lnTo>
                  <a:cubicBezTo>
                    <a:pt x="13955" y="14779"/>
                    <a:pt x="13611" y="14642"/>
                    <a:pt x="13233" y="14436"/>
                  </a:cubicBezTo>
                  <a:cubicBezTo>
                    <a:pt x="12889" y="14264"/>
                    <a:pt x="12477" y="14023"/>
                    <a:pt x="12030" y="13783"/>
                  </a:cubicBezTo>
                  <a:cubicBezTo>
                    <a:pt x="11583" y="13508"/>
                    <a:pt x="11136" y="13198"/>
                    <a:pt x="10690" y="12855"/>
                  </a:cubicBezTo>
                  <a:cubicBezTo>
                    <a:pt x="10208" y="12477"/>
                    <a:pt x="9727" y="12099"/>
                    <a:pt x="9280" y="11652"/>
                  </a:cubicBezTo>
                  <a:cubicBezTo>
                    <a:pt x="8352" y="10758"/>
                    <a:pt x="7562" y="9727"/>
                    <a:pt x="6943" y="8559"/>
                  </a:cubicBezTo>
                  <a:lnTo>
                    <a:pt x="6462" y="7631"/>
                  </a:lnTo>
                  <a:cubicBezTo>
                    <a:pt x="6290" y="7321"/>
                    <a:pt x="6118" y="7012"/>
                    <a:pt x="5912" y="6737"/>
                  </a:cubicBezTo>
                  <a:cubicBezTo>
                    <a:pt x="5568" y="6153"/>
                    <a:pt x="5122" y="5637"/>
                    <a:pt x="4744" y="5122"/>
                  </a:cubicBezTo>
                  <a:cubicBezTo>
                    <a:pt x="3953" y="4090"/>
                    <a:pt x="3128" y="3197"/>
                    <a:pt x="2441" y="2441"/>
                  </a:cubicBezTo>
                  <a:cubicBezTo>
                    <a:pt x="1719" y="1685"/>
                    <a:pt x="1100" y="1066"/>
                    <a:pt x="688" y="653"/>
                  </a:cubicBezTo>
                  <a:cubicBezTo>
                    <a:pt x="276" y="241"/>
                    <a:pt x="1" y="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3" name="Google Shape;673;p41"/>
            <p:cNvSpPr/>
            <p:nvPr/>
          </p:nvSpPr>
          <p:spPr>
            <a:xfrm>
              <a:off x="14261825" y="2175513"/>
              <a:ext cx="499225" cy="359175"/>
            </a:xfrm>
            <a:custGeom>
              <a:avLst/>
              <a:gdLst/>
              <a:ahLst/>
              <a:cxnLst/>
              <a:rect l="l" t="t" r="r" b="b"/>
              <a:pathLst>
                <a:path w="19969" h="14367" extrusionOk="0">
                  <a:moveTo>
                    <a:pt x="0" y="0"/>
                  </a:moveTo>
                  <a:lnTo>
                    <a:pt x="172" y="241"/>
                  </a:lnTo>
                  <a:cubicBezTo>
                    <a:pt x="275" y="378"/>
                    <a:pt x="378" y="619"/>
                    <a:pt x="584" y="894"/>
                  </a:cubicBezTo>
                  <a:cubicBezTo>
                    <a:pt x="825" y="1238"/>
                    <a:pt x="1100" y="1547"/>
                    <a:pt x="1375" y="1856"/>
                  </a:cubicBezTo>
                  <a:cubicBezTo>
                    <a:pt x="1719" y="2234"/>
                    <a:pt x="2097" y="2612"/>
                    <a:pt x="2544" y="2956"/>
                  </a:cubicBezTo>
                  <a:cubicBezTo>
                    <a:pt x="3025" y="3368"/>
                    <a:pt x="3506" y="3747"/>
                    <a:pt x="4056" y="4125"/>
                  </a:cubicBezTo>
                  <a:cubicBezTo>
                    <a:pt x="4606" y="4503"/>
                    <a:pt x="5224" y="4846"/>
                    <a:pt x="5843" y="5224"/>
                  </a:cubicBezTo>
                  <a:cubicBezTo>
                    <a:pt x="6462" y="5602"/>
                    <a:pt x="7080" y="6015"/>
                    <a:pt x="7733" y="6427"/>
                  </a:cubicBezTo>
                  <a:cubicBezTo>
                    <a:pt x="8352" y="6840"/>
                    <a:pt x="8936" y="7287"/>
                    <a:pt x="9486" y="7802"/>
                  </a:cubicBezTo>
                  <a:cubicBezTo>
                    <a:pt x="9761" y="8077"/>
                    <a:pt x="10036" y="8352"/>
                    <a:pt x="10277" y="8627"/>
                  </a:cubicBezTo>
                  <a:cubicBezTo>
                    <a:pt x="10517" y="8902"/>
                    <a:pt x="10792" y="9211"/>
                    <a:pt x="11102" y="9486"/>
                  </a:cubicBezTo>
                  <a:cubicBezTo>
                    <a:pt x="11342" y="9761"/>
                    <a:pt x="11652" y="10002"/>
                    <a:pt x="11961" y="10242"/>
                  </a:cubicBezTo>
                  <a:cubicBezTo>
                    <a:pt x="12236" y="10517"/>
                    <a:pt x="12545" y="10724"/>
                    <a:pt x="12854" y="10930"/>
                  </a:cubicBezTo>
                  <a:cubicBezTo>
                    <a:pt x="13404" y="11342"/>
                    <a:pt x="14023" y="11720"/>
                    <a:pt x="14642" y="12064"/>
                  </a:cubicBezTo>
                  <a:cubicBezTo>
                    <a:pt x="15226" y="12408"/>
                    <a:pt x="15776" y="12683"/>
                    <a:pt x="16326" y="12923"/>
                  </a:cubicBezTo>
                  <a:cubicBezTo>
                    <a:pt x="17494" y="13508"/>
                    <a:pt x="18732" y="13989"/>
                    <a:pt x="19969" y="14367"/>
                  </a:cubicBezTo>
                  <a:cubicBezTo>
                    <a:pt x="19969" y="14367"/>
                    <a:pt x="19625" y="14195"/>
                    <a:pt x="19007" y="13886"/>
                  </a:cubicBezTo>
                  <a:cubicBezTo>
                    <a:pt x="18388" y="13611"/>
                    <a:pt x="17529" y="13164"/>
                    <a:pt x="16532" y="12580"/>
                  </a:cubicBezTo>
                  <a:cubicBezTo>
                    <a:pt x="16051" y="12305"/>
                    <a:pt x="15501" y="11961"/>
                    <a:pt x="14951" y="11617"/>
                  </a:cubicBezTo>
                  <a:cubicBezTo>
                    <a:pt x="14367" y="11273"/>
                    <a:pt x="13817" y="10861"/>
                    <a:pt x="13233" y="10414"/>
                  </a:cubicBezTo>
                  <a:cubicBezTo>
                    <a:pt x="12648" y="10002"/>
                    <a:pt x="12064" y="9521"/>
                    <a:pt x="11548" y="9005"/>
                  </a:cubicBezTo>
                  <a:cubicBezTo>
                    <a:pt x="11273" y="8730"/>
                    <a:pt x="11067" y="8455"/>
                    <a:pt x="10792" y="8146"/>
                  </a:cubicBezTo>
                  <a:cubicBezTo>
                    <a:pt x="10517" y="7871"/>
                    <a:pt x="10277" y="7562"/>
                    <a:pt x="9967" y="7287"/>
                  </a:cubicBezTo>
                  <a:cubicBezTo>
                    <a:pt x="9383" y="6771"/>
                    <a:pt x="8764" y="6256"/>
                    <a:pt x="8111" y="5843"/>
                  </a:cubicBezTo>
                  <a:cubicBezTo>
                    <a:pt x="7458" y="5431"/>
                    <a:pt x="6771" y="5053"/>
                    <a:pt x="6152" y="4674"/>
                  </a:cubicBezTo>
                  <a:cubicBezTo>
                    <a:pt x="5499" y="4331"/>
                    <a:pt x="4915" y="3987"/>
                    <a:pt x="4331" y="3643"/>
                  </a:cubicBezTo>
                  <a:cubicBezTo>
                    <a:pt x="3746" y="3334"/>
                    <a:pt x="3231" y="2990"/>
                    <a:pt x="2784" y="2647"/>
                  </a:cubicBezTo>
                  <a:cubicBezTo>
                    <a:pt x="2337" y="2337"/>
                    <a:pt x="1959" y="2028"/>
                    <a:pt x="1547" y="1650"/>
                  </a:cubicBezTo>
                  <a:cubicBezTo>
                    <a:pt x="1272" y="1375"/>
                    <a:pt x="963" y="1100"/>
                    <a:pt x="688" y="791"/>
                  </a:cubicBezTo>
                  <a:cubicBezTo>
                    <a:pt x="275" y="275"/>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4" name="Google Shape;674;p41"/>
            <p:cNvSpPr/>
            <p:nvPr/>
          </p:nvSpPr>
          <p:spPr>
            <a:xfrm>
              <a:off x="14439675" y="2068113"/>
              <a:ext cx="531050" cy="283550"/>
            </a:xfrm>
            <a:custGeom>
              <a:avLst/>
              <a:gdLst/>
              <a:ahLst/>
              <a:cxnLst/>
              <a:rect l="l" t="t" r="r" b="b"/>
              <a:pathLst>
                <a:path w="21242" h="11342" extrusionOk="0">
                  <a:moveTo>
                    <a:pt x="1" y="0"/>
                  </a:moveTo>
                  <a:lnTo>
                    <a:pt x="104" y="275"/>
                  </a:lnTo>
                  <a:cubicBezTo>
                    <a:pt x="138" y="344"/>
                    <a:pt x="173" y="447"/>
                    <a:pt x="207" y="584"/>
                  </a:cubicBezTo>
                  <a:lnTo>
                    <a:pt x="448" y="997"/>
                  </a:lnTo>
                  <a:cubicBezTo>
                    <a:pt x="654" y="1375"/>
                    <a:pt x="894" y="1718"/>
                    <a:pt x="1135" y="2028"/>
                  </a:cubicBezTo>
                  <a:cubicBezTo>
                    <a:pt x="1513" y="2440"/>
                    <a:pt x="1891" y="2818"/>
                    <a:pt x="2269" y="3162"/>
                  </a:cubicBezTo>
                  <a:lnTo>
                    <a:pt x="2991" y="3746"/>
                  </a:lnTo>
                  <a:cubicBezTo>
                    <a:pt x="3231" y="3953"/>
                    <a:pt x="3506" y="4159"/>
                    <a:pt x="3781" y="4331"/>
                  </a:cubicBezTo>
                  <a:cubicBezTo>
                    <a:pt x="4331" y="4743"/>
                    <a:pt x="4916" y="5121"/>
                    <a:pt x="5500" y="5534"/>
                  </a:cubicBezTo>
                  <a:cubicBezTo>
                    <a:pt x="6119" y="5912"/>
                    <a:pt x="6772" y="6324"/>
                    <a:pt x="7425" y="6702"/>
                  </a:cubicBezTo>
                  <a:lnTo>
                    <a:pt x="9384" y="7905"/>
                  </a:lnTo>
                  <a:cubicBezTo>
                    <a:pt x="10071" y="8317"/>
                    <a:pt x="10724" y="8730"/>
                    <a:pt x="11411" y="9108"/>
                  </a:cubicBezTo>
                  <a:cubicBezTo>
                    <a:pt x="12065" y="9452"/>
                    <a:pt x="12752" y="9795"/>
                    <a:pt x="13474" y="10070"/>
                  </a:cubicBezTo>
                  <a:cubicBezTo>
                    <a:pt x="13817" y="10173"/>
                    <a:pt x="14161" y="10311"/>
                    <a:pt x="14505" y="10414"/>
                  </a:cubicBezTo>
                  <a:lnTo>
                    <a:pt x="15501" y="10723"/>
                  </a:lnTo>
                  <a:cubicBezTo>
                    <a:pt x="16155" y="10895"/>
                    <a:pt x="16773" y="11033"/>
                    <a:pt x="17357" y="11101"/>
                  </a:cubicBezTo>
                  <a:cubicBezTo>
                    <a:pt x="18285" y="11273"/>
                    <a:pt x="19213" y="11342"/>
                    <a:pt x="20176" y="11342"/>
                  </a:cubicBezTo>
                  <a:cubicBezTo>
                    <a:pt x="20519" y="11308"/>
                    <a:pt x="20898" y="11308"/>
                    <a:pt x="21241" y="11239"/>
                  </a:cubicBezTo>
                  <a:cubicBezTo>
                    <a:pt x="21241" y="11239"/>
                    <a:pt x="20829" y="11239"/>
                    <a:pt x="20176" y="11170"/>
                  </a:cubicBezTo>
                  <a:cubicBezTo>
                    <a:pt x="19248" y="11067"/>
                    <a:pt x="18320" y="10895"/>
                    <a:pt x="17426" y="10689"/>
                  </a:cubicBezTo>
                  <a:cubicBezTo>
                    <a:pt x="16842" y="10552"/>
                    <a:pt x="16258" y="10380"/>
                    <a:pt x="15639" y="10208"/>
                  </a:cubicBezTo>
                  <a:lnTo>
                    <a:pt x="14677" y="9864"/>
                  </a:lnTo>
                  <a:lnTo>
                    <a:pt x="13714" y="9452"/>
                  </a:lnTo>
                  <a:cubicBezTo>
                    <a:pt x="13027" y="9177"/>
                    <a:pt x="12374" y="8833"/>
                    <a:pt x="11721" y="8489"/>
                  </a:cubicBezTo>
                  <a:cubicBezTo>
                    <a:pt x="11068" y="8111"/>
                    <a:pt x="10449" y="7699"/>
                    <a:pt x="9762" y="7286"/>
                  </a:cubicBezTo>
                  <a:lnTo>
                    <a:pt x="5844" y="4984"/>
                  </a:lnTo>
                  <a:cubicBezTo>
                    <a:pt x="5225" y="4606"/>
                    <a:pt x="4606" y="4227"/>
                    <a:pt x="4056" y="3884"/>
                  </a:cubicBezTo>
                  <a:cubicBezTo>
                    <a:pt x="3506" y="3506"/>
                    <a:pt x="2991" y="3162"/>
                    <a:pt x="2544" y="2818"/>
                  </a:cubicBezTo>
                  <a:cubicBezTo>
                    <a:pt x="2132" y="2509"/>
                    <a:pt x="1719" y="2165"/>
                    <a:pt x="1341" y="1822"/>
                  </a:cubicBezTo>
                  <a:cubicBezTo>
                    <a:pt x="1032" y="1547"/>
                    <a:pt x="791" y="1237"/>
                    <a:pt x="551" y="928"/>
                  </a:cubicBezTo>
                  <a:lnTo>
                    <a:pt x="310" y="550"/>
                  </a:lnTo>
                  <a:cubicBezTo>
                    <a:pt x="241" y="412"/>
                    <a:pt x="173" y="309"/>
                    <a:pt x="138" y="241"/>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5" name="Google Shape;675;p41"/>
            <p:cNvSpPr/>
            <p:nvPr/>
          </p:nvSpPr>
          <p:spPr>
            <a:xfrm>
              <a:off x="14804850" y="1827513"/>
              <a:ext cx="268125" cy="60825"/>
            </a:xfrm>
            <a:custGeom>
              <a:avLst/>
              <a:gdLst/>
              <a:ahLst/>
              <a:cxnLst/>
              <a:rect l="l" t="t" r="r" b="b"/>
              <a:pathLst>
                <a:path w="10725" h="2433" extrusionOk="0">
                  <a:moveTo>
                    <a:pt x="1" y="1"/>
                  </a:moveTo>
                  <a:lnTo>
                    <a:pt x="1" y="1"/>
                  </a:lnTo>
                  <a:cubicBezTo>
                    <a:pt x="448" y="344"/>
                    <a:pt x="963" y="654"/>
                    <a:pt x="1479" y="894"/>
                  </a:cubicBezTo>
                  <a:cubicBezTo>
                    <a:pt x="2029" y="1169"/>
                    <a:pt x="2579" y="1410"/>
                    <a:pt x="3129" y="1616"/>
                  </a:cubicBezTo>
                  <a:cubicBezTo>
                    <a:pt x="3472" y="1719"/>
                    <a:pt x="3782" y="1822"/>
                    <a:pt x="4125" y="1925"/>
                  </a:cubicBezTo>
                  <a:cubicBezTo>
                    <a:pt x="4435" y="1994"/>
                    <a:pt x="4778" y="2097"/>
                    <a:pt x="5122" y="2166"/>
                  </a:cubicBezTo>
                  <a:cubicBezTo>
                    <a:pt x="5466" y="2200"/>
                    <a:pt x="5809" y="2269"/>
                    <a:pt x="6153" y="2303"/>
                  </a:cubicBezTo>
                  <a:cubicBezTo>
                    <a:pt x="6497" y="2372"/>
                    <a:pt x="6840" y="2372"/>
                    <a:pt x="7184" y="2406"/>
                  </a:cubicBezTo>
                  <a:cubicBezTo>
                    <a:pt x="7339" y="2424"/>
                    <a:pt x="7493" y="2432"/>
                    <a:pt x="7652" y="2432"/>
                  </a:cubicBezTo>
                  <a:cubicBezTo>
                    <a:pt x="7811" y="2432"/>
                    <a:pt x="7975" y="2424"/>
                    <a:pt x="8147" y="2406"/>
                  </a:cubicBezTo>
                  <a:cubicBezTo>
                    <a:pt x="8421" y="2406"/>
                    <a:pt x="8696" y="2406"/>
                    <a:pt x="9006" y="2372"/>
                  </a:cubicBezTo>
                  <a:cubicBezTo>
                    <a:pt x="9418" y="2338"/>
                    <a:pt x="9831" y="2269"/>
                    <a:pt x="10243" y="2166"/>
                  </a:cubicBezTo>
                  <a:cubicBezTo>
                    <a:pt x="10552" y="2097"/>
                    <a:pt x="10724" y="2063"/>
                    <a:pt x="10724" y="2063"/>
                  </a:cubicBezTo>
                  <a:lnTo>
                    <a:pt x="10243" y="2028"/>
                  </a:lnTo>
                  <a:lnTo>
                    <a:pt x="9693" y="2028"/>
                  </a:lnTo>
                  <a:lnTo>
                    <a:pt x="8971" y="1960"/>
                  </a:lnTo>
                  <a:cubicBezTo>
                    <a:pt x="8731" y="1960"/>
                    <a:pt x="8456" y="1925"/>
                    <a:pt x="8147" y="1891"/>
                  </a:cubicBezTo>
                  <a:cubicBezTo>
                    <a:pt x="7872" y="1856"/>
                    <a:pt x="7562" y="1822"/>
                    <a:pt x="7253" y="1788"/>
                  </a:cubicBezTo>
                  <a:cubicBezTo>
                    <a:pt x="6600" y="1685"/>
                    <a:pt x="5947" y="1582"/>
                    <a:pt x="5294" y="1444"/>
                  </a:cubicBezTo>
                  <a:cubicBezTo>
                    <a:pt x="4606" y="1307"/>
                    <a:pt x="3953" y="1169"/>
                    <a:pt x="3335" y="1032"/>
                  </a:cubicBezTo>
                  <a:cubicBezTo>
                    <a:pt x="2716" y="894"/>
                    <a:pt x="2132" y="688"/>
                    <a:pt x="1651" y="550"/>
                  </a:cubicBezTo>
                  <a:cubicBezTo>
                    <a:pt x="654" y="24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76" name="Google Shape;676;p41"/>
          <p:cNvSpPr txBox="1">
            <a:spLocks noGrp="1"/>
          </p:cNvSpPr>
          <p:nvPr>
            <p:ph type="subTitle" idx="1"/>
          </p:nvPr>
        </p:nvSpPr>
        <p:spPr>
          <a:xfrm>
            <a:off x="713225" y="1739900"/>
            <a:ext cx="4127400" cy="124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77" name="Google Shape;677;p41"/>
          <p:cNvSpPr txBox="1">
            <a:spLocks noGrp="1"/>
          </p:cNvSpPr>
          <p:nvPr>
            <p:ph type="title"/>
          </p:nvPr>
        </p:nvSpPr>
        <p:spPr>
          <a:xfrm>
            <a:off x="713100" y="491767"/>
            <a:ext cx="771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 xmlns:p14="http://schemas.microsoft.com/office/powerpoint/2010/main" val="3650437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678"/>
        <p:cNvGrpSpPr/>
        <p:nvPr/>
      </p:nvGrpSpPr>
      <p:grpSpPr>
        <a:xfrm>
          <a:off x="0" y="0"/>
          <a:ext cx="0" cy="0"/>
          <a:chOff x="0" y="0"/>
          <a:chExt cx="0" cy="0"/>
        </a:xfrm>
      </p:grpSpPr>
      <p:sp>
        <p:nvSpPr>
          <p:cNvPr id="679" name="Google Shape;679;p42"/>
          <p:cNvSpPr/>
          <p:nvPr/>
        </p:nvSpPr>
        <p:spPr>
          <a:xfrm rot="-817974" flipH="1">
            <a:off x="-1648619" y="-3088501"/>
            <a:ext cx="4707987" cy="481798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0" name="Google Shape;680;p42"/>
          <p:cNvSpPr/>
          <p:nvPr/>
        </p:nvSpPr>
        <p:spPr>
          <a:xfrm flipH="1">
            <a:off x="-145161" y="187856"/>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1" name="Google Shape;681;p42"/>
          <p:cNvSpPr txBox="1">
            <a:spLocks noGrp="1"/>
          </p:cNvSpPr>
          <p:nvPr>
            <p:ph type="title"/>
          </p:nvPr>
        </p:nvSpPr>
        <p:spPr>
          <a:xfrm>
            <a:off x="743411" y="1156951"/>
            <a:ext cx="3382800" cy="3162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2" name="Google Shape;682;p42"/>
          <p:cNvSpPr txBox="1">
            <a:spLocks noGrp="1"/>
          </p:cNvSpPr>
          <p:nvPr>
            <p:ph type="subTitle" idx="1"/>
          </p:nvPr>
        </p:nvSpPr>
        <p:spPr>
          <a:xfrm>
            <a:off x="743411" y="4361451"/>
            <a:ext cx="3382800" cy="133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 xmlns:p14="http://schemas.microsoft.com/office/powerpoint/2010/main" val="19001703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683"/>
        <p:cNvGrpSpPr/>
        <p:nvPr/>
      </p:nvGrpSpPr>
      <p:grpSpPr>
        <a:xfrm>
          <a:off x="0" y="0"/>
          <a:ext cx="0" cy="0"/>
          <a:chOff x="0" y="0"/>
          <a:chExt cx="0" cy="0"/>
        </a:xfrm>
      </p:grpSpPr>
      <p:sp>
        <p:nvSpPr>
          <p:cNvPr id="684" name="Google Shape;684;p43"/>
          <p:cNvSpPr/>
          <p:nvPr/>
        </p:nvSpPr>
        <p:spPr>
          <a:xfrm rot="3693023" flipH="1">
            <a:off x="-1240363" y="549245"/>
            <a:ext cx="12111655" cy="854492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5" name="Google Shape;685;p43"/>
          <p:cNvSpPr/>
          <p:nvPr/>
        </p:nvSpPr>
        <p:spPr>
          <a:xfrm rot="9428580">
            <a:off x="7932300" y="2025345"/>
            <a:ext cx="1019490" cy="2542603"/>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86" name="Google Shape;686;p43"/>
          <p:cNvGrpSpPr/>
          <p:nvPr/>
        </p:nvGrpSpPr>
        <p:grpSpPr>
          <a:xfrm rot="-7829492">
            <a:off x="-2350826" y="845666"/>
            <a:ext cx="5175615" cy="4549620"/>
            <a:chOff x="9395708" y="-2591285"/>
            <a:chExt cx="2431070" cy="2849374"/>
          </a:xfrm>
        </p:grpSpPr>
        <p:sp>
          <p:nvSpPr>
            <p:cNvPr id="687" name="Google Shape;687;p43"/>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8" name="Google Shape;688;p43"/>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9" name="Google Shape;689;p43"/>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43"/>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1" name="Google Shape;691;p43"/>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2" name="Google Shape;692;p43"/>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3" name="Google Shape;693;p43"/>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4" name="Google Shape;694;p43"/>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43"/>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43"/>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7" name="Google Shape;697;p43"/>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8" name="Google Shape;698;p43"/>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9" name="Google Shape;699;p43"/>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0" name="Google Shape;700;p43"/>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1" name="Google Shape;701;p43"/>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2" name="Google Shape;702;p43"/>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3" name="Google Shape;703;p43"/>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4" name="Google Shape;704;p43"/>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5" name="Google Shape;705;p43"/>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6" name="Google Shape;706;p43"/>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43"/>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8" name="Google Shape;708;p43"/>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9" name="Google Shape;709;p43"/>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0" name="Google Shape;710;p43"/>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1" name="Google Shape;711;p43"/>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2" name="Google Shape;712;p43"/>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3" name="Google Shape;713;p43"/>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4" name="Google Shape;714;p43"/>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5" name="Google Shape;715;p43"/>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6" name="Google Shape;716;p43"/>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7" name="Google Shape;717;p43"/>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8" name="Google Shape;718;p43"/>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19" name="Google Shape;719;p43"/>
          <p:cNvSpPr/>
          <p:nvPr/>
        </p:nvSpPr>
        <p:spPr>
          <a:xfrm>
            <a:off x="7541776" y="713605"/>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0" name="Google Shape;720;p43"/>
          <p:cNvSpPr/>
          <p:nvPr/>
        </p:nvSpPr>
        <p:spPr>
          <a:xfrm flipH="1">
            <a:off x="347426" y="5969956"/>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21" name="Google Shape;721;p43"/>
          <p:cNvGrpSpPr/>
          <p:nvPr/>
        </p:nvGrpSpPr>
        <p:grpSpPr>
          <a:xfrm rot="2716601" flipH="1">
            <a:off x="6993984" y="3553249"/>
            <a:ext cx="2481067" cy="907957"/>
            <a:chOff x="10083475" y="3839575"/>
            <a:chExt cx="1221925" cy="596225"/>
          </a:xfrm>
        </p:grpSpPr>
        <p:sp>
          <p:nvSpPr>
            <p:cNvPr id="722" name="Google Shape;722;p43"/>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3" name="Google Shape;723;p43"/>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24" name="Google Shape;724;p43"/>
          <p:cNvSpPr txBox="1">
            <a:spLocks noGrp="1"/>
          </p:cNvSpPr>
          <p:nvPr>
            <p:ph type="subTitle" idx="1"/>
          </p:nvPr>
        </p:nvSpPr>
        <p:spPr>
          <a:xfrm>
            <a:off x="1935600" y="5458333"/>
            <a:ext cx="5272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725" name="Google Shape;725;p43"/>
          <p:cNvSpPr txBox="1">
            <a:spLocks noGrp="1"/>
          </p:cNvSpPr>
          <p:nvPr>
            <p:ph type="title"/>
          </p:nvPr>
        </p:nvSpPr>
        <p:spPr>
          <a:xfrm>
            <a:off x="713100" y="4644667"/>
            <a:ext cx="771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 xmlns:p14="http://schemas.microsoft.com/office/powerpoint/2010/main" val="10125734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726"/>
        <p:cNvGrpSpPr/>
        <p:nvPr/>
      </p:nvGrpSpPr>
      <p:grpSpPr>
        <a:xfrm>
          <a:off x="0" y="0"/>
          <a:ext cx="0" cy="0"/>
          <a:chOff x="0" y="0"/>
          <a:chExt cx="0" cy="0"/>
        </a:xfrm>
      </p:grpSpPr>
      <p:sp>
        <p:nvSpPr>
          <p:cNvPr id="727" name="Google Shape;727;p44"/>
          <p:cNvSpPr/>
          <p:nvPr/>
        </p:nvSpPr>
        <p:spPr>
          <a:xfrm rot="-8394859" flipH="1">
            <a:off x="6768476" y="-52069"/>
            <a:ext cx="8041538" cy="10086652"/>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8" name="Google Shape;728;p44"/>
          <p:cNvSpPr/>
          <p:nvPr/>
        </p:nvSpPr>
        <p:spPr>
          <a:xfrm rot="-4308790" flipH="1">
            <a:off x="-7338271" y="2199550"/>
            <a:ext cx="10722183" cy="756426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29" name="Google Shape;729;p44"/>
          <p:cNvGrpSpPr/>
          <p:nvPr/>
        </p:nvGrpSpPr>
        <p:grpSpPr>
          <a:xfrm rot="898520">
            <a:off x="6959710" y="1958141"/>
            <a:ext cx="3881761" cy="6066239"/>
            <a:chOff x="9395708" y="-2591285"/>
            <a:chExt cx="2431070" cy="2849374"/>
          </a:xfrm>
        </p:grpSpPr>
        <p:sp>
          <p:nvSpPr>
            <p:cNvPr id="730" name="Google Shape;730;p44"/>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1" name="Google Shape;731;p44"/>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2" name="Google Shape;732;p44"/>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3" name="Google Shape;733;p44"/>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4" name="Google Shape;734;p44"/>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5" name="Google Shape;735;p44"/>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6" name="Google Shape;736;p44"/>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7" name="Google Shape;737;p44"/>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8" name="Google Shape;738;p44"/>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9" name="Google Shape;739;p44"/>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0" name="Google Shape;740;p44"/>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1" name="Google Shape;741;p44"/>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2" name="Google Shape;742;p44"/>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3" name="Google Shape;743;p44"/>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4" name="Google Shape;744;p44"/>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5" name="Google Shape;745;p44"/>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6" name="Google Shape;746;p44"/>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7" name="Google Shape;747;p44"/>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8" name="Google Shape;748;p44"/>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9" name="Google Shape;749;p44"/>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0" name="Google Shape;750;p44"/>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1" name="Google Shape;751;p44"/>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2" name="Google Shape;752;p44"/>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3" name="Google Shape;753;p44"/>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4" name="Google Shape;754;p44"/>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5" name="Google Shape;755;p44"/>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6" name="Google Shape;756;p44"/>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7" name="Google Shape;757;p44"/>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8" name="Google Shape;758;p44"/>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9" name="Google Shape;759;p44"/>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0" name="Google Shape;760;p44"/>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1" name="Google Shape;761;p44"/>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62" name="Google Shape;762;p44"/>
          <p:cNvGrpSpPr/>
          <p:nvPr/>
        </p:nvGrpSpPr>
        <p:grpSpPr>
          <a:xfrm rot="-9901480">
            <a:off x="-1803291" y="2267507"/>
            <a:ext cx="3881761" cy="6066239"/>
            <a:chOff x="9395708" y="-2591285"/>
            <a:chExt cx="2431070" cy="2849374"/>
          </a:xfrm>
        </p:grpSpPr>
        <p:sp>
          <p:nvSpPr>
            <p:cNvPr id="763" name="Google Shape;763;p44"/>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4" name="Google Shape;764;p44"/>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5" name="Google Shape;765;p44"/>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6" name="Google Shape;766;p44"/>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7" name="Google Shape;767;p44"/>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8" name="Google Shape;768;p44"/>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9" name="Google Shape;769;p44"/>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0" name="Google Shape;770;p44"/>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1" name="Google Shape;771;p44"/>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2" name="Google Shape;772;p44"/>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3" name="Google Shape;773;p44"/>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4" name="Google Shape;774;p44"/>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5" name="Google Shape;775;p44"/>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6" name="Google Shape;776;p44"/>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7" name="Google Shape;777;p44"/>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8" name="Google Shape;778;p44"/>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9" name="Google Shape;779;p44"/>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0" name="Google Shape;780;p44"/>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1" name="Google Shape;781;p44"/>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2" name="Google Shape;782;p44"/>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3" name="Google Shape;783;p44"/>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4" name="Google Shape;784;p44"/>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5" name="Google Shape;785;p44"/>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6" name="Google Shape;786;p44"/>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7" name="Google Shape;787;p44"/>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8" name="Google Shape;788;p44"/>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9" name="Google Shape;789;p44"/>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0" name="Google Shape;790;p44"/>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1" name="Google Shape;791;p44"/>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2" name="Google Shape;792;p44"/>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3" name="Google Shape;793;p44"/>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4" name="Google Shape;794;p44"/>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95" name="Google Shape;795;p44"/>
          <p:cNvSpPr/>
          <p:nvPr/>
        </p:nvSpPr>
        <p:spPr>
          <a:xfrm>
            <a:off x="94095" y="133071"/>
            <a:ext cx="1090189" cy="586248"/>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6" name="Google Shape;796;p44"/>
          <p:cNvSpPr/>
          <p:nvPr/>
        </p:nvSpPr>
        <p:spPr>
          <a:xfrm>
            <a:off x="7994120" y="426204"/>
            <a:ext cx="1090189" cy="586248"/>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7" name="Google Shape;797;p44"/>
          <p:cNvSpPr txBox="1">
            <a:spLocks noGrp="1"/>
          </p:cNvSpPr>
          <p:nvPr>
            <p:ph type="body" idx="1"/>
          </p:nvPr>
        </p:nvSpPr>
        <p:spPr>
          <a:xfrm>
            <a:off x="1796100" y="1701800"/>
            <a:ext cx="5551800" cy="4292800"/>
          </a:xfrm>
          <a:prstGeom prst="rect">
            <a:avLst/>
          </a:prstGeom>
        </p:spPr>
        <p:txBody>
          <a:bodyPr spcFirstLastPara="1" wrap="square" lIns="91425" tIns="91425" rIns="91425" bIns="91425" anchor="ctr" anchorCtr="0">
            <a:noAutofit/>
          </a:bodyPr>
          <a:lstStyle>
            <a:lvl1pPr marL="457200" lvl="0" indent="-355600" rtl="0">
              <a:lnSpc>
                <a:spcPct val="150000"/>
              </a:lnSpc>
              <a:spcBef>
                <a:spcPts val="0"/>
              </a:spcBef>
              <a:spcAft>
                <a:spcPts val="0"/>
              </a:spcAft>
              <a:buClr>
                <a:schemeClr val="accent2"/>
              </a:buClr>
              <a:buSzPts val="2000"/>
              <a:buChar char="●"/>
              <a:defRPr sz="1600">
                <a:solidFill>
                  <a:schemeClr val="dk1"/>
                </a:solidFill>
              </a:defRPr>
            </a:lvl1pPr>
            <a:lvl2pPr marL="914400" lvl="1" indent="-317500" rtl="0">
              <a:lnSpc>
                <a:spcPct val="100000"/>
              </a:lnSpc>
              <a:spcBef>
                <a:spcPts val="1600"/>
              </a:spcBef>
              <a:spcAft>
                <a:spcPts val="0"/>
              </a:spcAft>
              <a:buClr>
                <a:schemeClr val="dk1"/>
              </a:buClr>
              <a:buSzPts val="1400"/>
              <a:buChar char="○"/>
              <a:defRPr>
                <a:solidFill>
                  <a:schemeClr val="dk1"/>
                </a:solidFill>
              </a:defRPr>
            </a:lvl2pPr>
            <a:lvl3pPr marL="1371600" lvl="2" indent="-317500" rtl="0">
              <a:lnSpc>
                <a:spcPct val="100000"/>
              </a:lnSpc>
              <a:spcBef>
                <a:spcPts val="1600"/>
              </a:spcBef>
              <a:spcAft>
                <a:spcPts val="0"/>
              </a:spcAft>
              <a:buClr>
                <a:schemeClr val="dk1"/>
              </a:buClr>
              <a:buSzPts val="1400"/>
              <a:buChar char="■"/>
              <a:defRPr>
                <a:solidFill>
                  <a:schemeClr val="dk1"/>
                </a:solidFill>
              </a:defRPr>
            </a:lvl3pPr>
            <a:lvl4pPr marL="1828800" lvl="3" indent="-317500" rtl="0">
              <a:lnSpc>
                <a:spcPct val="100000"/>
              </a:lnSpc>
              <a:spcBef>
                <a:spcPts val="1600"/>
              </a:spcBef>
              <a:spcAft>
                <a:spcPts val="0"/>
              </a:spcAft>
              <a:buClr>
                <a:schemeClr val="dk1"/>
              </a:buClr>
              <a:buSzPts val="1400"/>
              <a:buChar char="●"/>
              <a:defRPr>
                <a:solidFill>
                  <a:schemeClr val="dk1"/>
                </a:solidFill>
              </a:defRPr>
            </a:lvl4pPr>
            <a:lvl5pPr marL="2286000" lvl="4" indent="-317500" rtl="0">
              <a:lnSpc>
                <a:spcPct val="100000"/>
              </a:lnSpc>
              <a:spcBef>
                <a:spcPts val="1600"/>
              </a:spcBef>
              <a:spcAft>
                <a:spcPts val="0"/>
              </a:spcAft>
              <a:buClr>
                <a:schemeClr val="dk1"/>
              </a:buClr>
              <a:buSzPts val="1400"/>
              <a:buChar char="○"/>
              <a:defRPr>
                <a:solidFill>
                  <a:schemeClr val="dk1"/>
                </a:solidFill>
              </a:defRPr>
            </a:lvl5pPr>
            <a:lvl6pPr marL="2743200" lvl="5" indent="-317500" rtl="0">
              <a:lnSpc>
                <a:spcPct val="100000"/>
              </a:lnSpc>
              <a:spcBef>
                <a:spcPts val="1600"/>
              </a:spcBef>
              <a:spcAft>
                <a:spcPts val="0"/>
              </a:spcAft>
              <a:buClr>
                <a:schemeClr val="dk1"/>
              </a:buClr>
              <a:buSzPts val="1400"/>
              <a:buChar char="■"/>
              <a:defRPr>
                <a:solidFill>
                  <a:schemeClr val="dk1"/>
                </a:solidFill>
              </a:defRPr>
            </a:lvl6pPr>
            <a:lvl7pPr marL="3200400" lvl="6" indent="-317500" rtl="0">
              <a:lnSpc>
                <a:spcPct val="100000"/>
              </a:lnSpc>
              <a:spcBef>
                <a:spcPts val="1600"/>
              </a:spcBef>
              <a:spcAft>
                <a:spcPts val="0"/>
              </a:spcAft>
              <a:buClr>
                <a:schemeClr val="dk1"/>
              </a:buClr>
              <a:buSzPts val="1400"/>
              <a:buChar char="●"/>
              <a:defRPr>
                <a:solidFill>
                  <a:schemeClr val="dk1"/>
                </a:solidFill>
              </a:defRPr>
            </a:lvl7pPr>
            <a:lvl8pPr marL="3657600" lvl="7" indent="-317500" rtl="0">
              <a:lnSpc>
                <a:spcPct val="100000"/>
              </a:lnSpc>
              <a:spcBef>
                <a:spcPts val="1600"/>
              </a:spcBef>
              <a:spcAft>
                <a:spcPts val="0"/>
              </a:spcAft>
              <a:buClr>
                <a:schemeClr val="dk1"/>
              </a:buClr>
              <a:buSzPts val="1400"/>
              <a:buChar char="○"/>
              <a:defRPr>
                <a:solidFill>
                  <a:schemeClr val="dk1"/>
                </a:solidFill>
              </a:defRPr>
            </a:lvl8pPr>
            <a:lvl9pPr marL="4114800" lvl="8" indent="-317500" rtl="0">
              <a:lnSpc>
                <a:spcPct val="100000"/>
              </a:lnSpc>
              <a:spcBef>
                <a:spcPts val="1600"/>
              </a:spcBef>
              <a:spcAft>
                <a:spcPts val="1600"/>
              </a:spcAft>
              <a:buClr>
                <a:schemeClr val="dk1"/>
              </a:buClr>
              <a:buSzPts val="1400"/>
              <a:buChar char="■"/>
              <a:defRPr>
                <a:solidFill>
                  <a:schemeClr val="dk1"/>
                </a:solidFill>
              </a:defRPr>
            </a:lvl9pPr>
          </a:lstStyle>
          <a:p>
            <a:endParaRPr/>
          </a:p>
        </p:txBody>
      </p:sp>
      <p:sp>
        <p:nvSpPr>
          <p:cNvPr id="798" name="Google Shape;798;p44"/>
          <p:cNvSpPr txBox="1">
            <a:spLocks noGrp="1"/>
          </p:cNvSpPr>
          <p:nvPr>
            <p:ph type="title"/>
          </p:nvPr>
        </p:nvSpPr>
        <p:spPr>
          <a:xfrm>
            <a:off x="713100" y="491767"/>
            <a:ext cx="771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 xmlns:p14="http://schemas.microsoft.com/office/powerpoint/2010/main" val="16265133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99"/>
        <p:cNvGrpSpPr/>
        <p:nvPr/>
      </p:nvGrpSpPr>
      <p:grpSpPr>
        <a:xfrm>
          <a:off x="0" y="0"/>
          <a:ext cx="0" cy="0"/>
          <a:chOff x="0" y="0"/>
          <a:chExt cx="0" cy="0"/>
        </a:xfrm>
      </p:grpSpPr>
      <p:sp>
        <p:nvSpPr>
          <p:cNvPr id="800" name="Google Shape;800;p45"/>
          <p:cNvSpPr/>
          <p:nvPr/>
        </p:nvSpPr>
        <p:spPr>
          <a:xfrm rot="5790841">
            <a:off x="4288631" y="-4746699"/>
            <a:ext cx="9409239" cy="5048364"/>
          </a:xfrm>
          <a:custGeom>
            <a:avLst/>
            <a:gdLst/>
            <a:ahLst/>
            <a:cxnLst/>
            <a:rect l="l" t="t" r="r" b="b"/>
            <a:pathLst>
              <a:path w="154478" h="110510" extrusionOk="0">
                <a:moveTo>
                  <a:pt x="31082" y="1"/>
                </a:moveTo>
                <a:cubicBezTo>
                  <a:pt x="24503" y="1"/>
                  <a:pt x="17802" y="2714"/>
                  <a:pt x="12877" y="7188"/>
                </a:cubicBezTo>
                <a:cubicBezTo>
                  <a:pt x="5605" y="13826"/>
                  <a:pt x="1869" y="23633"/>
                  <a:pt x="935" y="33407"/>
                </a:cubicBezTo>
                <a:cubicBezTo>
                  <a:pt x="1" y="43181"/>
                  <a:pt x="1635" y="53054"/>
                  <a:pt x="3670" y="62628"/>
                </a:cubicBezTo>
                <a:cubicBezTo>
                  <a:pt x="6305" y="75003"/>
                  <a:pt x="15645" y="103023"/>
                  <a:pt x="42264" y="106226"/>
                </a:cubicBezTo>
                <a:cubicBezTo>
                  <a:pt x="42909" y="106306"/>
                  <a:pt x="43618" y="106343"/>
                  <a:pt x="44381" y="106343"/>
                </a:cubicBezTo>
                <a:cubicBezTo>
                  <a:pt x="53489" y="106343"/>
                  <a:pt x="70321" y="101032"/>
                  <a:pt x="77923" y="99554"/>
                </a:cubicBezTo>
                <a:cubicBezTo>
                  <a:pt x="79366" y="99284"/>
                  <a:pt x="80931" y="99054"/>
                  <a:pt x="82460" y="99054"/>
                </a:cubicBezTo>
                <a:cubicBezTo>
                  <a:pt x="84322" y="99054"/>
                  <a:pt x="86131" y="99395"/>
                  <a:pt x="87597" y="100422"/>
                </a:cubicBezTo>
                <a:cubicBezTo>
                  <a:pt x="98032" y="107755"/>
                  <a:pt x="109022" y="110510"/>
                  <a:pt x="118707" y="110510"/>
                </a:cubicBezTo>
                <a:cubicBezTo>
                  <a:pt x="130785" y="110510"/>
                  <a:pt x="140832" y="106224"/>
                  <a:pt x="145238" y="101189"/>
                </a:cubicBezTo>
                <a:cubicBezTo>
                  <a:pt x="151442" y="94050"/>
                  <a:pt x="154478" y="84444"/>
                  <a:pt x="154444" y="74970"/>
                </a:cubicBezTo>
                <a:cubicBezTo>
                  <a:pt x="154411" y="65530"/>
                  <a:pt x="151476" y="56223"/>
                  <a:pt x="146872" y="47951"/>
                </a:cubicBezTo>
                <a:cubicBezTo>
                  <a:pt x="142936" y="40912"/>
                  <a:pt x="137732" y="34474"/>
                  <a:pt x="131061" y="30005"/>
                </a:cubicBezTo>
                <a:cubicBezTo>
                  <a:pt x="125572" y="26373"/>
                  <a:pt x="119033" y="24127"/>
                  <a:pt x="112487" y="24127"/>
                </a:cubicBezTo>
                <a:cubicBezTo>
                  <a:pt x="111036" y="24127"/>
                  <a:pt x="109585" y="24237"/>
                  <a:pt x="108145" y="24467"/>
                </a:cubicBezTo>
                <a:cubicBezTo>
                  <a:pt x="100206" y="25735"/>
                  <a:pt x="92800" y="30939"/>
                  <a:pt x="89731" y="38377"/>
                </a:cubicBezTo>
                <a:cubicBezTo>
                  <a:pt x="88889" y="40436"/>
                  <a:pt x="86909" y="41766"/>
                  <a:pt x="84719" y="41766"/>
                </a:cubicBezTo>
                <a:cubicBezTo>
                  <a:pt x="84567" y="41766"/>
                  <a:pt x="84414" y="41759"/>
                  <a:pt x="84261" y="41746"/>
                </a:cubicBezTo>
                <a:cubicBezTo>
                  <a:pt x="81893" y="41546"/>
                  <a:pt x="79724" y="40145"/>
                  <a:pt x="78157" y="38377"/>
                </a:cubicBezTo>
                <a:cubicBezTo>
                  <a:pt x="76555" y="36609"/>
                  <a:pt x="54073" y="8322"/>
                  <a:pt x="40196" y="1951"/>
                </a:cubicBezTo>
                <a:cubicBezTo>
                  <a:pt x="37322" y="617"/>
                  <a:pt x="34216" y="1"/>
                  <a:pt x="31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1" name="Google Shape;801;p45"/>
          <p:cNvSpPr/>
          <p:nvPr/>
        </p:nvSpPr>
        <p:spPr>
          <a:xfrm rot="6975477">
            <a:off x="-4893236" y="-1804796"/>
            <a:ext cx="9409005" cy="5048239"/>
          </a:xfrm>
          <a:custGeom>
            <a:avLst/>
            <a:gdLst/>
            <a:ahLst/>
            <a:cxnLst/>
            <a:rect l="l" t="t" r="r" b="b"/>
            <a:pathLst>
              <a:path w="154478" h="110510" extrusionOk="0">
                <a:moveTo>
                  <a:pt x="31082" y="1"/>
                </a:moveTo>
                <a:cubicBezTo>
                  <a:pt x="24503" y="1"/>
                  <a:pt x="17802" y="2714"/>
                  <a:pt x="12877" y="7188"/>
                </a:cubicBezTo>
                <a:cubicBezTo>
                  <a:pt x="5605" y="13826"/>
                  <a:pt x="1869" y="23633"/>
                  <a:pt x="935" y="33407"/>
                </a:cubicBezTo>
                <a:cubicBezTo>
                  <a:pt x="1" y="43181"/>
                  <a:pt x="1635" y="53054"/>
                  <a:pt x="3670" y="62628"/>
                </a:cubicBezTo>
                <a:cubicBezTo>
                  <a:pt x="6305" y="75003"/>
                  <a:pt x="15645" y="103023"/>
                  <a:pt x="42264" y="106226"/>
                </a:cubicBezTo>
                <a:cubicBezTo>
                  <a:pt x="42909" y="106306"/>
                  <a:pt x="43618" y="106343"/>
                  <a:pt x="44381" y="106343"/>
                </a:cubicBezTo>
                <a:cubicBezTo>
                  <a:pt x="53489" y="106343"/>
                  <a:pt x="70321" y="101032"/>
                  <a:pt x="77923" y="99554"/>
                </a:cubicBezTo>
                <a:cubicBezTo>
                  <a:pt x="79366" y="99284"/>
                  <a:pt x="80931" y="99054"/>
                  <a:pt x="82460" y="99054"/>
                </a:cubicBezTo>
                <a:cubicBezTo>
                  <a:pt x="84322" y="99054"/>
                  <a:pt x="86131" y="99395"/>
                  <a:pt x="87597" y="100422"/>
                </a:cubicBezTo>
                <a:cubicBezTo>
                  <a:pt x="98032" y="107755"/>
                  <a:pt x="109022" y="110510"/>
                  <a:pt x="118707" y="110510"/>
                </a:cubicBezTo>
                <a:cubicBezTo>
                  <a:pt x="130785" y="110510"/>
                  <a:pt x="140832" y="106224"/>
                  <a:pt x="145238" y="101189"/>
                </a:cubicBezTo>
                <a:cubicBezTo>
                  <a:pt x="151442" y="94050"/>
                  <a:pt x="154478" y="84444"/>
                  <a:pt x="154444" y="74970"/>
                </a:cubicBezTo>
                <a:cubicBezTo>
                  <a:pt x="154411" y="65530"/>
                  <a:pt x="151476" y="56223"/>
                  <a:pt x="146872" y="47951"/>
                </a:cubicBezTo>
                <a:cubicBezTo>
                  <a:pt x="142936" y="40912"/>
                  <a:pt x="137732" y="34474"/>
                  <a:pt x="131061" y="30005"/>
                </a:cubicBezTo>
                <a:cubicBezTo>
                  <a:pt x="125572" y="26373"/>
                  <a:pt x="119033" y="24127"/>
                  <a:pt x="112487" y="24127"/>
                </a:cubicBezTo>
                <a:cubicBezTo>
                  <a:pt x="111036" y="24127"/>
                  <a:pt x="109585" y="24237"/>
                  <a:pt x="108145" y="24467"/>
                </a:cubicBezTo>
                <a:cubicBezTo>
                  <a:pt x="100206" y="25735"/>
                  <a:pt x="92800" y="30939"/>
                  <a:pt x="89731" y="38377"/>
                </a:cubicBezTo>
                <a:cubicBezTo>
                  <a:pt x="88889" y="40436"/>
                  <a:pt x="86909" y="41766"/>
                  <a:pt x="84719" y="41766"/>
                </a:cubicBezTo>
                <a:cubicBezTo>
                  <a:pt x="84567" y="41766"/>
                  <a:pt x="84414" y="41759"/>
                  <a:pt x="84261" y="41746"/>
                </a:cubicBezTo>
                <a:cubicBezTo>
                  <a:pt x="81893" y="41546"/>
                  <a:pt x="79724" y="40145"/>
                  <a:pt x="78157" y="38377"/>
                </a:cubicBezTo>
                <a:cubicBezTo>
                  <a:pt x="76555" y="36609"/>
                  <a:pt x="54073" y="8322"/>
                  <a:pt x="40196" y="1951"/>
                </a:cubicBezTo>
                <a:cubicBezTo>
                  <a:pt x="37322" y="617"/>
                  <a:pt x="34216" y="1"/>
                  <a:pt x="31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2" name="Google Shape;802;p45"/>
          <p:cNvSpPr/>
          <p:nvPr/>
        </p:nvSpPr>
        <p:spPr>
          <a:xfrm>
            <a:off x="8053820" y="275104"/>
            <a:ext cx="1090189" cy="586248"/>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3" name="Google Shape;803;p45"/>
          <p:cNvSpPr/>
          <p:nvPr/>
        </p:nvSpPr>
        <p:spPr>
          <a:xfrm>
            <a:off x="-449050" y="916339"/>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804" name="Google Shape;804;p45"/>
          <p:cNvGrpSpPr/>
          <p:nvPr/>
        </p:nvGrpSpPr>
        <p:grpSpPr>
          <a:xfrm rot="5873223">
            <a:off x="6903081" y="4512736"/>
            <a:ext cx="3685029" cy="3239322"/>
            <a:chOff x="-7501642" y="749515"/>
            <a:chExt cx="2431070" cy="2849374"/>
          </a:xfrm>
        </p:grpSpPr>
        <p:sp>
          <p:nvSpPr>
            <p:cNvPr id="805" name="Google Shape;805;p45"/>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6" name="Google Shape;806;p45"/>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7" name="Google Shape;807;p45"/>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8" name="Google Shape;808;p45"/>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9" name="Google Shape;809;p45"/>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0" name="Google Shape;810;p45"/>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1" name="Google Shape;811;p45"/>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2" name="Google Shape;812;p45"/>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3" name="Google Shape;813;p45"/>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4" name="Google Shape;814;p45"/>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5" name="Google Shape;815;p45"/>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6" name="Google Shape;816;p45"/>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7" name="Google Shape;817;p45"/>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8" name="Google Shape;818;p45"/>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9" name="Google Shape;819;p45"/>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0" name="Google Shape;820;p45"/>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1" name="Google Shape;821;p45"/>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2" name="Google Shape;822;p45"/>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3" name="Google Shape;823;p45"/>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4" name="Google Shape;824;p45"/>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5" name="Google Shape;825;p45"/>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6" name="Google Shape;826;p45"/>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7" name="Google Shape;827;p45"/>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8" name="Google Shape;828;p45"/>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9" name="Google Shape;829;p45"/>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0" name="Google Shape;830;p45"/>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1" name="Google Shape;831;p45"/>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2" name="Google Shape;832;p45"/>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3" name="Google Shape;833;p45"/>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34" name="Google Shape;834;p45"/>
          <p:cNvSpPr txBox="1">
            <a:spLocks noGrp="1"/>
          </p:cNvSpPr>
          <p:nvPr>
            <p:ph type="body" idx="1"/>
          </p:nvPr>
        </p:nvSpPr>
        <p:spPr>
          <a:xfrm>
            <a:off x="713225" y="1803400"/>
            <a:ext cx="3742800" cy="3617600"/>
          </a:xfrm>
          <a:prstGeom prst="rect">
            <a:avLst/>
          </a:prstGeom>
        </p:spPr>
        <p:txBody>
          <a:bodyPr spcFirstLastPara="1" wrap="square" lIns="91425" tIns="91425" rIns="91425" bIns="91425" anchor="b" anchorCtr="0">
            <a:noAutofit/>
          </a:bodyPr>
          <a:lstStyle>
            <a:lvl1pPr marL="457200" lvl="0" indent="-317500" rtl="0">
              <a:lnSpc>
                <a:spcPct val="100000"/>
              </a:lnSpc>
              <a:spcBef>
                <a:spcPts val="0"/>
              </a:spcBef>
              <a:spcAft>
                <a:spcPts val="0"/>
              </a:spcAft>
              <a:buClr>
                <a:schemeClr val="accent2"/>
              </a:buClr>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Font typeface="Lato"/>
              <a:buChar char="■"/>
              <a:defRPr sz="1200">
                <a:latin typeface="Lato"/>
                <a:ea typeface="Lato"/>
                <a:cs typeface="Lato"/>
                <a:sym typeface="Lato"/>
              </a:defRPr>
            </a:lvl9pPr>
          </a:lstStyle>
          <a:p>
            <a:endParaRPr/>
          </a:p>
        </p:txBody>
      </p:sp>
      <p:sp>
        <p:nvSpPr>
          <p:cNvPr id="835" name="Google Shape;835;p45"/>
          <p:cNvSpPr txBox="1">
            <a:spLocks noGrp="1"/>
          </p:cNvSpPr>
          <p:nvPr>
            <p:ph type="body" idx="2"/>
          </p:nvPr>
        </p:nvSpPr>
        <p:spPr>
          <a:xfrm>
            <a:off x="4688225" y="2057400"/>
            <a:ext cx="3742800" cy="3617600"/>
          </a:xfrm>
          <a:prstGeom prst="rect">
            <a:avLst/>
          </a:prstGeom>
        </p:spPr>
        <p:txBody>
          <a:bodyPr spcFirstLastPara="1" wrap="square" lIns="91425" tIns="91425" rIns="91425" bIns="91425" anchor="b" anchorCtr="0">
            <a:noAutofit/>
          </a:bodyPr>
          <a:lstStyle>
            <a:lvl1pPr marL="457200" lvl="0" indent="-317500" rtl="0">
              <a:lnSpc>
                <a:spcPct val="100000"/>
              </a:lnSpc>
              <a:spcBef>
                <a:spcPts val="0"/>
              </a:spcBef>
              <a:spcAft>
                <a:spcPts val="0"/>
              </a:spcAft>
              <a:buClr>
                <a:schemeClr val="accent2"/>
              </a:buClr>
              <a:buSzPts val="1400"/>
              <a:buChar char="●"/>
              <a:defRPr sz="1400"/>
            </a:lvl1pPr>
            <a:lvl2pPr marL="914400" lvl="1" indent="-304800" rtl="0">
              <a:spcBef>
                <a:spcPts val="0"/>
              </a:spcBef>
              <a:spcAft>
                <a:spcPts val="0"/>
              </a:spcAft>
              <a:buClr>
                <a:schemeClr val="accent5"/>
              </a:buClr>
              <a:buSzPts val="1200"/>
              <a:buChar char="○"/>
              <a:defRPr sz="1200"/>
            </a:lvl2pPr>
            <a:lvl3pPr marL="1371600" lvl="2" indent="-304800" rtl="0">
              <a:spcBef>
                <a:spcPts val="0"/>
              </a:spcBef>
              <a:spcAft>
                <a:spcPts val="0"/>
              </a:spcAft>
              <a:buClr>
                <a:schemeClr val="accent5"/>
              </a:buClr>
              <a:buSzPts val="1200"/>
              <a:buChar char="■"/>
              <a:defRPr sz="1200"/>
            </a:lvl3pPr>
            <a:lvl4pPr marL="1828800" lvl="3" indent="-304800" rtl="0">
              <a:spcBef>
                <a:spcPts val="0"/>
              </a:spcBef>
              <a:spcAft>
                <a:spcPts val="0"/>
              </a:spcAft>
              <a:buClr>
                <a:schemeClr val="accent5"/>
              </a:buClr>
              <a:buSzPts val="1200"/>
              <a:buChar char="●"/>
              <a:defRPr sz="1200"/>
            </a:lvl4pPr>
            <a:lvl5pPr marL="2286000" lvl="4" indent="-304800" rtl="0">
              <a:spcBef>
                <a:spcPts val="0"/>
              </a:spcBef>
              <a:spcAft>
                <a:spcPts val="0"/>
              </a:spcAft>
              <a:buClr>
                <a:schemeClr val="accent5"/>
              </a:buClr>
              <a:buSzPts val="1200"/>
              <a:buChar char="○"/>
              <a:defRPr sz="1200"/>
            </a:lvl5pPr>
            <a:lvl6pPr marL="2743200" lvl="5" indent="-304800" rtl="0">
              <a:spcBef>
                <a:spcPts val="0"/>
              </a:spcBef>
              <a:spcAft>
                <a:spcPts val="0"/>
              </a:spcAft>
              <a:buClr>
                <a:schemeClr val="accent5"/>
              </a:buClr>
              <a:buSzPts val="1200"/>
              <a:buChar char="■"/>
              <a:defRPr sz="1200"/>
            </a:lvl6pPr>
            <a:lvl7pPr marL="3200400" lvl="6" indent="-304800" rtl="0">
              <a:spcBef>
                <a:spcPts val="0"/>
              </a:spcBef>
              <a:spcAft>
                <a:spcPts val="0"/>
              </a:spcAft>
              <a:buClr>
                <a:schemeClr val="accent5"/>
              </a:buClr>
              <a:buSzPts val="1200"/>
              <a:buChar char="●"/>
              <a:defRPr sz="1200"/>
            </a:lvl7pPr>
            <a:lvl8pPr marL="3657600" lvl="7" indent="-304800" rtl="0">
              <a:spcBef>
                <a:spcPts val="0"/>
              </a:spcBef>
              <a:spcAft>
                <a:spcPts val="0"/>
              </a:spcAft>
              <a:buClr>
                <a:schemeClr val="accent5"/>
              </a:buClr>
              <a:buSzPts val="1200"/>
              <a:buChar char="○"/>
              <a:defRPr sz="1200"/>
            </a:lvl8pPr>
            <a:lvl9pPr marL="4114800" lvl="8" indent="-304800" rtl="0">
              <a:spcBef>
                <a:spcPts val="0"/>
              </a:spcBef>
              <a:spcAft>
                <a:spcPts val="0"/>
              </a:spcAft>
              <a:buSzPts val="1200"/>
              <a:buFont typeface="Lato"/>
              <a:buChar char="■"/>
              <a:defRPr sz="1200">
                <a:latin typeface="Lato"/>
                <a:ea typeface="Lato"/>
                <a:cs typeface="Lato"/>
                <a:sym typeface="Lato"/>
              </a:defRPr>
            </a:lvl9pPr>
          </a:lstStyle>
          <a:p>
            <a:endParaRPr/>
          </a:p>
        </p:txBody>
      </p:sp>
      <p:sp>
        <p:nvSpPr>
          <p:cNvPr id="836" name="Google Shape;836;p45"/>
          <p:cNvSpPr txBox="1">
            <a:spLocks noGrp="1"/>
          </p:cNvSpPr>
          <p:nvPr>
            <p:ph type="title"/>
          </p:nvPr>
        </p:nvSpPr>
        <p:spPr>
          <a:xfrm>
            <a:off x="713100" y="491767"/>
            <a:ext cx="771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 xmlns:p14="http://schemas.microsoft.com/office/powerpoint/2010/main" val="11028115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837"/>
        <p:cNvGrpSpPr/>
        <p:nvPr/>
      </p:nvGrpSpPr>
      <p:grpSpPr>
        <a:xfrm>
          <a:off x="0" y="0"/>
          <a:ext cx="0" cy="0"/>
          <a:chOff x="0" y="0"/>
          <a:chExt cx="0" cy="0"/>
        </a:xfrm>
      </p:grpSpPr>
      <p:sp>
        <p:nvSpPr>
          <p:cNvPr id="838" name="Google Shape;838;p46"/>
          <p:cNvSpPr/>
          <p:nvPr/>
        </p:nvSpPr>
        <p:spPr>
          <a:xfrm rot="-6975477" flipH="1">
            <a:off x="4515265" y="-2211196"/>
            <a:ext cx="9409005" cy="5048239"/>
          </a:xfrm>
          <a:custGeom>
            <a:avLst/>
            <a:gdLst/>
            <a:ahLst/>
            <a:cxnLst/>
            <a:rect l="l" t="t" r="r" b="b"/>
            <a:pathLst>
              <a:path w="154478" h="110510" extrusionOk="0">
                <a:moveTo>
                  <a:pt x="31082" y="1"/>
                </a:moveTo>
                <a:cubicBezTo>
                  <a:pt x="24503" y="1"/>
                  <a:pt x="17802" y="2714"/>
                  <a:pt x="12877" y="7188"/>
                </a:cubicBezTo>
                <a:cubicBezTo>
                  <a:pt x="5605" y="13826"/>
                  <a:pt x="1869" y="23633"/>
                  <a:pt x="935" y="33407"/>
                </a:cubicBezTo>
                <a:cubicBezTo>
                  <a:pt x="1" y="43181"/>
                  <a:pt x="1635" y="53054"/>
                  <a:pt x="3670" y="62628"/>
                </a:cubicBezTo>
                <a:cubicBezTo>
                  <a:pt x="6305" y="75003"/>
                  <a:pt x="15645" y="103023"/>
                  <a:pt x="42264" y="106226"/>
                </a:cubicBezTo>
                <a:cubicBezTo>
                  <a:pt x="42909" y="106306"/>
                  <a:pt x="43618" y="106343"/>
                  <a:pt x="44381" y="106343"/>
                </a:cubicBezTo>
                <a:cubicBezTo>
                  <a:pt x="53489" y="106343"/>
                  <a:pt x="70321" y="101032"/>
                  <a:pt x="77923" y="99554"/>
                </a:cubicBezTo>
                <a:cubicBezTo>
                  <a:pt x="79366" y="99284"/>
                  <a:pt x="80931" y="99054"/>
                  <a:pt x="82460" y="99054"/>
                </a:cubicBezTo>
                <a:cubicBezTo>
                  <a:pt x="84322" y="99054"/>
                  <a:pt x="86131" y="99395"/>
                  <a:pt x="87597" y="100422"/>
                </a:cubicBezTo>
                <a:cubicBezTo>
                  <a:pt x="98032" y="107755"/>
                  <a:pt x="109022" y="110510"/>
                  <a:pt x="118707" y="110510"/>
                </a:cubicBezTo>
                <a:cubicBezTo>
                  <a:pt x="130785" y="110510"/>
                  <a:pt x="140832" y="106224"/>
                  <a:pt x="145238" y="101189"/>
                </a:cubicBezTo>
                <a:cubicBezTo>
                  <a:pt x="151442" y="94050"/>
                  <a:pt x="154478" y="84444"/>
                  <a:pt x="154444" y="74970"/>
                </a:cubicBezTo>
                <a:cubicBezTo>
                  <a:pt x="154411" y="65530"/>
                  <a:pt x="151476" y="56223"/>
                  <a:pt x="146872" y="47951"/>
                </a:cubicBezTo>
                <a:cubicBezTo>
                  <a:pt x="142936" y="40912"/>
                  <a:pt x="137732" y="34474"/>
                  <a:pt x="131061" y="30005"/>
                </a:cubicBezTo>
                <a:cubicBezTo>
                  <a:pt x="125572" y="26373"/>
                  <a:pt x="119033" y="24127"/>
                  <a:pt x="112487" y="24127"/>
                </a:cubicBezTo>
                <a:cubicBezTo>
                  <a:pt x="111036" y="24127"/>
                  <a:pt x="109585" y="24237"/>
                  <a:pt x="108145" y="24467"/>
                </a:cubicBezTo>
                <a:cubicBezTo>
                  <a:pt x="100206" y="25735"/>
                  <a:pt x="92800" y="30939"/>
                  <a:pt x="89731" y="38377"/>
                </a:cubicBezTo>
                <a:cubicBezTo>
                  <a:pt x="88889" y="40436"/>
                  <a:pt x="86909" y="41766"/>
                  <a:pt x="84719" y="41766"/>
                </a:cubicBezTo>
                <a:cubicBezTo>
                  <a:pt x="84567" y="41766"/>
                  <a:pt x="84414" y="41759"/>
                  <a:pt x="84261" y="41746"/>
                </a:cubicBezTo>
                <a:cubicBezTo>
                  <a:pt x="81893" y="41546"/>
                  <a:pt x="79724" y="40145"/>
                  <a:pt x="78157" y="38377"/>
                </a:cubicBezTo>
                <a:cubicBezTo>
                  <a:pt x="76555" y="36609"/>
                  <a:pt x="54073" y="8322"/>
                  <a:pt x="40196" y="1951"/>
                </a:cubicBezTo>
                <a:cubicBezTo>
                  <a:pt x="37322" y="617"/>
                  <a:pt x="34216" y="1"/>
                  <a:pt x="31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9" name="Google Shape;839;p46"/>
          <p:cNvSpPr/>
          <p:nvPr/>
        </p:nvSpPr>
        <p:spPr>
          <a:xfrm flipH="1">
            <a:off x="8139548" y="509939"/>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0" name="Google Shape;840;p46"/>
          <p:cNvSpPr/>
          <p:nvPr/>
        </p:nvSpPr>
        <p:spPr>
          <a:xfrm rot="-5790841" flipH="1">
            <a:off x="-4895434" y="-5356299"/>
            <a:ext cx="9409239" cy="5048364"/>
          </a:xfrm>
          <a:custGeom>
            <a:avLst/>
            <a:gdLst/>
            <a:ahLst/>
            <a:cxnLst/>
            <a:rect l="l" t="t" r="r" b="b"/>
            <a:pathLst>
              <a:path w="154478" h="110510" extrusionOk="0">
                <a:moveTo>
                  <a:pt x="31082" y="1"/>
                </a:moveTo>
                <a:cubicBezTo>
                  <a:pt x="24503" y="1"/>
                  <a:pt x="17802" y="2714"/>
                  <a:pt x="12877" y="7188"/>
                </a:cubicBezTo>
                <a:cubicBezTo>
                  <a:pt x="5605" y="13826"/>
                  <a:pt x="1869" y="23633"/>
                  <a:pt x="935" y="33407"/>
                </a:cubicBezTo>
                <a:cubicBezTo>
                  <a:pt x="1" y="43181"/>
                  <a:pt x="1635" y="53054"/>
                  <a:pt x="3670" y="62628"/>
                </a:cubicBezTo>
                <a:cubicBezTo>
                  <a:pt x="6305" y="75003"/>
                  <a:pt x="15645" y="103023"/>
                  <a:pt x="42264" y="106226"/>
                </a:cubicBezTo>
                <a:cubicBezTo>
                  <a:pt x="42909" y="106306"/>
                  <a:pt x="43618" y="106343"/>
                  <a:pt x="44381" y="106343"/>
                </a:cubicBezTo>
                <a:cubicBezTo>
                  <a:pt x="53489" y="106343"/>
                  <a:pt x="70321" y="101032"/>
                  <a:pt x="77923" y="99554"/>
                </a:cubicBezTo>
                <a:cubicBezTo>
                  <a:pt x="79366" y="99284"/>
                  <a:pt x="80931" y="99054"/>
                  <a:pt x="82460" y="99054"/>
                </a:cubicBezTo>
                <a:cubicBezTo>
                  <a:pt x="84322" y="99054"/>
                  <a:pt x="86131" y="99395"/>
                  <a:pt x="87597" y="100422"/>
                </a:cubicBezTo>
                <a:cubicBezTo>
                  <a:pt x="98032" y="107755"/>
                  <a:pt x="109022" y="110510"/>
                  <a:pt x="118707" y="110510"/>
                </a:cubicBezTo>
                <a:cubicBezTo>
                  <a:pt x="130785" y="110510"/>
                  <a:pt x="140832" y="106224"/>
                  <a:pt x="145238" y="101189"/>
                </a:cubicBezTo>
                <a:cubicBezTo>
                  <a:pt x="151442" y="94050"/>
                  <a:pt x="154478" y="84444"/>
                  <a:pt x="154444" y="74970"/>
                </a:cubicBezTo>
                <a:cubicBezTo>
                  <a:pt x="154411" y="65530"/>
                  <a:pt x="151476" y="56223"/>
                  <a:pt x="146872" y="47951"/>
                </a:cubicBezTo>
                <a:cubicBezTo>
                  <a:pt x="142936" y="40912"/>
                  <a:pt x="137732" y="34474"/>
                  <a:pt x="131061" y="30005"/>
                </a:cubicBezTo>
                <a:cubicBezTo>
                  <a:pt x="125572" y="26373"/>
                  <a:pt x="119033" y="24127"/>
                  <a:pt x="112487" y="24127"/>
                </a:cubicBezTo>
                <a:cubicBezTo>
                  <a:pt x="111036" y="24127"/>
                  <a:pt x="109585" y="24237"/>
                  <a:pt x="108145" y="24467"/>
                </a:cubicBezTo>
                <a:cubicBezTo>
                  <a:pt x="100206" y="25735"/>
                  <a:pt x="92800" y="30939"/>
                  <a:pt x="89731" y="38377"/>
                </a:cubicBezTo>
                <a:cubicBezTo>
                  <a:pt x="88889" y="40436"/>
                  <a:pt x="86909" y="41766"/>
                  <a:pt x="84719" y="41766"/>
                </a:cubicBezTo>
                <a:cubicBezTo>
                  <a:pt x="84567" y="41766"/>
                  <a:pt x="84414" y="41759"/>
                  <a:pt x="84261" y="41746"/>
                </a:cubicBezTo>
                <a:cubicBezTo>
                  <a:pt x="81893" y="41546"/>
                  <a:pt x="79724" y="40145"/>
                  <a:pt x="78157" y="38377"/>
                </a:cubicBezTo>
                <a:cubicBezTo>
                  <a:pt x="76555" y="36609"/>
                  <a:pt x="54073" y="8322"/>
                  <a:pt x="40196" y="1951"/>
                </a:cubicBezTo>
                <a:cubicBezTo>
                  <a:pt x="37322" y="617"/>
                  <a:pt x="34216" y="1"/>
                  <a:pt x="31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1" name="Google Shape;841;p46"/>
          <p:cNvSpPr/>
          <p:nvPr/>
        </p:nvSpPr>
        <p:spPr>
          <a:xfrm flipH="1">
            <a:off x="268026" y="71904"/>
            <a:ext cx="1090189" cy="586248"/>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842" name="Google Shape;842;p46"/>
          <p:cNvGrpSpPr/>
          <p:nvPr/>
        </p:nvGrpSpPr>
        <p:grpSpPr>
          <a:xfrm rot="3801453" flipH="1">
            <a:off x="-705364" y="5792933"/>
            <a:ext cx="2481156" cy="907990"/>
            <a:chOff x="10083475" y="3839575"/>
            <a:chExt cx="1221925" cy="596225"/>
          </a:xfrm>
        </p:grpSpPr>
        <p:sp>
          <p:nvSpPr>
            <p:cNvPr id="843" name="Google Shape;843;p46"/>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4" name="Google Shape;844;p46"/>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45" name="Google Shape;845;p46"/>
          <p:cNvSpPr txBox="1">
            <a:spLocks noGrp="1"/>
          </p:cNvSpPr>
          <p:nvPr>
            <p:ph type="body" idx="1"/>
          </p:nvPr>
        </p:nvSpPr>
        <p:spPr>
          <a:xfrm>
            <a:off x="713225" y="2273300"/>
            <a:ext cx="3742800" cy="3749200"/>
          </a:xfrm>
          <a:prstGeom prst="rect">
            <a:avLst/>
          </a:prstGeom>
        </p:spPr>
        <p:txBody>
          <a:bodyPr spcFirstLastPara="1" wrap="square" lIns="91425" tIns="91425" rIns="91425" bIns="91425" anchor="b" anchorCtr="0">
            <a:noAutofit/>
          </a:bodyPr>
          <a:lstStyle>
            <a:lvl1pPr marL="457200" lvl="0" indent="-317500" rtl="0">
              <a:lnSpc>
                <a:spcPct val="100000"/>
              </a:lnSpc>
              <a:spcBef>
                <a:spcPts val="0"/>
              </a:spcBef>
              <a:spcAft>
                <a:spcPts val="0"/>
              </a:spcAft>
              <a:buClr>
                <a:schemeClr val="accent2"/>
              </a:buClr>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Font typeface="Lato"/>
              <a:buChar char="■"/>
              <a:defRPr sz="1200">
                <a:latin typeface="Lato"/>
                <a:ea typeface="Lato"/>
                <a:cs typeface="Lato"/>
                <a:sym typeface="Lato"/>
              </a:defRPr>
            </a:lvl9pPr>
          </a:lstStyle>
          <a:p>
            <a:endParaRPr/>
          </a:p>
        </p:txBody>
      </p:sp>
      <p:sp>
        <p:nvSpPr>
          <p:cNvPr id="846" name="Google Shape;846;p46"/>
          <p:cNvSpPr txBox="1">
            <a:spLocks noGrp="1"/>
          </p:cNvSpPr>
          <p:nvPr>
            <p:ph type="body" idx="2"/>
          </p:nvPr>
        </p:nvSpPr>
        <p:spPr>
          <a:xfrm>
            <a:off x="4688225" y="2289175"/>
            <a:ext cx="3742800" cy="3193200"/>
          </a:xfrm>
          <a:prstGeom prst="rect">
            <a:avLst/>
          </a:prstGeom>
        </p:spPr>
        <p:txBody>
          <a:bodyPr spcFirstLastPara="1" wrap="square" lIns="91425" tIns="91425" rIns="91425" bIns="91425" anchor="b" anchorCtr="0">
            <a:noAutofit/>
          </a:bodyPr>
          <a:lstStyle>
            <a:lvl1pPr marL="457200" lvl="0" indent="-304800" rtl="0">
              <a:lnSpc>
                <a:spcPct val="100000"/>
              </a:lnSpc>
              <a:spcBef>
                <a:spcPts val="0"/>
              </a:spcBef>
              <a:spcAft>
                <a:spcPts val="0"/>
              </a:spcAft>
              <a:buClr>
                <a:schemeClr val="accent2"/>
              </a:buClr>
              <a:buSzPts val="1200"/>
              <a:buChar char="●"/>
              <a:defRPr sz="1400"/>
            </a:lvl1pPr>
            <a:lvl2pPr marL="914400" lvl="1" indent="-304800" rtl="0">
              <a:spcBef>
                <a:spcPts val="0"/>
              </a:spcBef>
              <a:spcAft>
                <a:spcPts val="0"/>
              </a:spcAft>
              <a:buClr>
                <a:schemeClr val="accent5"/>
              </a:buClr>
              <a:buSzPts val="1200"/>
              <a:buChar char="○"/>
              <a:defRPr sz="1200"/>
            </a:lvl2pPr>
            <a:lvl3pPr marL="1371600" lvl="2" indent="-304800" rtl="0">
              <a:spcBef>
                <a:spcPts val="0"/>
              </a:spcBef>
              <a:spcAft>
                <a:spcPts val="0"/>
              </a:spcAft>
              <a:buClr>
                <a:schemeClr val="accent5"/>
              </a:buClr>
              <a:buSzPts val="1200"/>
              <a:buChar char="■"/>
              <a:defRPr sz="1200"/>
            </a:lvl3pPr>
            <a:lvl4pPr marL="1828800" lvl="3" indent="-304800" rtl="0">
              <a:spcBef>
                <a:spcPts val="0"/>
              </a:spcBef>
              <a:spcAft>
                <a:spcPts val="0"/>
              </a:spcAft>
              <a:buClr>
                <a:schemeClr val="accent5"/>
              </a:buClr>
              <a:buSzPts val="1200"/>
              <a:buChar char="●"/>
              <a:defRPr sz="1200"/>
            </a:lvl4pPr>
            <a:lvl5pPr marL="2286000" lvl="4" indent="-304800" rtl="0">
              <a:spcBef>
                <a:spcPts val="0"/>
              </a:spcBef>
              <a:spcAft>
                <a:spcPts val="0"/>
              </a:spcAft>
              <a:buClr>
                <a:schemeClr val="accent5"/>
              </a:buClr>
              <a:buSzPts val="1200"/>
              <a:buChar char="○"/>
              <a:defRPr sz="1200"/>
            </a:lvl5pPr>
            <a:lvl6pPr marL="2743200" lvl="5" indent="-304800" rtl="0">
              <a:spcBef>
                <a:spcPts val="0"/>
              </a:spcBef>
              <a:spcAft>
                <a:spcPts val="0"/>
              </a:spcAft>
              <a:buClr>
                <a:schemeClr val="accent5"/>
              </a:buClr>
              <a:buSzPts val="1200"/>
              <a:buChar char="■"/>
              <a:defRPr sz="1200"/>
            </a:lvl6pPr>
            <a:lvl7pPr marL="3200400" lvl="6" indent="-304800" rtl="0">
              <a:spcBef>
                <a:spcPts val="0"/>
              </a:spcBef>
              <a:spcAft>
                <a:spcPts val="0"/>
              </a:spcAft>
              <a:buClr>
                <a:schemeClr val="accent5"/>
              </a:buClr>
              <a:buSzPts val="1200"/>
              <a:buChar char="●"/>
              <a:defRPr sz="1200"/>
            </a:lvl7pPr>
            <a:lvl8pPr marL="3657600" lvl="7" indent="-304800" rtl="0">
              <a:spcBef>
                <a:spcPts val="0"/>
              </a:spcBef>
              <a:spcAft>
                <a:spcPts val="0"/>
              </a:spcAft>
              <a:buClr>
                <a:schemeClr val="accent5"/>
              </a:buClr>
              <a:buSzPts val="1200"/>
              <a:buChar char="○"/>
              <a:defRPr sz="1200"/>
            </a:lvl8pPr>
            <a:lvl9pPr marL="4114800" lvl="8" indent="-304800" rtl="0">
              <a:spcBef>
                <a:spcPts val="0"/>
              </a:spcBef>
              <a:spcAft>
                <a:spcPts val="0"/>
              </a:spcAft>
              <a:buSzPts val="1200"/>
              <a:buFont typeface="Lato"/>
              <a:buChar char="■"/>
              <a:defRPr sz="1200">
                <a:latin typeface="Lato"/>
                <a:ea typeface="Lato"/>
                <a:cs typeface="Lato"/>
                <a:sym typeface="Lato"/>
              </a:defRPr>
            </a:lvl9pPr>
          </a:lstStyle>
          <a:p>
            <a:endParaRPr/>
          </a:p>
        </p:txBody>
      </p:sp>
      <p:sp>
        <p:nvSpPr>
          <p:cNvPr id="847" name="Google Shape;847;p46"/>
          <p:cNvSpPr txBox="1">
            <a:spLocks noGrp="1"/>
          </p:cNvSpPr>
          <p:nvPr>
            <p:ph type="title"/>
          </p:nvPr>
        </p:nvSpPr>
        <p:spPr>
          <a:xfrm>
            <a:off x="713100" y="491767"/>
            <a:ext cx="771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 xmlns:p14="http://schemas.microsoft.com/office/powerpoint/2010/main" val="7769592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848"/>
        <p:cNvGrpSpPr/>
        <p:nvPr/>
      </p:nvGrpSpPr>
      <p:grpSpPr>
        <a:xfrm>
          <a:off x="0" y="0"/>
          <a:ext cx="0" cy="0"/>
          <a:chOff x="0" y="0"/>
          <a:chExt cx="0" cy="0"/>
        </a:xfrm>
      </p:grpSpPr>
      <p:sp>
        <p:nvSpPr>
          <p:cNvPr id="849" name="Google Shape;849;p47"/>
          <p:cNvSpPr/>
          <p:nvPr/>
        </p:nvSpPr>
        <p:spPr>
          <a:xfrm rot="-4766715">
            <a:off x="-4312009" y="2500913"/>
            <a:ext cx="11944841" cy="842718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0" name="Google Shape;850;p47"/>
          <p:cNvSpPr/>
          <p:nvPr/>
        </p:nvSpPr>
        <p:spPr>
          <a:xfrm>
            <a:off x="8388901" y="5548889"/>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851" name="Google Shape;851;p47"/>
          <p:cNvGrpSpPr/>
          <p:nvPr/>
        </p:nvGrpSpPr>
        <p:grpSpPr>
          <a:xfrm rot="-2125236">
            <a:off x="7333888" y="-2091795"/>
            <a:ext cx="3208435" cy="5013995"/>
            <a:chOff x="9395708" y="-2591285"/>
            <a:chExt cx="2431070" cy="2849374"/>
          </a:xfrm>
        </p:grpSpPr>
        <p:sp>
          <p:nvSpPr>
            <p:cNvPr id="852" name="Google Shape;852;p47"/>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3" name="Google Shape;853;p47"/>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4" name="Google Shape;854;p47"/>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5" name="Google Shape;855;p47"/>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6" name="Google Shape;856;p47"/>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7" name="Google Shape;857;p47"/>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8" name="Google Shape;858;p47"/>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9" name="Google Shape;859;p47"/>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0" name="Google Shape;860;p47"/>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1" name="Google Shape;861;p47"/>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2" name="Google Shape;862;p47"/>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3" name="Google Shape;863;p47"/>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4" name="Google Shape;864;p47"/>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5" name="Google Shape;865;p47"/>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6" name="Google Shape;866;p47"/>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7" name="Google Shape;867;p47"/>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8" name="Google Shape;868;p47"/>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9" name="Google Shape;869;p47"/>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0" name="Google Shape;870;p47"/>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1" name="Google Shape;871;p47"/>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2" name="Google Shape;872;p47"/>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3" name="Google Shape;873;p47"/>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4" name="Google Shape;874;p47"/>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5" name="Google Shape;875;p47"/>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6" name="Google Shape;876;p47"/>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7" name="Google Shape;877;p47"/>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8" name="Google Shape;878;p47"/>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9" name="Google Shape;879;p47"/>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0" name="Google Shape;880;p47"/>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1" name="Google Shape;881;p47"/>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2" name="Google Shape;882;p47"/>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3" name="Google Shape;883;p47"/>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84" name="Google Shape;884;p47"/>
          <p:cNvSpPr txBox="1">
            <a:spLocks noGrp="1"/>
          </p:cNvSpPr>
          <p:nvPr>
            <p:ph type="title"/>
          </p:nvPr>
        </p:nvSpPr>
        <p:spPr>
          <a:xfrm>
            <a:off x="713100" y="491767"/>
            <a:ext cx="771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5" name="Google Shape;885;p47"/>
          <p:cNvSpPr txBox="1">
            <a:spLocks noGrp="1"/>
          </p:cNvSpPr>
          <p:nvPr>
            <p:ph type="subTitle" idx="1"/>
          </p:nvPr>
        </p:nvSpPr>
        <p:spPr>
          <a:xfrm>
            <a:off x="753587" y="2503900"/>
            <a:ext cx="4463400" cy="1104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6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86" name="Google Shape;886;p47"/>
          <p:cNvSpPr txBox="1">
            <a:spLocks noGrp="1"/>
          </p:cNvSpPr>
          <p:nvPr>
            <p:ph type="ctrTitle" idx="2"/>
          </p:nvPr>
        </p:nvSpPr>
        <p:spPr>
          <a:xfrm>
            <a:off x="6093913" y="2503900"/>
            <a:ext cx="2296500" cy="1109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1600"/>
              <a:buFont typeface="Fira Sans Condensed Medium"/>
              <a:buNone/>
              <a:defRPr sz="2800"/>
            </a:lvl1pPr>
            <a:lvl2pPr lvl="1" algn="ctr" rtl="0">
              <a:spcBef>
                <a:spcPts val="0"/>
              </a:spcBef>
              <a:spcAft>
                <a:spcPts val="0"/>
              </a:spcAft>
              <a:buClr>
                <a:schemeClr val="dk1"/>
              </a:buClr>
              <a:buSzPts val="1600"/>
              <a:buFont typeface="Fira Sans Condensed Medium"/>
              <a:buNone/>
              <a:defRPr sz="1600">
                <a:solidFill>
                  <a:schemeClr val="dk1"/>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chemeClr val="dk1"/>
              </a:buClr>
              <a:buSzPts val="1600"/>
              <a:buFont typeface="Fira Sans Condensed Medium"/>
              <a:buNone/>
              <a:defRPr sz="1600">
                <a:solidFill>
                  <a:schemeClr val="dk1"/>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chemeClr val="dk1"/>
              </a:buClr>
              <a:buSzPts val="1600"/>
              <a:buFont typeface="Fira Sans Condensed Medium"/>
              <a:buNone/>
              <a:defRPr sz="1600">
                <a:solidFill>
                  <a:schemeClr val="dk1"/>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chemeClr val="dk1"/>
              </a:buClr>
              <a:buSzPts val="1600"/>
              <a:buFont typeface="Fira Sans Condensed Medium"/>
              <a:buNone/>
              <a:defRPr sz="1600">
                <a:solidFill>
                  <a:schemeClr val="dk1"/>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chemeClr val="dk1"/>
              </a:buClr>
              <a:buSzPts val="1600"/>
              <a:buFont typeface="Fira Sans Condensed Medium"/>
              <a:buNone/>
              <a:defRPr sz="1600">
                <a:solidFill>
                  <a:schemeClr val="dk1"/>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chemeClr val="dk1"/>
              </a:buClr>
              <a:buSzPts val="1600"/>
              <a:buFont typeface="Fira Sans Condensed Medium"/>
              <a:buNone/>
              <a:defRPr sz="1600">
                <a:solidFill>
                  <a:schemeClr val="dk1"/>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chemeClr val="dk1"/>
              </a:buClr>
              <a:buSzPts val="1600"/>
              <a:buFont typeface="Fira Sans Condensed Medium"/>
              <a:buNone/>
              <a:defRPr sz="1600">
                <a:solidFill>
                  <a:schemeClr val="dk1"/>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chemeClr val="dk1"/>
              </a:buClr>
              <a:buSzPts val="1600"/>
              <a:buFont typeface="Fira Sans Condensed Medium"/>
              <a:buNone/>
              <a:defRPr sz="1600">
                <a:solidFill>
                  <a:schemeClr val="dk1"/>
                </a:solidFill>
                <a:latin typeface="Fira Sans Condensed Medium"/>
                <a:ea typeface="Fira Sans Condensed Medium"/>
                <a:cs typeface="Fira Sans Condensed Medium"/>
                <a:sym typeface="Fira Sans Condensed Medium"/>
              </a:defRPr>
            </a:lvl9pPr>
          </a:lstStyle>
          <a:p>
            <a:endParaRPr/>
          </a:p>
        </p:txBody>
      </p:sp>
      <p:sp>
        <p:nvSpPr>
          <p:cNvPr id="887" name="Google Shape;887;p47"/>
          <p:cNvSpPr txBox="1">
            <a:spLocks noGrp="1"/>
          </p:cNvSpPr>
          <p:nvPr>
            <p:ph type="subTitle" idx="3"/>
          </p:nvPr>
        </p:nvSpPr>
        <p:spPr>
          <a:xfrm>
            <a:off x="753587" y="4439300"/>
            <a:ext cx="4463400" cy="1104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6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888" name="Google Shape;888;p47"/>
          <p:cNvSpPr txBox="1">
            <a:spLocks noGrp="1"/>
          </p:cNvSpPr>
          <p:nvPr>
            <p:ph type="ctrTitle" idx="4"/>
          </p:nvPr>
        </p:nvSpPr>
        <p:spPr>
          <a:xfrm>
            <a:off x="6093912" y="4439300"/>
            <a:ext cx="2296500" cy="1109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1600"/>
              <a:buFont typeface="Fira Sans Condensed Medium"/>
              <a:buNone/>
              <a:defRPr sz="2800"/>
            </a:lvl1pPr>
            <a:lvl2pPr lvl="1" algn="ctr" rtl="0">
              <a:spcBef>
                <a:spcPts val="0"/>
              </a:spcBef>
              <a:spcAft>
                <a:spcPts val="0"/>
              </a:spcAft>
              <a:buClr>
                <a:schemeClr val="dk1"/>
              </a:buClr>
              <a:buSzPts val="1600"/>
              <a:buFont typeface="Fira Sans Condensed Medium"/>
              <a:buNone/>
              <a:defRPr sz="1600">
                <a:solidFill>
                  <a:schemeClr val="dk1"/>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chemeClr val="dk1"/>
              </a:buClr>
              <a:buSzPts val="1600"/>
              <a:buFont typeface="Fira Sans Condensed Medium"/>
              <a:buNone/>
              <a:defRPr sz="1600">
                <a:solidFill>
                  <a:schemeClr val="dk1"/>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chemeClr val="dk1"/>
              </a:buClr>
              <a:buSzPts val="1600"/>
              <a:buFont typeface="Fira Sans Condensed Medium"/>
              <a:buNone/>
              <a:defRPr sz="1600">
                <a:solidFill>
                  <a:schemeClr val="dk1"/>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chemeClr val="dk1"/>
              </a:buClr>
              <a:buSzPts val="1600"/>
              <a:buFont typeface="Fira Sans Condensed Medium"/>
              <a:buNone/>
              <a:defRPr sz="1600">
                <a:solidFill>
                  <a:schemeClr val="dk1"/>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chemeClr val="dk1"/>
              </a:buClr>
              <a:buSzPts val="1600"/>
              <a:buFont typeface="Fira Sans Condensed Medium"/>
              <a:buNone/>
              <a:defRPr sz="1600">
                <a:solidFill>
                  <a:schemeClr val="dk1"/>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chemeClr val="dk1"/>
              </a:buClr>
              <a:buSzPts val="1600"/>
              <a:buFont typeface="Fira Sans Condensed Medium"/>
              <a:buNone/>
              <a:defRPr sz="1600">
                <a:solidFill>
                  <a:schemeClr val="dk1"/>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chemeClr val="dk1"/>
              </a:buClr>
              <a:buSzPts val="1600"/>
              <a:buFont typeface="Fira Sans Condensed Medium"/>
              <a:buNone/>
              <a:defRPr sz="1600">
                <a:solidFill>
                  <a:schemeClr val="dk1"/>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chemeClr val="dk1"/>
              </a:buClr>
              <a:buSzPts val="1600"/>
              <a:buFont typeface="Fira Sans Condensed Medium"/>
              <a:buNone/>
              <a:defRPr sz="1600">
                <a:solidFill>
                  <a:schemeClr val="dk1"/>
                </a:solidFill>
                <a:latin typeface="Fira Sans Condensed Medium"/>
                <a:ea typeface="Fira Sans Condensed Medium"/>
                <a:cs typeface="Fira Sans Condensed Medium"/>
                <a:sym typeface="Fira Sans Condensed Medium"/>
              </a:defRPr>
            </a:lvl9pPr>
          </a:lstStyle>
          <a:p>
            <a:endParaRPr/>
          </a:p>
        </p:txBody>
      </p:sp>
    </p:spTree>
    <p:extLst>
      <p:ext uri="{BB962C8B-B14F-4D97-AF65-F5344CB8AC3E}">
        <p14:creationId xmlns="" xmlns:p14="http://schemas.microsoft.com/office/powerpoint/2010/main" val="9419403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89"/>
        <p:cNvGrpSpPr/>
        <p:nvPr/>
      </p:nvGrpSpPr>
      <p:grpSpPr>
        <a:xfrm>
          <a:off x="0" y="0"/>
          <a:ext cx="0" cy="0"/>
          <a:chOff x="0" y="0"/>
          <a:chExt cx="0" cy="0"/>
        </a:xfrm>
      </p:grpSpPr>
      <p:sp>
        <p:nvSpPr>
          <p:cNvPr id="890" name="Google Shape;890;p48"/>
          <p:cNvSpPr/>
          <p:nvPr/>
        </p:nvSpPr>
        <p:spPr>
          <a:xfrm rot="1494765">
            <a:off x="-6507120" y="-3784450"/>
            <a:ext cx="8041299" cy="1008554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1" name="Google Shape;891;p48"/>
          <p:cNvSpPr/>
          <p:nvPr/>
        </p:nvSpPr>
        <p:spPr>
          <a:xfrm rot="-559858">
            <a:off x="7706834" y="-1897192"/>
            <a:ext cx="8041310" cy="1008563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2" name="Google Shape;892;p48"/>
          <p:cNvSpPr/>
          <p:nvPr/>
        </p:nvSpPr>
        <p:spPr>
          <a:xfrm>
            <a:off x="8330226" y="5983023"/>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3" name="Google Shape;893;p48"/>
          <p:cNvSpPr/>
          <p:nvPr/>
        </p:nvSpPr>
        <p:spPr>
          <a:xfrm>
            <a:off x="1" y="580435"/>
            <a:ext cx="1196432" cy="586260"/>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4" name="Google Shape;894;p48"/>
          <p:cNvSpPr/>
          <p:nvPr/>
        </p:nvSpPr>
        <p:spPr>
          <a:xfrm rot="-8742074">
            <a:off x="-390062" y="5340065"/>
            <a:ext cx="1976552" cy="158468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895" name="Google Shape;895;p48"/>
          <p:cNvGrpSpPr/>
          <p:nvPr/>
        </p:nvGrpSpPr>
        <p:grpSpPr>
          <a:xfrm rot="9367981">
            <a:off x="7500446" y="-85772"/>
            <a:ext cx="1860906" cy="1210679"/>
            <a:chOff x="10083475" y="3839575"/>
            <a:chExt cx="1221925" cy="596225"/>
          </a:xfrm>
        </p:grpSpPr>
        <p:sp>
          <p:nvSpPr>
            <p:cNvPr id="896" name="Google Shape;896;p48"/>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7" name="Google Shape;897;p48"/>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98" name="Google Shape;898;p48"/>
          <p:cNvSpPr txBox="1">
            <a:spLocks noGrp="1"/>
          </p:cNvSpPr>
          <p:nvPr>
            <p:ph type="title"/>
          </p:nvPr>
        </p:nvSpPr>
        <p:spPr>
          <a:xfrm>
            <a:off x="937700" y="4095067"/>
            <a:ext cx="21753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9" name="Google Shape;899;p48"/>
          <p:cNvSpPr txBox="1">
            <a:spLocks noGrp="1"/>
          </p:cNvSpPr>
          <p:nvPr>
            <p:ph type="subTitle" idx="1"/>
          </p:nvPr>
        </p:nvSpPr>
        <p:spPr>
          <a:xfrm>
            <a:off x="937700" y="4823833"/>
            <a:ext cx="21753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0" name="Google Shape;900;p48"/>
          <p:cNvSpPr txBox="1">
            <a:spLocks noGrp="1"/>
          </p:cNvSpPr>
          <p:nvPr>
            <p:ph type="title" idx="2"/>
          </p:nvPr>
        </p:nvSpPr>
        <p:spPr>
          <a:xfrm>
            <a:off x="3484420" y="4095067"/>
            <a:ext cx="21753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01" name="Google Shape;901;p48"/>
          <p:cNvSpPr txBox="1">
            <a:spLocks noGrp="1"/>
          </p:cNvSpPr>
          <p:nvPr>
            <p:ph type="subTitle" idx="3"/>
          </p:nvPr>
        </p:nvSpPr>
        <p:spPr>
          <a:xfrm>
            <a:off x="3484420" y="4823833"/>
            <a:ext cx="21753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2" name="Google Shape;902;p48"/>
          <p:cNvSpPr txBox="1">
            <a:spLocks noGrp="1"/>
          </p:cNvSpPr>
          <p:nvPr>
            <p:ph type="title" idx="4"/>
          </p:nvPr>
        </p:nvSpPr>
        <p:spPr>
          <a:xfrm>
            <a:off x="6031147" y="4095067"/>
            <a:ext cx="21753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03" name="Google Shape;903;p48"/>
          <p:cNvSpPr txBox="1">
            <a:spLocks noGrp="1"/>
          </p:cNvSpPr>
          <p:nvPr>
            <p:ph type="subTitle" idx="5"/>
          </p:nvPr>
        </p:nvSpPr>
        <p:spPr>
          <a:xfrm>
            <a:off x="6031147" y="4823833"/>
            <a:ext cx="21753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4" name="Google Shape;904;p48"/>
          <p:cNvSpPr txBox="1">
            <a:spLocks noGrp="1"/>
          </p:cNvSpPr>
          <p:nvPr>
            <p:ph type="title" idx="6"/>
          </p:nvPr>
        </p:nvSpPr>
        <p:spPr>
          <a:xfrm>
            <a:off x="713100" y="491767"/>
            <a:ext cx="771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 xmlns:p14="http://schemas.microsoft.com/office/powerpoint/2010/main" val="1418353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1048632" name="Date Placeholder 1"/>
          <p:cNvSpPr>
            <a:spLocks noGrp="1"/>
          </p:cNvSpPr>
          <p:nvPr>
            <p:ph type="dt" sz="half" idx="10"/>
          </p:nvPr>
        </p:nvSpPr>
        <p:spPr/>
        <p:txBody>
          <a:bodyPr/>
          <a:lstStyle/>
          <a:p>
            <a:fld id="{AB29C8F3-725A-4F9A-A507-94E9D5D4F6DB}" type="datetimeFigureOut">
              <a:rPr lang="zh-CN" altLang="en-US" smtClean="0"/>
              <a:pPr/>
              <a:t>2023/5/4</a:t>
            </a:fld>
            <a:endParaRPr lang="zh-CN" altLang="en-US"/>
          </a:p>
        </p:txBody>
      </p:sp>
      <p:sp>
        <p:nvSpPr>
          <p:cNvPr id="1048633" name="Footer Placeholder 2"/>
          <p:cNvSpPr>
            <a:spLocks noGrp="1"/>
          </p:cNvSpPr>
          <p:nvPr>
            <p:ph type="ftr" sz="quarter" idx="11"/>
          </p:nvPr>
        </p:nvSpPr>
        <p:spPr/>
        <p:txBody>
          <a:bodyPr/>
          <a:lstStyle/>
          <a:p>
            <a:endParaRPr lang="zh-CN" altLang="en-US"/>
          </a:p>
        </p:txBody>
      </p:sp>
      <p:sp>
        <p:nvSpPr>
          <p:cNvPr id="1048634" name="Slide Number Placeholder 3"/>
          <p:cNvSpPr>
            <a:spLocks noGrp="1"/>
          </p:cNvSpPr>
          <p:nvPr>
            <p:ph type="sldNum" sz="quarter" idx="12"/>
          </p:nvPr>
        </p:nvSpPr>
        <p:spPr/>
        <p:txBody>
          <a:bodyPr/>
          <a:lstStyle/>
          <a:p>
            <a:fld id="{7BE40409-DAE8-4674-9087-DC3CFB3688BD}" type="slidenum">
              <a:rPr lang="zh-CN" altLang="en-US" smtClean="0"/>
              <a:pPr/>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905"/>
        <p:cNvGrpSpPr/>
        <p:nvPr/>
      </p:nvGrpSpPr>
      <p:grpSpPr>
        <a:xfrm>
          <a:off x="0" y="0"/>
          <a:ext cx="0" cy="0"/>
          <a:chOff x="0" y="0"/>
          <a:chExt cx="0" cy="0"/>
        </a:xfrm>
      </p:grpSpPr>
      <p:sp>
        <p:nvSpPr>
          <p:cNvPr id="906" name="Google Shape;906;p49"/>
          <p:cNvSpPr/>
          <p:nvPr/>
        </p:nvSpPr>
        <p:spPr>
          <a:xfrm rot="-3558852" flipH="1">
            <a:off x="-7281125" y="-3744047"/>
            <a:ext cx="10722225" cy="756419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07" name="Google Shape;907;p49"/>
          <p:cNvGrpSpPr/>
          <p:nvPr/>
        </p:nvGrpSpPr>
        <p:grpSpPr>
          <a:xfrm rot="8663121">
            <a:off x="-217178" y="501778"/>
            <a:ext cx="1860803" cy="1210612"/>
            <a:chOff x="10083475" y="3839575"/>
            <a:chExt cx="1221925" cy="596225"/>
          </a:xfrm>
        </p:grpSpPr>
        <p:sp>
          <p:nvSpPr>
            <p:cNvPr id="908" name="Google Shape;908;p49"/>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49"/>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10" name="Google Shape;910;p49"/>
          <p:cNvSpPr txBox="1">
            <a:spLocks noGrp="1"/>
          </p:cNvSpPr>
          <p:nvPr>
            <p:ph type="title"/>
          </p:nvPr>
        </p:nvSpPr>
        <p:spPr>
          <a:xfrm>
            <a:off x="713100" y="491767"/>
            <a:ext cx="771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11" name="Google Shape;911;p49"/>
          <p:cNvSpPr txBox="1">
            <a:spLocks noGrp="1"/>
          </p:cNvSpPr>
          <p:nvPr>
            <p:ph type="title" idx="2"/>
          </p:nvPr>
        </p:nvSpPr>
        <p:spPr>
          <a:xfrm>
            <a:off x="756725" y="1955800"/>
            <a:ext cx="3100800" cy="594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800"/>
              <a:buNone/>
              <a:defRPr sz="2800">
                <a:solidFill>
                  <a:schemeClr val="accent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912" name="Google Shape;912;p49"/>
          <p:cNvSpPr txBox="1">
            <a:spLocks noGrp="1"/>
          </p:cNvSpPr>
          <p:nvPr>
            <p:ph type="subTitle" idx="1"/>
          </p:nvPr>
        </p:nvSpPr>
        <p:spPr>
          <a:xfrm>
            <a:off x="756725" y="2498133"/>
            <a:ext cx="31008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13" name="Google Shape;913;p49"/>
          <p:cNvSpPr txBox="1">
            <a:spLocks noGrp="1"/>
          </p:cNvSpPr>
          <p:nvPr>
            <p:ph type="title" idx="3"/>
          </p:nvPr>
        </p:nvSpPr>
        <p:spPr>
          <a:xfrm>
            <a:off x="756725" y="3378284"/>
            <a:ext cx="3100800" cy="594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800"/>
              <a:buNone/>
              <a:defRPr sz="2800">
                <a:solidFill>
                  <a:schemeClr val="accent4"/>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914" name="Google Shape;914;p49"/>
          <p:cNvSpPr txBox="1">
            <a:spLocks noGrp="1"/>
          </p:cNvSpPr>
          <p:nvPr>
            <p:ph type="subTitle" idx="4"/>
          </p:nvPr>
        </p:nvSpPr>
        <p:spPr>
          <a:xfrm>
            <a:off x="756725" y="3920551"/>
            <a:ext cx="31008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15" name="Google Shape;915;p49"/>
          <p:cNvSpPr txBox="1">
            <a:spLocks noGrp="1"/>
          </p:cNvSpPr>
          <p:nvPr>
            <p:ph type="title" idx="5"/>
          </p:nvPr>
        </p:nvSpPr>
        <p:spPr>
          <a:xfrm>
            <a:off x="756725" y="4800767"/>
            <a:ext cx="3100800" cy="594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800"/>
              <a:buNone/>
              <a:defRPr sz="2800">
                <a:solidFill>
                  <a:schemeClr val="accent3"/>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916" name="Google Shape;916;p49"/>
          <p:cNvSpPr txBox="1">
            <a:spLocks noGrp="1"/>
          </p:cNvSpPr>
          <p:nvPr>
            <p:ph type="subTitle" idx="6"/>
          </p:nvPr>
        </p:nvSpPr>
        <p:spPr>
          <a:xfrm>
            <a:off x="756725" y="5342967"/>
            <a:ext cx="31008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 xmlns:p14="http://schemas.microsoft.com/office/powerpoint/2010/main" val="21581856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917"/>
        <p:cNvGrpSpPr/>
        <p:nvPr/>
      </p:nvGrpSpPr>
      <p:grpSpPr>
        <a:xfrm>
          <a:off x="0" y="0"/>
          <a:ext cx="0" cy="0"/>
          <a:chOff x="0" y="0"/>
          <a:chExt cx="0" cy="0"/>
        </a:xfrm>
      </p:grpSpPr>
      <p:sp>
        <p:nvSpPr>
          <p:cNvPr id="918" name="Google Shape;918;p50"/>
          <p:cNvSpPr txBox="1">
            <a:spLocks noGrp="1"/>
          </p:cNvSpPr>
          <p:nvPr>
            <p:ph type="title"/>
          </p:nvPr>
        </p:nvSpPr>
        <p:spPr>
          <a:xfrm>
            <a:off x="2577246" y="2297367"/>
            <a:ext cx="1978200" cy="70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919" name="Google Shape;919;p50"/>
          <p:cNvSpPr txBox="1">
            <a:spLocks noGrp="1"/>
          </p:cNvSpPr>
          <p:nvPr>
            <p:ph type="subTitle" idx="1"/>
          </p:nvPr>
        </p:nvSpPr>
        <p:spPr>
          <a:xfrm>
            <a:off x="2577246" y="2939700"/>
            <a:ext cx="19782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20" name="Google Shape;920;p50"/>
          <p:cNvSpPr txBox="1">
            <a:spLocks noGrp="1"/>
          </p:cNvSpPr>
          <p:nvPr>
            <p:ph type="title" idx="2"/>
          </p:nvPr>
        </p:nvSpPr>
        <p:spPr>
          <a:xfrm>
            <a:off x="4588554" y="2297367"/>
            <a:ext cx="1978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921" name="Google Shape;921;p50"/>
          <p:cNvSpPr txBox="1">
            <a:spLocks noGrp="1"/>
          </p:cNvSpPr>
          <p:nvPr>
            <p:ph type="subTitle" idx="3"/>
          </p:nvPr>
        </p:nvSpPr>
        <p:spPr>
          <a:xfrm>
            <a:off x="4588550" y="2939700"/>
            <a:ext cx="1978200" cy="88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22" name="Google Shape;922;p50"/>
          <p:cNvSpPr txBox="1">
            <a:spLocks noGrp="1"/>
          </p:cNvSpPr>
          <p:nvPr>
            <p:ph type="title" idx="4"/>
          </p:nvPr>
        </p:nvSpPr>
        <p:spPr>
          <a:xfrm>
            <a:off x="2577246" y="4208567"/>
            <a:ext cx="1978200" cy="70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923" name="Google Shape;923;p50"/>
          <p:cNvSpPr txBox="1">
            <a:spLocks noGrp="1"/>
          </p:cNvSpPr>
          <p:nvPr>
            <p:ph type="subTitle" idx="5"/>
          </p:nvPr>
        </p:nvSpPr>
        <p:spPr>
          <a:xfrm>
            <a:off x="2577246" y="4850900"/>
            <a:ext cx="19782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24" name="Google Shape;924;p50"/>
          <p:cNvSpPr txBox="1">
            <a:spLocks noGrp="1"/>
          </p:cNvSpPr>
          <p:nvPr>
            <p:ph type="title" idx="6"/>
          </p:nvPr>
        </p:nvSpPr>
        <p:spPr>
          <a:xfrm>
            <a:off x="4588554" y="4208567"/>
            <a:ext cx="1978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925" name="Google Shape;925;p50"/>
          <p:cNvSpPr txBox="1">
            <a:spLocks noGrp="1"/>
          </p:cNvSpPr>
          <p:nvPr>
            <p:ph type="subTitle" idx="7"/>
          </p:nvPr>
        </p:nvSpPr>
        <p:spPr>
          <a:xfrm>
            <a:off x="4588550" y="4850900"/>
            <a:ext cx="1978200" cy="88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26" name="Google Shape;926;p50"/>
          <p:cNvSpPr txBox="1">
            <a:spLocks noGrp="1"/>
          </p:cNvSpPr>
          <p:nvPr>
            <p:ph type="title" idx="8"/>
          </p:nvPr>
        </p:nvSpPr>
        <p:spPr>
          <a:xfrm>
            <a:off x="713100" y="491767"/>
            <a:ext cx="771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27" name="Google Shape;927;p50"/>
          <p:cNvSpPr/>
          <p:nvPr/>
        </p:nvSpPr>
        <p:spPr>
          <a:xfrm rot="10800000">
            <a:off x="6547023" y="1801261"/>
            <a:ext cx="4199156" cy="487716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50"/>
          <p:cNvSpPr/>
          <p:nvPr/>
        </p:nvSpPr>
        <p:spPr>
          <a:xfrm rot="177447">
            <a:off x="-1548720" y="1659959"/>
            <a:ext cx="4198719" cy="487729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50"/>
          <p:cNvSpPr/>
          <p:nvPr/>
        </p:nvSpPr>
        <p:spPr>
          <a:xfrm>
            <a:off x="7791420" y="395320"/>
            <a:ext cx="1090189" cy="586248"/>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50"/>
          <p:cNvSpPr/>
          <p:nvPr/>
        </p:nvSpPr>
        <p:spPr>
          <a:xfrm>
            <a:off x="7684439" y="6005405"/>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50"/>
          <p:cNvSpPr/>
          <p:nvPr/>
        </p:nvSpPr>
        <p:spPr>
          <a:xfrm>
            <a:off x="-454799" y="3946719"/>
            <a:ext cx="1196432" cy="586260"/>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 xmlns:p14="http://schemas.microsoft.com/office/powerpoint/2010/main" val="6133622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932"/>
        <p:cNvGrpSpPr/>
        <p:nvPr/>
      </p:nvGrpSpPr>
      <p:grpSpPr>
        <a:xfrm>
          <a:off x="0" y="0"/>
          <a:ext cx="0" cy="0"/>
          <a:chOff x="0" y="0"/>
          <a:chExt cx="0" cy="0"/>
        </a:xfrm>
      </p:grpSpPr>
      <p:sp>
        <p:nvSpPr>
          <p:cNvPr id="933" name="Google Shape;933;p51"/>
          <p:cNvSpPr/>
          <p:nvPr/>
        </p:nvSpPr>
        <p:spPr>
          <a:xfrm rot="-3558852" flipH="1">
            <a:off x="4333051" y="-6682614"/>
            <a:ext cx="10722225" cy="756419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51"/>
          <p:cNvSpPr/>
          <p:nvPr/>
        </p:nvSpPr>
        <p:spPr>
          <a:xfrm rot="-5862196" flipH="1">
            <a:off x="-8028308" y="1989979"/>
            <a:ext cx="10722191" cy="756417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51"/>
          <p:cNvSpPr/>
          <p:nvPr/>
        </p:nvSpPr>
        <p:spPr>
          <a:xfrm>
            <a:off x="279239" y="209772"/>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51"/>
          <p:cNvSpPr/>
          <p:nvPr/>
        </p:nvSpPr>
        <p:spPr>
          <a:xfrm rot="7685880" flipH="1">
            <a:off x="7627714" y="4967193"/>
            <a:ext cx="2635657" cy="1188624"/>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51"/>
          <p:cNvSpPr/>
          <p:nvPr/>
        </p:nvSpPr>
        <p:spPr>
          <a:xfrm>
            <a:off x="8421289" y="1417072"/>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38" name="Google Shape;938;p51"/>
          <p:cNvGrpSpPr/>
          <p:nvPr/>
        </p:nvGrpSpPr>
        <p:grpSpPr>
          <a:xfrm rot="2297254" flipH="1">
            <a:off x="-240404" y="4950796"/>
            <a:ext cx="1068060" cy="994453"/>
            <a:chOff x="11501925" y="3107788"/>
            <a:chExt cx="1068075" cy="745850"/>
          </a:xfrm>
        </p:grpSpPr>
        <p:sp>
          <p:nvSpPr>
            <p:cNvPr id="939" name="Google Shape;939;p51"/>
            <p:cNvSpPr/>
            <p:nvPr/>
          </p:nvSpPr>
          <p:spPr>
            <a:xfrm>
              <a:off x="11501925" y="3108638"/>
              <a:ext cx="1068075" cy="745000"/>
            </a:xfrm>
            <a:custGeom>
              <a:avLst/>
              <a:gdLst/>
              <a:ahLst/>
              <a:cxnLst/>
              <a:rect l="l" t="t" r="r" b="b"/>
              <a:pathLst>
                <a:path w="42723" h="29800" extrusionOk="0">
                  <a:moveTo>
                    <a:pt x="42722" y="1"/>
                  </a:moveTo>
                  <a:cubicBezTo>
                    <a:pt x="42722" y="1"/>
                    <a:pt x="30005" y="2269"/>
                    <a:pt x="19832" y="8353"/>
                  </a:cubicBezTo>
                  <a:lnTo>
                    <a:pt x="21757" y="12099"/>
                  </a:lnTo>
                  <a:lnTo>
                    <a:pt x="18766" y="9040"/>
                  </a:lnTo>
                  <a:cubicBezTo>
                    <a:pt x="18182" y="9384"/>
                    <a:pt x="17632" y="9762"/>
                    <a:pt x="17082" y="10140"/>
                  </a:cubicBezTo>
                  <a:cubicBezTo>
                    <a:pt x="13783" y="12580"/>
                    <a:pt x="10758" y="15364"/>
                    <a:pt x="8077" y="18492"/>
                  </a:cubicBezTo>
                  <a:lnTo>
                    <a:pt x="11033" y="20657"/>
                  </a:lnTo>
                  <a:lnTo>
                    <a:pt x="7218" y="19488"/>
                  </a:lnTo>
                  <a:cubicBezTo>
                    <a:pt x="4503" y="22685"/>
                    <a:pt x="2097" y="26122"/>
                    <a:pt x="1" y="29765"/>
                  </a:cubicBezTo>
                  <a:cubicBezTo>
                    <a:pt x="1" y="29765"/>
                    <a:pt x="538" y="29800"/>
                    <a:pt x="1481" y="29800"/>
                  </a:cubicBezTo>
                  <a:cubicBezTo>
                    <a:pt x="5325" y="29800"/>
                    <a:pt x="15910" y="29223"/>
                    <a:pt x="24300" y="23372"/>
                  </a:cubicBezTo>
                  <a:lnTo>
                    <a:pt x="23406" y="20691"/>
                  </a:lnTo>
                  <a:lnTo>
                    <a:pt x="25297" y="22616"/>
                  </a:lnTo>
                  <a:cubicBezTo>
                    <a:pt x="28940" y="19832"/>
                    <a:pt x="32171" y="16223"/>
                    <a:pt x="34817" y="12717"/>
                  </a:cubicBezTo>
                  <a:lnTo>
                    <a:pt x="33820" y="9590"/>
                  </a:lnTo>
                  <a:lnTo>
                    <a:pt x="35711" y="11549"/>
                  </a:lnTo>
                  <a:cubicBezTo>
                    <a:pt x="38357" y="7871"/>
                    <a:pt x="40694" y="4022"/>
                    <a:pt x="427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51"/>
            <p:cNvSpPr/>
            <p:nvPr/>
          </p:nvSpPr>
          <p:spPr>
            <a:xfrm>
              <a:off x="11501925" y="3107788"/>
              <a:ext cx="1068075" cy="744125"/>
            </a:xfrm>
            <a:custGeom>
              <a:avLst/>
              <a:gdLst/>
              <a:ahLst/>
              <a:cxnLst/>
              <a:rect l="l" t="t" r="r" b="b"/>
              <a:pathLst>
                <a:path w="42723" h="29765" extrusionOk="0">
                  <a:moveTo>
                    <a:pt x="42722" y="0"/>
                  </a:moveTo>
                  <a:lnTo>
                    <a:pt x="41038" y="1444"/>
                  </a:lnTo>
                  <a:lnTo>
                    <a:pt x="39113" y="3162"/>
                  </a:lnTo>
                  <a:lnTo>
                    <a:pt x="36536" y="5328"/>
                  </a:lnTo>
                  <a:lnTo>
                    <a:pt x="35058" y="6565"/>
                  </a:lnTo>
                  <a:lnTo>
                    <a:pt x="33442" y="7802"/>
                  </a:lnTo>
                  <a:cubicBezTo>
                    <a:pt x="32343" y="8661"/>
                    <a:pt x="31208" y="9589"/>
                    <a:pt x="29971" y="10517"/>
                  </a:cubicBezTo>
                  <a:cubicBezTo>
                    <a:pt x="28768" y="11445"/>
                    <a:pt x="27496" y="12408"/>
                    <a:pt x="26190" y="13336"/>
                  </a:cubicBezTo>
                  <a:cubicBezTo>
                    <a:pt x="24884" y="14264"/>
                    <a:pt x="23578" y="15226"/>
                    <a:pt x="22238" y="16120"/>
                  </a:cubicBezTo>
                  <a:lnTo>
                    <a:pt x="20244" y="17529"/>
                  </a:lnTo>
                  <a:lnTo>
                    <a:pt x="18217" y="18869"/>
                  </a:lnTo>
                  <a:cubicBezTo>
                    <a:pt x="16876" y="19797"/>
                    <a:pt x="15536" y="20622"/>
                    <a:pt x="14264" y="21447"/>
                  </a:cubicBezTo>
                  <a:lnTo>
                    <a:pt x="10518" y="23784"/>
                  </a:lnTo>
                  <a:cubicBezTo>
                    <a:pt x="9315" y="24506"/>
                    <a:pt x="8181" y="25193"/>
                    <a:pt x="7115" y="25812"/>
                  </a:cubicBezTo>
                  <a:cubicBezTo>
                    <a:pt x="5019" y="27049"/>
                    <a:pt x="3231" y="28046"/>
                    <a:pt x="1960" y="28733"/>
                  </a:cubicBezTo>
                  <a:lnTo>
                    <a:pt x="516" y="29524"/>
                  </a:lnTo>
                  <a:lnTo>
                    <a:pt x="1" y="29764"/>
                  </a:lnTo>
                  <a:cubicBezTo>
                    <a:pt x="1" y="29764"/>
                    <a:pt x="757" y="29455"/>
                    <a:pt x="2063" y="28802"/>
                  </a:cubicBezTo>
                  <a:cubicBezTo>
                    <a:pt x="2681" y="28493"/>
                    <a:pt x="3472" y="28115"/>
                    <a:pt x="4366" y="27668"/>
                  </a:cubicBezTo>
                  <a:cubicBezTo>
                    <a:pt x="5259" y="27221"/>
                    <a:pt x="6256" y="26671"/>
                    <a:pt x="7321" y="26121"/>
                  </a:cubicBezTo>
                  <a:cubicBezTo>
                    <a:pt x="8387" y="25537"/>
                    <a:pt x="9521" y="24884"/>
                    <a:pt x="10758" y="24162"/>
                  </a:cubicBezTo>
                  <a:cubicBezTo>
                    <a:pt x="11961" y="23475"/>
                    <a:pt x="13267" y="22753"/>
                    <a:pt x="14539" y="21928"/>
                  </a:cubicBezTo>
                  <a:cubicBezTo>
                    <a:pt x="15845" y="21103"/>
                    <a:pt x="17185" y="20278"/>
                    <a:pt x="18526" y="19385"/>
                  </a:cubicBezTo>
                  <a:lnTo>
                    <a:pt x="20554" y="18079"/>
                  </a:lnTo>
                  <a:lnTo>
                    <a:pt x="22582" y="16670"/>
                  </a:lnTo>
                  <a:cubicBezTo>
                    <a:pt x="23922" y="15742"/>
                    <a:pt x="25228" y="14779"/>
                    <a:pt x="26534" y="13817"/>
                  </a:cubicBezTo>
                  <a:cubicBezTo>
                    <a:pt x="27874" y="12889"/>
                    <a:pt x="29077" y="11892"/>
                    <a:pt x="30315" y="10964"/>
                  </a:cubicBezTo>
                  <a:cubicBezTo>
                    <a:pt x="31552" y="10071"/>
                    <a:pt x="32652" y="9074"/>
                    <a:pt x="33752" y="8180"/>
                  </a:cubicBezTo>
                  <a:lnTo>
                    <a:pt x="35333" y="6909"/>
                  </a:lnTo>
                  <a:lnTo>
                    <a:pt x="36742" y="5637"/>
                  </a:lnTo>
                  <a:cubicBezTo>
                    <a:pt x="37670" y="4812"/>
                    <a:pt x="38529" y="4090"/>
                    <a:pt x="39251" y="3403"/>
                  </a:cubicBezTo>
                  <a:lnTo>
                    <a:pt x="41141" y="1547"/>
                  </a:lnTo>
                  <a:lnTo>
                    <a:pt x="427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41" name="Google Shape;941;p51"/>
          <p:cNvSpPr txBox="1">
            <a:spLocks noGrp="1"/>
          </p:cNvSpPr>
          <p:nvPr>
            <p:ph type="title"/>
          </p:nvPr>
        </p:nvSpPr>
        <p:spPr>
          <a:xfrm>
            <a:off x="713100" y="491767"/>
            <a:ext cx="771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42" name="Google Shape;942;p51"/>
          <p:cNvSpPr txBox="1">
            <a:spLocks noGrp="1"/>
          </p:cNvSpPr>
          <p:nvPr>
            <p:ph type="title" idx="2"/>
          </p:nvPr>
        </p:nvSpPr>
        <p:spPr>
          <a:xfrm>
            <a:off x="6276226" y="2235317"/>
            <a:ext cx="2249400" cy="70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800"/>
              <a:buNone/>
              <a:defRPr sz="2800">
                <a:solidFill>
                  <a:schemeClr val="accent3"/>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943" name="Google Shape;943;p51"/>
          <p:cNvSpPr txBox="1">
            <a:spLocks noGrp="1"/>
          </p:cNvSpPr>
          <p:nvPr>
            <p:ph type="subTitle" idx="1"/>
          </p:nvPr>
        </p:nvSpPr>
        <p:spPr>
          <a:xfrm>
            <a:off x="6276226" y="2938932"/>
            <a:ext cx="2249400" cy="62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44" name="Google Shape;944;p51"/>
          <p:cNvSpPr txBox="1">
            <a:spLocks noGrp="1"/>
          </p:cNvSpPr>
          <p:nvPr>
            <p:ph type="title" idx="3"/>
          </p:nvPr>
        </p:nvSpPr>
        <p:spPr>
          <a:xfrm>
            <a:off x="618374" y="4247473"/>
            <a:ext cx="22497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800"/>
              <a:buNone/>
              <a:defRPr sz="2800">
                <a:solidFill>
                  <a:schemeClr val="accent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945" name="Google Shape;945;p51"/>
          <p:cNvSpPr txBox="1">
            <a:spLocks noGrp="1"/>
          </p:cNvSpPr>
          <p:nvPr>
            <p:ph type="subTitle" idx="4"/>
          </p:nvPr>
        </p:nvSpPr>
        <p:spPr>
          <a:xfrm>
            <a:off x="618374" y="4951069"/>
            <a:ext cx="2249700" cy="62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46" name="Google Shape;946;p51"/>
          <p:cNvSpPr txBox="1">
            <a:spLocks noGrp="1"/>
          </p:cNvSpPr>
          <p:nvPr>
            <p:ph type="title" idx="5"/>
          </p:nvPr>
        </p:nvSpPr>
        <p:spPr>
          <a:xfrm>
            <a:off x="6276226" y="4247467"/>
            <a:ext cx="2249400" cy="70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800"/>
              <a:buNone/>
              <a:defRPr sz="2800">
                <a:solidFill>
                  <a:schemeClr val="accent4"/>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947" name="Google Shape;947;p51"/>
          <p:cNvSpPr txBox="1">
            <a:spLocks noGrp="1"/>
          </p:cNvSpPr>
          <p:nvPr>
            <p:ph type="subTitle" idx="6"/>
          </p:nvPr>
        </p:nvSpPr>
        <p:spPr>
          <a:xfrm>
            <a:off x="6276226" y="4951067"/>
            <a:ext cx="2249400" cy="62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48" name="Google Shape;948;p51"/>
          <p:cNvSpPr txBox="1">
            <a:spLocks noGrp="1"/>
          </p:cNvSpPr>
          <p:nvPr>
            <p:ph type="title" idx="7"/>
          </p:nvPr>
        </p:nvSpPr>
        <p:spPr>
          <a:xfrm>
            <a:off x="618374" y="2235333"/>
            <a:ext cx="22497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949" name="Google Shape;949;p51"/>
          <p:cNvSpPr txBox="1">
            <a:spLocks noGrp="1"/>
          </p:cNvSpPr>
          <p:nvPr>
            <p:ph type="subTitle" idx="8"/>
          </p:nvPr>
        </p:nvSpPr>
        <p:spPr>
          <a:xfrm>
            <a:off x="618374" y="2938945"/>
            <a:ext cx="2249700" cy="62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 xmlns:p14="http://schemas.microsoft.com/office/powerpoint/2010/main" val="39313797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950"/>
        <p:cNvGrpSpPr/>
        <p:nvPr/>
      </p:nvGrpSpPr>
      <p:grpSpPr>
        <a:xfrm>
          <a:off x="0" y="0"/>
          <a:ext cx="0" cy="0"/>
          <a:chOff x="0" y="0"/>
          <a:chExt cx="0" cy="0"/>
        </a:xfrm>
      </p:grpSpPr>
      <p:sp>
        <p:nvSpPr>
          <p:cNvPr id="951" name="Google Shape;951;p52"/>
          <p:cNvSpPr/>
          <p:nvPr/>
        </p:nvSpPr>
        <p:spPr>
          <a:xfrm rot="-571355" flipH="1">
            <a:off x="8095859" y="-2456894"/>
            <a:ext cx="8041293" cy="1008569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2" name="Google Shape;952;p52"/>
          <p:cNvSpPr/>
          <p:nvPr/>
        </p:nvSpPr>
        <p:spPr>
          <a:xfrm rot="326958">
            <a:off x="-7032499" y="-1947878"/>
            <a:ext cx="8041183" cy="1008575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3" name="Google Shape;953;p52"/>
          <p:cNvSpPr/>
          <p:nvPr/>
        </p:nvSpPr>
        <p:spPr>
          <a:xfrm rot="874891">
            <a:off x="8295000" y="-653062"/>
            <a:ext cx="1019460" cy="2542529"/>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54" name="Google Shape;954;p52"/>
          <p:cNvGrpSpPr/>
          <p:nvPr/>
        </p:nvGrpSpPr>
        <p:grpSpPr>
          <a:xfrm rot="-1864249">
            <a:off x="-501982" y="-922488"/>
            <a:ext cx="2044656" cy="2877335"/>
            <a:chOff x="-5495613" y="-710869"/>
            <a:chExt cx="2750172" cy="2902627"/>
          </a:xfrm>
        </p:grpSpPr>
        <p:sp>
          <p:nvSpPr>
            <p:cNvPr id="955" name="Google Shape;955;p52"/>
            <p:cNvSpPr/>
            <p:nvPr/>
          </p:nvSpPr>
          <p:spPr>
            <a:xfrm rot="-3863972">
              <a:off x="-4554171" y="-427335"/>
              <a:ext cx="1411060" cy="1264278"/>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6" name="Google Shape;956;p52"/>
            <p:cNvSpPr/>
            <p:nvPr/>
          </p:nvSpPr>
          <p:spPr>
            <a:xfrm rot="-3863972">
              <a:off x="-5125593" y="53001"/>
              <a:ext cx="1611659" cy="340129"/>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7" name="Google Shape;957;p52"/>
            <p:cNvSpPr/>
            <p:nvPr/>
          </p:nvSpPr>
          <p:spPr>
            <a:xfrm rot="-3863972">
              <a:off x="-5143954" y="-33158"/>
              <a:ext cx="2042354" cy="856538"/>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8" name="Google Shape;958;p52"/>
            <p:cNvSpPr/>
            <p:nvPr/>
          </p:nvSpPr>
          <p:spPr>
            <a:xfrm rot="-3863972">
              <a:off x="-3872882" y="1033713"/>
              <a:ext cx="921532" cy="1036962"/>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9" name="Google Shape;959;p52"/>
            <p:cNvSpPr/>
            <p:nvPr/>
          </p:nvSpPr>
          <p:spPr>
            <a:xfrm rot="-3863972">
              <a:off x="-3871558" y="1047472"/>
              <a:ext cx="896669" cy="1022622"/>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0" name="Google Shape;960;p52"/>
            <p:cNvSpPr/>
            <p:nvPr/>
          </p:nvSpPr>
          <p:spPr>
            <a:xfrm rot="-3863972">
              <a:off x="-4782169" y="1368422"/>
              <a:ext cx="1030910" cy="408613"/>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1" name="Google Shape;961;p52"/>
            <p:cNvSpPr/>
            <p:nvPr/>
          </p:nvSpPr>
          <p:spPr>
            <a:xfrm rot="-3863972">
              <a:off x="-4685950" y="1521217"/>
              <a:ext cx="1029220" cy="196291"/>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2" name="Google Shape;962;p52"/>
            <p:cNvSpPr/>
            <p:nvPr/>
          </p:nvSpPr>
          <p:spPr>
            <a:xfrm rot="-3863972">
              <a:off x="-5586968" y="915660"/>
              <a:ext cx="1267931" cy="595852"/>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3" name="Google Shape;963;p52"/>
            <p:cNvSpPr/>
            <p:nvPr/>
          </p:nvSpPr>
          <p:spPr>
            <a:xfrm rot="-3863972">
              <a:off x="-5533089" y="1002582"/>
              <a:ext cx="1264605" cy="475733"/>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64" name="Google Shape;964;p52"/>
          <p:cNvSpPr/>
          <p:nvPr/>
        </p:nvSpPr>
        <p:spPr>
          <a:xfrm>
            <a:off x="6839008" y="4"/>
            <a:ext cx="1090189" cy="586248"/>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5" name="Google Shape;965;p52"/>
          <p:cNvSpPr/>
          <p:nvPr/>
        </p:nvSpPr>
        <p:spPr>
          <a:xfrm>
            <a:off x="7929201" y="5958572"/>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6" name="Google Shape;966;p52"/>
          <p:cNvSpPr/>
          <p:nvPr/>
        </p:nvSpPr>
        <p:spPr>
          <a:xfrm>
            <a:off x="-77862" y="6169735"/>
            <a:ext cx="1196432" cy="586260"/>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7" name="Google Shape;967;p52"/>
          <p:cNvSpPr txBox="1">
            <a:spLocks noGrp="1"/>
          </p:cNvSpPr>
          <p:nvPr>
            <p:ph type="title"/>
          </p:nvPr>
        </p:nvSpPr>
        <p:spPr>
          <a:xfrm>
            <a:off x="717575" y="2098064"/>
            <a:ext cx="2374200" cy="97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968" name="Google Shape;968;p52"/>
          <p:cNvSpPr txBox="1">
            <a:spLocks noGrp="1"/>
          </p:cNvSpPr>
          <p:nvPr>
            <p:ph type="subTitle" idx="1"/>
          </p:nvPr>
        </p:nvSpPr>
        <p:spPr>
          <a:xfrm>
            <a:off x="717581" y="3152508"/>
            <a:ext cx="2374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69" name="Google Shape;969;p52"/>
          <p:cNvSpPr txBox="1">
            <a:spLocks noGrp="1"/>
          </p:cNvSpPr>
          <p:nvPr>
            <p:ph type="title" idx="2"/>
          </p:nvPr>
        </p:nvSpPr>
        <p:spPr>
          <a:xfrm>
            <a:off x="3384899" y="2098064"/>
            <a:ext cx="2374200" cy="97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970" name="Google Shape;970;p52"/>
          <p:cNvSpPr txBox="1">
            <a:spLocks noGrp="1"/>
          </p:cNvSpPr>
          <p:nvPr>
            <p:ph type="subTitle" idx="3"/>
          </p:nvPr>
        </p:nvSpPr>
        <p:spPr>
          <a:xfrm>
            <a:off x="3384901" y="3152508"/>
            <a:ext cx="2374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71" name="Google Shape;971;p52"/>
          <p:cNvSpPr txBox="1">
            <a:spLocks noGrp="1"/>
          </p:cNvSpPr>
          <p:nvPr>
            <p:ph type="title" idx="4"/>
          </p:nvPr>
        </p:nvSpPr>
        <p:spPr>
          <a:xfrm>
            <a:off x="717575" y="4379564"/>
            <a:ext cx="2374200" cy="97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972" name="Google Shape;972;p52"/>
          <p:cNvSpPr txBox="1">
            <a:spLocks noGrp="1"/>
          </p:cNvSpPr>
          <p:nvPr>
            <p:ph type="subTitle" idx="5"/>
          </p:nvPr>
        </p:nvSpPr>
        <p:spPr>
          <a:xfrm>
            <a:off x="717581" y="5445033"/>
            <a:ext cx="2374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73" name="Google Shape;973;p52"/>
          <p:cNvSpPr txBox="1">
            <a:spLocks noGrp="1"/>
          </p:cNvSpPr>
          <p:nvPr>
            <p:ph type="title" idx="6"/>
          </p:nvPr>
        </p:nvSpPr>
        <p:spPr>
          <a:xfrm>
            <a:off x="3384899" y="4379564"/>
            <a:ext cx="2374200" cy="97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974" name="Google Shape;974;p52"/>
          <p:cNvSpPr txBox="1">
            <a:spLocks noGrp="1"/>
          </p:cNvSpPr>
          <p:nvPr>
            <p:ph type="subTitle" idx="7"/>
          </p:nvPr>
        </p:nvSpPr>
        <p:spPr>
          <a:xfrm>
            <a:off x="3384901" y="5445033"/>
            <a:ext cx="2374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75" name="Google Shape;975;p52"/>
          <p:cNvSpPr txBox="1">
            <a:spLocks noGrp="1"/>
          </p:cNvSpPr>
          <p:nvPr>
            <p:ph type="title" idx="8"/>
          </p:nvPr>
        </p:nvSpPr>
        <p:spPr>
          <a:xfrm>
            <a:off x="6052221" y="2098064"/>
            <a:ext cx="2374200" cy="97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976" name="Google Shape;976;p52"/>
          <p:cNvSpPr txBox="1">
            <a:spLocks noGrp="1"/>
          </p:cNvSpPr>
          <p:nvPr>
            <p:ph type="subTitle" idx="9"/>
          </p:nvPr>
        </p:nvSpPr>
        <p:spPr>
          <a:xfrm>
            <a:off x="6052219" y="3152508"/>
            <a:ext cx="2374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77" name="Google Shape;977;p52"/>
          <p:cNvSpPr txBox="1">
            <a:spLocks noGrp="1"/>
          </p:cNvSpPr>
          <p:nvPr>
            <p:ph type="title" idx="13"/>
          </p:nvPr>
        </p:nvSpPr>
        <p:spPr>
          <a:xfrm>
            <a:off x="6052221" y="4379564"/>
            <a:ext cx="2374200" cy="97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2"/>
              </a:buClr>
              <a:buSzPts val="2800"/>
              <a:buNone/>
              <a:defRPr sz="2800">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978" name="Google Shape;978;p52"/>
          <p:cNvSpPr txBox="1">
            <a:spLocks noGrp="1"/>
          </p:cNvSpPr>
          <p:nvPr>
            <p:ph type="subTitle" idx="14"/>
          </p:nvPr>
        </p:nvSpPr>
        <p:spPr>
          <a:xfrm>
            <a:off x="6052219" y="5445033"/>
            <a:ext cx="2374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79" name="Google Shape;979;p52"/>
          <p:cNvSpPr txBox="1">
            <a:spLocks noGrp="1"/>
          </p:cNvSpPr>
          <p:nvPr>
            <p:ph type="title" idx="15"/>
          </p:nvPr>
        </p:nvSpPr>
        <p:spPr>
          <a:xfrm>
            <a:off x="713100" y="491767"/>
            <a:ext cx="7717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 xmlns:p14="http://schemas.microsoft.com/office/powerpoint/2010/main" val="180856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80"/>
        <p:cNvGrpSpPr/>
        <p:nvPr/>
      </p:nvGrpSpPr>
      <p:grpSpPr>
        <a:xfrm>
          <a:off x="0" y="0"/>
          <a:ext cx="0" cy="0"/>
          <a:chOff x="0" y="0"/>
          <a:chExt cx="0" cy="0"/>
        </a:xfrm>
      </p:grpSpPr>
      <p:sp>
        <p:nvSpPr>
          <p:cNvPr id="981" name="Google Shape;981;p53"/>
          <p:cNvSpPr/>
          <p:nvPr/>
        </p:nvSpPr>
        <p:spPr>
          <a:xfrm rot="1652765">
            <a:off x="-2104067" y="-3188769"/>
            <a:ext cx="8041471" cy="1008608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82" name="Google Shape;982;p53"/>
          <p:cNvGrpSpPr/>
          <p:nvPr/>
        </p:nvGrpSpPr>
        <p:grpSpPr>
          <a:xfrm rot="-3863970">
            <a:off x="5146885" y="-1434444"/>
            <a:ext cx="5175407" cy="4549437"/>
            <a:chOff x="9395708" y="-2591285"/>
            <a:chExt cx="2431070" cy="2849374"/>
          </a:xfrm>
        </p:grpSpPr>
        <p:sp>
          <p:nvSpPr>
            <p:cNvPr id="983" name="Google Shape;983;p53"/>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53"/>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53"/>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53"/>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7" name="Google Shape;987;p53"/>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8" name="Google Shape;988;p53"/>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9" name="Google Shape;989;p53"/>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53"/>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53"/>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53"/>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53"/>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53"/>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53"/>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53"/>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53"/>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53"/>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53"/>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53"/>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53"/>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53"/>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53"/>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53"/>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5" name="Google Shape;1005;p53"/>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6" name="Google Shape;1006;p53"/>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7" name="Google Shape;1007;p53"/>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8" name="Google Shape;1008;p53"/>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9" name="Google Shape;1009;p53"/>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0" name="Google Shape;1010;p53"/>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1" name="Google Shape;1011;p53"/>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2" name="Google Shape;1012;p53"/>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3" name="Google Shape;1013;p53"/>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4" name="Google Shape;1014;p53"/>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15" name="Google Shape;1015;p53"/>
          <p:cNvSpPr/>
          <p:nvPr/>
        </p:nvSpPr>
        <p:spPr>
          <a:xfrm>
            <a:off x="131088" y="340532"/>
            <a:ext cx="980350" cy="480411"/>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6" name="Google Shape;1016;p53"/>
          <p:cNvSpPr txBox="1">
            <a:spLocks noGrp="1"/>
          </p:cNvSpPr>
          <p:nvPr>
            <p:ph type="ctrTitle"/>
          </p:nvPr>
        </p:nvSpPr>
        <p:spPr>
          <a:xfrm>
            <a:off x="713225" y="752033"/>
            <a:ext cx="3858900" cy="10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7000" b="1">
                <a:latin typeface="Cairo"/>
                <a:ea typeface="Cairo"/>
                <a:cs typeface="Cairo"/>
                <a:sym typeface="Cair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17" name="Google Shape;1017;p53"/>
          <p:cNvSpPr txBox="1">
            <a:spLocks noGrp="1"/>
          </p:cNvSpPr>
          <p:nvPr>
            <p:ph type="subTitle" idx="1"/>
          </p:nvPr>
        </p:nvSpPr>
        <p:spPr>
          <a:xfrm>
            <a:off x="816670" y="2051633"/>
            <a:ext cx="3630300" cy="20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lt2"/>
                </a:solidFill>
                <a:latin typeface="Oxygen"/>
                <a:ea typeface="Oxygen"/>
                <a:cs typeface="Oxygen"/>
                <a:sym typeface="Oxygen"/>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18" name="Google Shape;1018;p53"/>
          <p:cNvSpPr txBox="1"/>
          <p:nvPr/>
        </p:nvSpPr>
        <p:spPr>
          <a:xfrm>
            <a:off x="4830900" y="4414867"/>
            <a:ext cx="3427200" cy="1206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en" sz="1300">
                <a:solidFill>
                  <a:schemeClr val="lt2"/>
                </a:solidFill>
                <a:latin typeface="Oxygen"/>
                <a:ea typeface="Oxygen"/>
                <a:cs typeface="Oxygen"/>
                <a:sym typeface="Oxygen"/>
              </a:rPr>
              <a:t>CREDITS: This presentation template was created by </a:t>
            </a:r>
            <a:r>
              <a:rPr lang="en" sz="1300" b="1">
                <a:solidFill>
                  <a:schemeClr val="lt2"/>
                </a:solidFill>
                <a:uFill>
                  <a:noFill/>
                </a:uFill>
                <a:latin typeface="Oxygen"/>
                <a:ea typeface="Oxygen"/>
                <a:cs typeface="Oxygen"/>
                <a:sym typeface="Oxygen"/>
                <a:hlinkClick r:id="rId2">
                  <a:extLst>
                    <a:ext uri="{A12FA001-AC4F-418D-AE19-62706E023703}">
                      <ahyp:hlinkClr xmlns="" xmlns:ahyp="http://schemas.microsoft.com/office/drawing/2018/hyperlinkcolor" val="tx"/>
                    </a:ext>
                  </a:extLst>
                </a:hlinkClick>
              </a:rPr>
              <a:t>Slidesgo</a:t>
            </a:r>
            <a:r>
              <a:rPr lang="en" sz="1300">
                <a:solidFill>
                  <a:schemeClr val="lt2"/>
                </a:solidFill>
                <a:latin typeface="Oxygen"/>
                <a:ea typeface="Oxygen"/>
                <a:cs typeface="Oxygen"/>
                <a:sym typeface="Oxygen"/>
              </a:rPr>
              <a:t>, including icons by </a:t>
            </a:r>
            <a:r>
              <a:rPr lang="en" sz="1300" b="1">
                <a:solidFill>
                  <a:schemeClr val="lt2"/>
                </a:solidFill>
                <a:uFill>
                  <a:noFill/>
                </a:uFill>
                <a:latin typeface="Oxygen"/>
                <a:ea typeface="Oxygen"/>
                <a:cs typeface="Oxygen"/>
                <a:sym typeface="Oxygen"/>
                <a:hlinkClick r:id="rId3">
                  <a:extLst>
                    <a:ext uri="{A12FA001-AC4F-418D-AE19-62706E023703}">
                      <ahyp:hlinkClr xmlns="" xmlns:ahyp="http://schemas.microsoft.com/office/drawing/2018/hyperlinkcolor" val="tx"/>
                    </a:ext>
                  </a:extLst>
                </a:hlinkClick>
              </a:rPr>
              <a:t>Flaticon</a:t>
            </a:r>
            <a:r>
              <a:rPr lang="en" sz="1300" b="1">
                <a:solidFill>
                  <a:schemeClr val="lt2"/>
                </a:solidFill>
                <a:latin typeface="Oxygen"/>
                <a:ea typeface="Oxygen"/>
                <a:cs typeface="Oxygen"/>
                <a:sym typeface="Oxygen"/>
              </a:rPr>
              <a:t> </a:t>
            </a:r>
            <a:r>
              <a:rPr lang="en" sz="1300">
                <a:solidFill>
                  <a:schemeClr val="lt2"/>
                </a:solidFill>
                <a:latin typeface="Oxygen"/>
                <a:ea typeface="Oxygen"/>
                <a:cs typeface="Oxygen"/>
                <a:sym typeface="Oxygen"/>
              </a:rPr>
              <a:t>and infographics &amp; images by </a:t>
            </a:r>
            <a:r>
              <a:rPr lang="en" sz="1300" b="1">
                <a:solidFill>
                  <a:schemeClr val="lt2"/>
                </a:solidFill>
                <a:uFill>
                  <a:noFill/>
                </a:uFill>
                <a:latin typeface="Oxygen"/>
                <a:ea typeface="Oxygen"/>
                <a:cs typeface="Oxygen"/>
                <a:sym typeface="Oxygen"/>
                <a:hlinkClick r:id="rId4">
                  <a:extLst>
                    <a:ext uri="{A12FA001-AC4F-418D-AE19-62706E023703}">
                      <ahyp:hlinkClr xmlns="" xmlns:ahyp="http://schemas.microsoft.com/office/drawing/2018/hyperlinkcolor" val="tx"/>
                    </a:ext>
                  </a:extLst>
                </a:hlinkClick>
              </a:rPr>
              <a:t>Freepik</a:t>
            </a:r>
            <a:r>
              <a:rPr lang="en" sz="1300" b="1">
                <a:solidFill>
                  <a:schemeClr val="lt2"/>
                </a:solidFill>
                <a:latin typeface="Oxygen"/>
                <a:ea typeface="Oxygen"/>
                <a:cs typeface="Oxygen"/>
                <a:sym typeface="Oxygen"/>
              </a:rPr>
              <a:t> </a:t>
            </a:r>
            <a:r>
              <a:rPr lang="en" sz="1300">
                <a:solidFill>
                  <a:schemeClr val="lt2"/>
                </a:solidFill>
                <a:latin typeface="Oxygen"/>
                <a:ea typeface="Oxygen"/>
                <a:cs typeface="Oxygen"/>
                <a:sym typeface="Oxygen"/>
              </a:rPr>
              <a:t>and illustrations by </a:t>
            </a:r>
            <a:r>
              <a:rPr lang="en" sz="1300" b="1">
                <a:solidFill>
                  <a:schemeClr val="lt2"/>
                </a:solidFill>
                <a:uFill>
                  <a:noFill/>
                </a:uFill>
                <a:latin typeface="Oxygen"/>
                <a:ea typeface="Oxygen"/>
                <a:cs typeface="Oxygen"/>
                <a:sym typeface="Oxygen"/>
                <a:hlinkClick r:id="rId5">
                  <a:extLst>
                    <a:ext uri="{A12FA001-AC4F-418D-AE19-62706E023703}">
                      <ahyp:hlinkClr xmlns="" xmlns:ahyp="http://schemas.microsoft.com/office/drawing/2018/hyperlinkcolor" val="tx"/>
                    </a:ext>
                  </a:extLst>
                </a:hlinkClick>
              </a:rPr>
              <a:t>Storyset</a:t>
            </a:r>
            <a:endParaRPr sz="1300" b="1">
              <a:solidFill>
                <a:schemeClr val="lt2"/>
              </a:solidFill>
              <a:latin typeface="Oxygen"/>
              <a:ea typeface="Oxygen"/>
              <a:cs typeface="Oxygen"/>
              <a:sym typeface="Oxygen"/>
            </a:endParaRPr>
          </a:p>
        </p:txBody>
      </p:sp>
    </p:spTree>
    <p:extLst>
      <p:ext uri="{BB962C8B-B14F-4D97-AF65-F5344CB8AC3E}">
        <p14:creationId xmlns="" xmlns:p14="http://schemas.microsoft.com/office/powerpoint/2010/main" val="13457131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019"/>
        <p:cNvGrpSpPr/>
        <p:nvPr/>
      </p:nvGrpSpPr>
      <p:grpSpPr>
        <a:xfrm>
          <a:off x="0" y="0"/>
          <a:ext cx="0" cy="0"/>
          <a:chOff x="0" y="0"/>
          <a:chExt cx="0" cy="0"/>
        </a:xfrm>
      </p:grpSpPr>
      <p:sp>
        <p:nvSpPr>
          <p:cNvPr id="1020" name="Google Shape;1020;p54"/>
          <p:cNvSpPr/>
          <p:nvPr/>
        </p:nvSpPr>
        <p:spPr>
          <a:xfrm rot="9305235" flipH="1">
            <a:off x="-6488070" y="443685"/>
            <a:ext cx="8041299" cy="10085543"/>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1" name="Google Shape;1021;p54"/>
          <p:cNvSpPr/>
          <p:nvPr/>
        </p:nvSpPr>
        <p:spPr>
          <a:xfrm rot="-10240142" flipH="1">
            <a:off x="7725884" y="-1443666"/>
            <a:ext cx="8041310" cy="10085635"/>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2" name="Google Shape;1022;p54"/>
          <p:cNvSpPr/>
          <p:nvPr/>
        </p:nvSpPr>
        <p:spPr>
          <a:xfrm flipH="1">
            <a:off x="8349276" y="105195"/>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3" name="Google Shape;1023;p54"/>
          <p:cNvSpPr/>
          <p:nvPr/>
        </p:nvSpPr>
        <p:spPr>
          <a:xfrm flipH="1">
            <a:off x="19042" y="6187299"/>
            <a:ext cx="1196432" cy="586260"/>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4" name="Google Shape;1024;p54"/>
          <p:cNvSpPr/>
          <p:nvPr/>
        </p:nvSpPr>
        <p:spPr>
          <a:xfrm rot="-2057926" flipH="1">
            <a:off x="-371012" y="-179968"/>
            <a:ext cx="1976552" cy="1584680"/>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025" name="Google Shape;1025;p54"/>
          <p:cNvGrpSpPr/>
          <p:nvPr/>
        </p:nvGrpSpPr>
        <p:grpSpPr>
          <a:xfrm rot="1432019" flipH="1">
            <a:off x="7519496" y="5619871"/>
            <a:ext cx="1860906" cy="1210679"/>
            <a:chOff x="10083475" y="3839575"/>
            <a:chExt cx="1221925" cy="596225"/>
          </a:xfrm>
        </p:grpSpPr>
        <p:sp>
          <p:nvSpPr>
            <p:cNvPr id="1026" name="Google Shape;1026;p54"/>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7" name="Google Shape;1027;p54"/>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 xmlns:p14="http://schemas.microsoft.com/office/powerpoint/2010/main" val="12536568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28"/>
        <p:cNvGrpSpPr/>
        <p:nvPr/>
      </p:nvGrpSpPr>
      <p:grpSpPr>
        <a:xfrm>
          <a:off x="0" y="0"/>
          <a:ext cx="0" cy="0"/>
          <a:chOff x="0" y="0"/>
          <a:chExt cx="0" cy="0"/>
        </a:xfrm>
      </p:grpSpPr>
      <p:sp>
        <p:nvSpPr>
          <p:cNvPr id="1029" name="Google Shape;1029;p55"/>
          <p:cNvSpPr/>
          <p:nvPr/>
        </p:nvSpPr>
        <p:spPr>
          <a:xfrm rot="5266434" flipH="1">
            <a:off x="6805745" y="3367315"/>
            <a:ext cx="6277212" cy="3613596"/>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0" name="Google Shape;1030;p55"/>
          <p:cNvSpPr/>
          <p:nvPr/>
        </p:nvSpPr>
        <p:spPr>
          <a:xfrm rot="-817974" flipH="1">
            <a:off x="-1420019" y="-2885301"/>
            <a:ext cx="4707987" cy="4817988"/>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1" name="Google Shape;1031;p55"/>
          <p:cNvSpPr/>
          <p:nvPr/>
        </p:nvSpPr>
        <p:spPr>
          <a:xfrm flipH="1">
            <a:off x="83440" y="391056"/>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032" name="Google Shape;1032;p55"/>
          <p:cNvGrpSpPr/>
          <p:nvPr/>
        </p:nvGrpSpPr>
        <p:grpSpPr>
          <a:xfrm rot="-10326178">
            <a:off x="-761665" y="4169943"/>
            <a:ext cx="2763839" cy="4319200"/>
            <a:chOff x="-7501642" y="749515"/>
            <a:chExt cx="2431070" cy="2849374"/>
          </a:xfrm>
        </p:grpSpPr>
        <p:sp>
          <p:nvSpPr>
            <p:cNvPr id="1033" name="Google Shape;1033;p55"/>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4" name="Google Shape;1034;p55"/>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5" name="Google Shape;1035;p55"/>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6" name="Google Shape;1036;p55"/>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7" name="Google Shape;1037;p55"/>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8" name="Google Shape;1038;p55"/>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9" name="Google Shape;1039;p55"/>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0" name="Google Shape;1040;p55"/>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1" name="Google Shape;1041;p55"/>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2" name="Google Shape;1042;p55"/>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3" name="Google Shape;1043;p55"/>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4" name="Google Shape;1044;p55"/>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5" name="Google Shape;1045;p55"/>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6" name="Google Shape;1046;p55"/>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7" name="Google Shape;1047;p55"/>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8" name="Google Shape;1048;p55"/>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9" name="Google Shape;1049;p55"/>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0" name="Google Shape;1050;p55"/>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1" name="Google Shape;1051;p55"/>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2" name="Google Shape;1052;p55"/>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3" name="Google Shape;1053;p55"/>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4" name="Google Shape;1054;p55"/>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5" name="Google Shape;1055;p55"/>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6" name="Google Shape;1056;p55"/>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7" name="Google Shape;1057;p55"/>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8" name="Google Shape;1058;p55"/>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9" name="Google Shape;1059;p55"/>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0" name="Google Shape;1060;p55"/>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1" name="Google Shape;1061;p55"/>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62" name="Google Shape;1062;p55"/>
          <p:cNvSpPr/>
          <p:nvPr/>
        </p:nvSpPr>
        <p:spPr>
          <a:xfrm flipH="1">
            <a:off x="7951090" y="6132389"/>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 xmlns:p14="http://schemas.microsoft.com/office/powerpoint/2010/main" val="23449820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063"/>
        <p:cNvGrpSpPr/>
        <p:nvPr/>
      </p:nvGrpSpPr>
      <p:grpSpPr>
        <a:xfrm>
          <a:off x="0" y="0"/>
          <a:ext cx="0" cy="0"/>
          <a:chOff x="0" y="0"/>
          <a:chExt cx="0" cy="0"/>
        </a:xfrm>
      </p:grpSpPr>
      <p:sp>
        <p:nvSpPr>
          <p:cNvPr id="1064" name="Google Shape;1064;p56"/>
          <p:cNvSpPr/>
          <p:nvPr/>
        </p:nvSpPr>
        <p:spPr>
          <a:xfrm rot="-1376154" flipH="1">
            <a:off x="-3744095" y="-7771133"/>
            <a:ext cx="10727883" cy="10978697"/>
          </a:xfrm>
          <a:custGeom>
            <a:avLst/>
            <a:gdLst/>
            <a:ahLst/>
            <a:cxnLst/>
            <a:rect l="l" t="t" r="r" b="b"/>
            <a:pathLst>
              <a:path w="160764" h="146873" extrusionOk="0">
                <a:moveTo>
                  <a:pt x="101362" y="1"/>
                </a:moveTo>
                <a:cubicBezTo>
                  <a:pt x="97757" y="1"/>
                  <a:pt x="94214" y="379"/>
                  <a:pt x="90823" y="1166"/>
                </a:cubicBezTo>
                <a:cubicBezTo>
                  <a:pt x="86720" y="2078"/>
                  <a:pt x="82799" y="3659"/>
                  <a:pt x="79182" y="5786"/>
                </a:cubicBezTo>
                <a:cubicBezTo>
                  <a:pt x="70337" y="10984"/>
                  <a:pt x="60580" y="14449"/>
                  <a:pt x="50427" y="16030"/>
                </a:cubicBezTo>
                <a:cubicBezTo>
                  <a:pt x="20913" y="20741"/>
                  <a:pt x="13618" y="59070"/>
                  <a:pt x="13618" y="67915"/>
                </a:cubicBezTo>
                <a:cubicBezTo>
                  <a:pt x="13618" y="78493"/>
                  <a:pt x="13983" y="89709"/>
                  <a:pt x="8147" y="98159"/>
                </a:cubicBezTo>
                <a:cubicBezTo>
                  <a:pt x="5016" y="102718"/>
                  <a:pt x="1" y="106760"/>
                  <a:pt x="518" y="112505"/>
                </a:cubicBezTo>
                <a:cubicBezTo>
                  <a:pt x="1095" y="118919"/>
                  <a:pt x="8177" y="123904"/>
                  <a:pt x="14469" y="127733"/>
                </a:cubicBezTo>
                <a:cubicBezTo>
                  <a:pt x="20761" y="131563"/>
                  <a:pt x="27175" y="135515"/>
                  <a:pt x="34105" y="138098"/>
                </a:cubicBezTo>
                <a:cubicBezTo>
                  <a:pt x="38850" y="139888"/>
                  <a:pt x="43923" y="141037"/>
                  <a:pt x="48757" y="141037"/>
                </a:cubicBezTo>
                <a:cubicBezTo>
                  <a:pt x="50984" y="141037"/>
                  <a:pt x="53160" y="140793"/>
                  <a:pt x="55230" y="140256"/>
                </a:cubicBezTo>
                <a:cubicBezTo>
                  <a:pt x="64770" y="137770"/>
                  <a:pt x="71642" y="129428"/>
                  <a:pt x="81732" y="129428"/>
                </a:cubicBezTo>
                <a:cubicBezTo>
                  <a:pt x="82251" y="129428"/>
                  <a:pt x="82779" y="129450"/>
                  <a:pt x="83316" y="129496"/>
                </a:cubicBezTo>
                <a:cubicBezTo>
                  <a:pt x="95170" y="130499"/>
                  <a:pt x="103924" y="142718"/>
                  <a:pt x="115657" y="146001"/>
                </a:cubicBezTo>
                <a:cubicBezTo>
                  <a:pt x="117815" y="146603"/>
                  <a:pt x="119955" y="146872"/>
                  <a:pt x="122056" y="146872"/>
                </a:cubicBezTo>
                <a:cubicBezTo>
                  <a:pt x="129513" y="146872"/>
                  <a:pt x="136494" y="143480"/>
                  <a:pt x="142162" y="139497"/>
                </a:cubicBezTo>
                <a:cubicBezTo>
                  <a:pt x="149487" y="134329"/>
                  <a:pt x="156022" y="127612"/>
                  <a:pt x="157572" y="118949"/>
                </a:cubicBezTo>
                <a:cubicBezTo>
                  <a:pt x="159092" y="110408"/>
                  <a:pt x="160764" y="99101"/>
                  <a:pt x="155566" y="90833"/>
                </a:cubicBezTo>
                <a:cubicBezTo>
                  <a:pt x="149730" y="81623"/>
                  <a:pt x="145748" y="71350"/>
                  <a:pt x="146843" y="61653"/>
                </a:cubicBezTo>
                <a:cubicBezTo>
                  <a:pt x="148150" y="50255"/>
                  <a:pt x="152739" y="46304"/>
                  <a:pt x="152466" y="34632"/>
                </a:cubicBezTo>
                <a:cubicBezTo>
                  <a:pt x="152344" y="29282"/>
                  <a:pt x="149122" y="23933"/>
                  <a:pt x="145110" y="19434"/>
                </a:cubicBezTo>
                <a:cubicBezTo>
                  <a:pt x="134359" y="7345"/>
                  <a:pt x="117248" y="1"/>
                  <a:pt x="101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5" name="Google Shape;1065;p56"/>
          <p:cNvSpPr/>
          <p:nvPr/>
        </p:nvSpPr>
        <p:spPr>
          <a:xfrm flipH="1">
            <a:off x="7760634" y="391041"/>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6" name="Google Shape;1066;p56"/>
          <p:cNvSpPr/>
          <p:nvPr/>
        </p:nvSpPr>
        <p:spPr>
          <a:xfrm flipH="1">
            <a:off x="115013" y="6132389"/>
            <a:ext cx="1196432" cy="586260"/>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067" name="Google Shape;1067;p56"/>
          <p:cNvGrpSpPr/>
          <p:nvPr/>
        </p:nvGrpSpPr>
        <p:grpSpPr>
          <a:xfrm rot="-5970486">
            <a:off x="-1229254" y="-1813109"/>
            <a:ext cx="4668255" cy="4103625"/>
            <a:chOff x="9395708" y="-2591285"/>
            <a:chExt cx="2431070" cy="2849374"/>
          </a:xfrm>
        </p:grpSpPr>
        <p:sp>
          <p:nvSpPr>
            <p:cNvPr id="1068" name="Google Shape;1068;p56"/>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9" name="Google Shape;1069;p56"/>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0" name="Google Shape;1070;p56"/>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1" name="Google Shape;1071;p56"/>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2" name="Google Shape;1072;p56"/>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3" name="Google Shape;1073;p56"/>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4" name="Google Shape;1074;p56"/>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5" name="Google Shape;1075;p56"/>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6" name="Google Shape;1076;p56"/>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7" name="Google Shape;1077;p56"/>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8" name="Google Shape;1078;p56"/>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9" name="Google Shape;1079;p56"/>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0" name="Google Shape;1080;p56"/>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1" name="Google Shape;1081;p56"/>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2" name="Google Shape;1082;p56"/>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3" name="Google Shape;1083;p56"/>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4" name="Google Shape;1084;p56"/>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5" name="Google Shape;1085;p56"/>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6" name="Google Shape;1086;p56"/>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7" name="Google Shape;1087;p56"/>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8" name="Google Shape;1088;p56"/>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9" name="Google Shape;1089;p56"/>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0" name="Google Shape;1090;p56"/>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1" name="Google Shape;1091;p56"/>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2" name="Google Shape;1092;p56"/>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3" name="Google Shape;1093;p56"/>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4" name="Google Shape;1094;p56"/>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5" name="Google Shape;1095;p56"/>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6" name="Google Shape;1096;p56"/>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7" name="Google Shape;1097;p56"/>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8" name="Google Shape;1098;p56"/>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9" name="Google Shape;1099;p56"/>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 xmlns:p14="http://schemas.microsoft.com/office/powerpoint/2010/main" val="7503490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00"/>
        <p:cNvGrpSpPr/>
        <p:nvPr/>
      </p:nvGrpSpPr>
      <p:grpSpPr>
        <a:xfrm>
          <a:off x="0" y="0"/>
          <a:ext cx="0" cy="0"/>
          <a:chOff x="0" y="0"/>
          <a:chExt cx="0" cy="0"/>
        </a:xfrm>
      </p:grpSpPr>
      <p:sp>
        <p:nvSpPr>
          <p:cNvPr id="1101" name="Google Shape;1101;p57"/>
          <p:cNvSpPr/>
          <p:nvPr/>
        </p:nvSpPr>
        <p:spPr>
          <a:xfrm rot="-1158018" flipH="1">
            <a:off x="-1506736" y="-2420215"/>
            <a:ext cx="10915830" cy="10927077"/>
          </a:xfrm>
          <a:custGeom>
            <a:avLst/>
            <a:gdLst/>
            <a:ahLst/>
            <a:cxnLst/>
            <a:rect l="l" t="t" r="r" b="b"/>
            <a:pathLst>
              <a:path w="154812" h="130137" extrusionOk="0">
                <a:moveTo>
                  <a:pt x="92281" y="1"/>
                </a:moveTo>
                <a:cubicBezTo>
                  <a:pt x="91659" y="1"/>
                  <a:pt x="91020" y="24"/>
                  <a:pt x="90365" y="72"/>
                </a:cubicBezTo>
                <a:cubicBezTo>
                  <a:pt x="54673" y="2741"/>
                  <a:pt x="60244" y="27726"/>
                  <a:pt x="35693" y="40601"/>
                </a:cubicBezTo>
                <a:cubicBezTo>
                  <a:pt x="11142" y="53477"/>
                  <a:pt x="1" y="80997"/>
                  <a:pt x="5538" y="100978"/>
                </a:cubicBezTo>
                <a:cubicBezTo>
                  <a:pt x="8573" y="111978"/>
                  <a:pt x="15494" y="116223"/>
                  <a:pt x="23212" y="116223"/>
                </a:cubicBezTo>
                <a:cubicBezTo>
                  <a:pt x="29489" y="116223"/>
                  <a:pt x="36294" y="113415"/>
                  <a:pt x="41964" y="109151"/>
                </a:cubicBezTo>
                <a:cubicBezTo>
                  <a:pt x="45455" y="106528"/>
                  <a:pt x="48555" y="105380"/>
                  <a:pt x="51623" y="105380"/>
                </a:cubicBezTo>
                <a:cubicBezTo>
                  <a:pt x="59637" y="105380"/>
                  <a:pt x="67435" y="113209"/>
                  <a:pt x="81426" y="123027"/>
                </a:cubicBezTo>
                <a:cubicBezTo>
                  <a:pt x="88167" y="127738"/>
                  <a:pt x="97536" y="130136"/>
                  <a:pt x="107139" y="130136"/>
                </a:cubicBezTo>
                <a:cubicBezTo>
                  <a:pt x="125146" y="130136"/>
                  <a:pt x="143979" y="121706"/>
                  <a:pt x="147873" y="104280"/>
                </a:cubicBezTo>
                <a:cubicBezTo>
                  <a:pt x="154811" y="73325"/>
                  <a:pt x="116984" y="53878"/>
                  <a:pt x="115884" y="36398"/>
                </a:cubicBezTo>
                <a:cubicBezTo>
                  <a:pt x="114852" y="19539"/>
                  <a:pt x="110176" y="1"/>
                  <a:pt x="9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2" name="Google Shape;1102;p57"/>
          <p:cNvSpPr/>
          <p:nvPr/>
        </p:nvSpPr>
        <p:spPr>
          <a:xfrm flipH="1">
            <a:off x="152871" y="418389"/>
            <a:ext cx="1340537" cy="65656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3" name="Google Shape;1103;p57"/>
          <p:cNvSpPr/>
          <p:nvPr/>
        </p:nvSpPr>
        <p:spPr>
          <a:xfrm flipH="1">
            <a:off x="7991070" y="1074932"/>
            <a:ext cx="980350" cy="480411"/>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04" name="Google Shape;1104;p57"/>
          <p:cNvGrpSpPr/>
          <p:nvPr/>
        </p:nvGrpSpPr>
        <p:grpSpPr>
          <a:xfrm rot="5813467">
            <a:off x="4484908" y="4080562"/>
            <a:ext cx="4668316" cy="4103679"/>
            <a:chOff x="9395708" y="-2591285"/>
            <a:chExt cx="2431070" cy="2849374"/>
          </a:xfrm>
        </p:grpSpPr>
        <p:sp>
          <p:nvSpPr>
            <p:cNvPr id="1105" name="Google Shape;1105;p57"/>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6" name="Google Shape;1106;p57"/>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7" name="Google Shape;1107;p57"/>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8" name="Google Shape;1108;p57"/>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9" name="Google Shape;1109;p57"/>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0" name="Google Shape;1110;p57"/>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1" name="Google Shape;1111;p57"/>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2" name="Google Shape;1112;p57"/>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3" name="Google Shape;1113;p57"/>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4" name="Google Shape;1114;p57"/>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5" name="Google Shape;1115;p57"/>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6" name="Google Shape;1116;p57"/>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7" name="Google Shape;1117;p57"/>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8" name="Google Shape;1118;p57"/>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9" name="Google Shape;1119;p57"/>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0" name="Google Shape;1120;p57"/>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1" name="Google Shape;1121;p57"/>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2" name="Google Shape;1122;p57"/>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3" name="Google Shape;1123;p57"/>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4" name="Google Shape;1124;p57"/>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5" name="Google Shape;1125;p57"/>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6" name="Google Shape;1126;p57"/>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7" name="Google Shape;1127;p57"/>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8" name="Google Shape;1128;p57"/>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9" name="Google Shape;1129;p57"/>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0" name="Google Shape;1130;p57"/>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1" name="Google Shape;1131;p57"/>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2" name="Google Shape;1132;p57"/>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3" name="Google Shape;1133;p57"/>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4" name="Google Shape;1134;p57"/>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5" name="Google Shape;1135;p57"/>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6" name="Google Shape;1136;p57"/>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 xmlns:p14="http://schemas.microsoft.com/office/powerpoint/2010/main" val="21164314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A7BDCE43-0981-43AE-AD65-882D4A70B48B}" type="datetimeFigureOut">
              <a:rPr lang="ru-RU" smtClean="0"/>
              <a:pPr/>
              <a:t>04.05.2023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6CE851-599E-43F9-87FB-609BC97A2472}" type="slidenum">
              <a:rPr lang="ru-RU" smtClean="0"/>
              <a:pPr/>
              <a:t>‹#›</a:t>
            </a:fld>
            <a:endParaRPr lang="ru-RU"/>
          </a:p>
        </p:txBody>
      </p:sp>
    </p:spTree>
    <p:extLst>
      <p:ext uri="{BB962C8B-B14F-4D97-AF65-F5344CB8AC3E}">
        <p14:creationId xmlns="" xmlns:p14="http://schemas.microsoft.com/office/powerpoint/2010/main" val="338650025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1048635" name="Title 1"/>
          <p:cNvSpPr>
            <a:spLocks noGrp="1"/>
          </p:cNvSpPr>
          <p:nvPr>
            <p:ph type="title"/>
          </p:nvPr>
        </p:nvSpPr>
        <p:spPr>
          <a:xfrm>
            <a:off x="629841" y="457200"/>
            <a:ext cx="2949178" cy="1600200"/>
          </a:xfrm>
        </p:spPr>
        <p:txBody>
          <a:bodyPr anchor="b"/>
          <a:lstStyle>
            <a:lvl1pPr>
              <a:defRPr sz="3200"/>
            </a:lvl1pPr>
          </a:lstStyle>
          <a:p>
            <a:r>
              <a:rPr lang="ru-RU" altLang="zh-CN"/>
              <a:t>Образец заголовка</a:t>
            </a:r>
            <a:endParaRPr lang="en-US" dirty="0"/>
          </a:p>
        </p:txBody>
      </p:sp>
      <p:sp>
        <p:nvSpPr>
          <p:cNvPr id="1048636"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ltLang="zh-CN"/>
              <a:t>Образец текста</a:t>
            </a:r>
          </a:p>
          <a:p>
            <a:pPr lvl="1"/>
            <a:r>
              <a:rPr lang="ru-RU" altLang="zh-CN"/>
              <a:t>Второй уровень</a:t>
            </a:r>
          </a:p>
          <a:p>
            <a:pPr lvl="2"/>
            <a:r>
              <a:rPr lang="ru-RU" altLang="zh-CN"/>
              <a:t>Третий уровень</a:t>
            </a:r>
          </a:p>
          <a:p>
            <a:pPr lvl="3"/>
            <a:r>
              <a:rPr lang="ru-RU" altLang="zh-CN"/>
              <a:t>Четвертый уровень</a:t>
            </a:r>
          </a:p>
          <a:p>
            <a:pPr lvl="4"/>
            <a:r>
              <a:rPr lang="ru-RU" altLang="zh-CN"/>
              <a:t>Пятый уровень</a:t>
            </a:r>
            <a:endParaRPr lang="en-US" dirty="0"/>
          </a:p>
        </p:txBody>
      </p:sp>
      <p:sp>
        <p:nvSpPr>
          <p:cNvPr id="1048637"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ltLang="zh-CN"/>
              <a:t>Образец текста</a:t>
            </a:r>
          </a:p>
        </p:txBody>
      </p:sp>
      <p:sp>
        <p:nvSpPr>
          <p:cNvPr id="1048638" name="Date Placeholder 4"/>
          <p:cNvSpPr>
            <a:spLocks noGrp="1"/>
          </p:cNvSpPr>
          <p:nvPr>
            <p:ph type="dt" sz="half" idx="10"/>
          </p:nvPr>
        </p:nvSpPr>
        <p:spPr/>
        <p:txBody>
          <a:bodyPr/>
          <a:lstStyle/>
          <a:p>
            <a:fld id="{AB29C8F3-725A-4F9A-A507-94E9D5D4F6DB}" type="datetimeFigureOut">
              <a:rPr lang="zh-CN" altLang="en-US" smtClean="0"/>
              <a:pPr/>
              <a:t>2023/5/4</a:t>
            </a:fld>
            <a:endParaRPr lang="zh-CN" altLang="en-US"/>
          </a:p>
        </p:txBody>
      </p:sp>
      <p:sp>
        <p:nvSpPr>
          <p:cNvPr id="1048639" name="Footer Placeholder 5"/>
          <p:cNvSpPr>
            <a:spLocks noGrp="1"/>
          </p:cNvSpPr>
          <p:nvPr>
            <p:ph type="ftr" sz="quarter" idx="11"/>
          </p:nvPr>
        </p:nvSpPr>
        <p:spPr/>
        <p:txBody>
          <a:bodyPr/>
          <a:lstStyle/>
          <a:p>
            <a:endParaRPr lang="zh-CN" altLang="en-US"/>
          </a:p>
        </p:txBody>
      </p:sp>
      <p:sp>
        <p:nvSpPr>
          <p:cNvPr id="1048640" name="Slide Number Placeholder 6"/>
          <p:cNvSpPr>
            <a:spLocks noGrp="1"/>
          </p:cNvSpPr>
          <p:nvPr>
            <p:ph type="sldNum" sz="quarter" idx="12"/>
          </p:nvPr>
        </p:nvSpPr>
        <p:spPr/>
        <p:txBody>
          <a:bodyPr/>
          <a:lstStyle/>
          <a:p>
            <a:fld id="{7BE40409-DAE8-4674-9087-DC3CFB3688BD}" type="slidenum">
              <a:rPr lang="zh-CN" altLang="en-US" smtClean="0"/>
              <a:pPr/>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7BDCE43-0981-43AE-AD65-882D4A70B48B}" type="datetimeFigureOut">
              <a:rPr lang="ru-RU" smtClean="0"/>
              <a:pPr/>
              <a:t>04.05.2023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6CE851-599E-43F9-87FB-609BC97A2472}" type="slidenum">
              <a:rPr lang="ru-RU" smtClean="0"/>
              <a:pPr/>
              <a:t>‹#›</a:t>
            </a:fld>
            <a:endParaRPr lang="ru-RU"/>
          </a:p>
        </p:txBody>
      </p:sp>
    </p:spTree>
    <p:extLst>
      <p:ext uri="{BB962C8B-B14F-4D97-AF65-F5344CB8AC3E}">
        <p14:creationId xmlns="" xmlns:p14="http://schemas.microsoft.com/office/powerpoint/2010/main" val="1777342332"/>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A7BDCE43-0981-43AE-AD65-882D4A70B48B}" type="datetimeFigureOut">
              <a:rPr lang="ru-RU" smtClean="0"/>
              <a:pPr/>
              <a:t>04.05.2023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6CE851-599E-43F9-87FB-609BC97A2472}" type="slidenum">
              <a:rPr lang="ru-RU" smtClean="0"/>
              <a:pPr/>
              <a:t>‹#›</a:t>
            </a:fld>
            <a:endParaRPr lang="ru-RU"/>
          </a:p>
        </p:txBody>
      </p:sp>
    </p:spTree>
    <p:extLst>
      <p:ext uri="{BB962C8B-B14F-4D97-AF65-F5344CB8AC3E}">
        <p14:creationId xmlns="" xmlns:p14="http://schemas.microsoft.com/office/powerpoint/2010/main" val="1168942941"/>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A7BDCE43-0981-43AE-AD65-882D4A70B48B}" type="datetimeFigureOut">
              <a:rPr lang="ru-RU" smtClean="0"/>
              <a:pPr/>
              <a:t>04.05.2023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B6CE851-599E-43F9-87FB-609BC97A2472}" type="slidenum">
              <a:rPr lang="ru-RU" smtClean="0"/>
              <a:pPr/>
              <a:t>‹#›</a:t>
            </a:fld>
            <a:endParaRPr lang="ru-RU"/>
          </a:p>
        </p:txBody>
      </p:sp>
    </p:spTree>
    <p:extLst>
      <p:ext uri="{BB962C8B-B14F-4D97-AF65-F5344CB8AC3E}">
        <p14:creationId xmlns="" xmlns:p14="http://schemas.microsoft.com/office/powerpoint/2010/main" val="1966771488"/>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A7BDCE43-0981-43AE-AD65-882D4A70B48B}" type="datetimeFigureOut">
              <a:rPr lang="ru-RU" smtClean="0"/>
              <a:pPr/>
              <a:t>04.05.2023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B6CE851-599E-43F9-87FB-609BC97A2472}" type="slidenum">
              <a:rPr lang="ru-RU" smtClean="0"/>
              <a:pPr/>
              <a:t>‹#›</a:t>
            </a:fld>
            <a:endParaRPr lang="ru-RU"/>
          </a:p>
        </p:txBody>
      </p:sp>
    </p:spTree>
    <p:extLst>
      <p:ext uri="{BB962C8B-B14F-4D97-AF65-F5344CB8AC3E}">
        <p14:creationId xmlns="" xmlns:p14="http://schemas.microsoft.com/office/powerpoint/2010/main" val="1406116342"/>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A7BDCE43-0981-43AE-AD65-882D4A70B48B}" type="datetimeFigureOut">
              <a:rPr lang="ru-RU" smtClean="0"/>
              <a:pPr/>
              <a:t>04.05.2023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B6CE851-599E-43F9-87FB-609BC97A2472}" type="slidenum">
              <a:rPr lang="ru-RU" smtClean="0"/>
              <a:pPr/>
              <a:t>‹#›</a:t>
            </a:fld>
            <a:endParaRPr lang="ru-RU"/>
          </a:p>
        </p:txBody>
      </p:sp>
    </p:spTree>
    <p:extLst>
      <p:ext uri="{BB962C8B-B14F-4D97-AF65-F5344CB8AC3E}">
        <p14:creationId xmlns="" xmlns:p14="http://schemas.microsoft.com/office/powerpoint/2010/main" val="914259187"/>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7BDCE43-0981-43AE-AD65-882D4A70B48B}" type="datetimeFigureOut">
              <a:rPr lang="ru-RU" smtClean="0"/>
              <a:pPr/>
              <a:t>04.05.2023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B6CE851-599E-43F9-87FB-609BC97A2472}" type="slidenum">
              <a:rPr lang="ru-RU" smtClean="0"/>
              <a:pPr/>
              <a:t>‹#›</a:t>
            </a:fld>
            <a:endParaRPr lang="ru-RU"/>
          </a:p>
        </p:txBody>
      </p:sp>
    </p:spTree>
    <p:extLst>
      <p:ext uri="{BB962C8B-B14F-4D97-AF65-F5344CB8AC3E}">
        <p14:creationId xmlns="" xmlns:p14="http://schemas.microsoft.com/office/powerpoint/2010/main" val="1870358842"/>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A7BDCE43-0981-43AE-AD65-882D4A70B48B}" type="datetimeFigureOut">
              <a:rPr lang="ru-RU" smtClean="0"/>
              <a:pPr/>
              <a:t>04.05.2023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B6CE851-599E-43F9-87FB-609BC97A2472}" type="slidenum">
              <a:rPr lang="ru-RU" smtClean="0"/>
              <a:pPr/>
              <a:t>‹#›</a:t>
            </a:fld>
            <a:endParaRPr lang="ru-RU"/>
          </a:p>
        </p:txBody>
      </p:sp>
    </p:spTree>
    <p:extLst>
      <p:ext uri="{BB962C8B-B14F-4D97-AF65-F5344CB8AC3E}">
        <p14:creationId xmlns="" xmlns:p14="http://schemas.microsoft.com/office/powerpoint/2010/main" val="4150377437"/>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A7BDCE43-0981-43AE-AD65-882D4A70B48B}" type="datetimeFigureOut">
              <a:rPr lang="ru-RU" smtClean="0"/>
              <a:pPr/>
              <a:t>04.05.2023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B6CE851-599E-43F9-87FB-609BC97A2472}" type="slidenum">
              <a:rPr lang="ru-RU" smtClean="0"/>
              <a:pPr/>
              <a:t>‹#›</a:t>
            </a:fld>
            <a:endParaRPr lang="ru-RU"/>
          </a:p>
        </p:txBody>
      </p:sp>
    </p:spTree>
    <p:extLst>
      <p:ext uri="{BB962C8B-B14F-4D97-AF65-F5344CB8AC3E}">
        <p14:creationId xmlns="" xmlns:p14="http://schemas.microsoft.com/office/powerpoint/2010/main" val="2145738518"/>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7BDCE43-0981-43AE-AD65-882D4A70B48B}" type="datetimeFigureOut">
              <a:rPr lang="ru-RU" smtClean="0"/>
              <a:pPr/>
              <a:t>04.05.2023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6CE851-599E-43F9-87FB-609BC97A2472}" type="slidenum">
              <a:rPr lang="ru-RU" smtClean="0"/>
              <a:pPr/>
              <a:t>‹#›</a:t>
            </a:fld>
            <a:endParaRPr lang="ru-RU"/>
          </a:p>
        </p:txBody>
      </p:sp>
    </p:spTree>
    <p:extLst>
      <p:ext uri="{BB962C8B-B14F-4D97-AF65-F5344CB8AC3E}">
        <p14:creationId xmlns="" xmlns:p14="http://schemas.microsoft.com/office/powerpoint/2010/main" val="3481590676"/>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7BDCE43-0981-43AE-AD65-882D4A70B48B}" type="datetimeFigureOut">
              <a:rPr lang="ru-RU" smtClean="0"/>
              <a:pPr/>
              <a:t>04.05.2023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6CE851-599E-43F9-87FB-609BC97A2472}" type="slidenum">
              <a:rPr lang="ru-RU" smtClean="0"/>
              <a:pPr/>
              <a:t>‹#›</a:t>
            </a:fld>
            <a:endParaRPr lang="ru-RU"/>
          </a:p>
        </p:txBody>
      </p:sp>
    </p:spTree>
    <p:extLst>
      <p:ext uri="{BB962C8B-B14F-4D97-AF65-F5344CB8AC3E}">
        <p14:creationId xmlns="" xmlns:p14="http://schemas.microsoft.com/office/powerpoint/2010/main" val="57365117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048602" name="Title 1"/>
          <p:cNvSpPr>
            <a:spLocks noGrp="1"/>
          </p:cNvSpPr>
          <p:nvPr>
            <p:ph type="title"/>
          </p:nvPr>
        </p:nvSpPr>
        <p:spPr>
          <a:xfrm>
            <a:off x="629841" y="457200"/>
            <a:ext cx="2949178" cy="1600200"/>
          </a:xfrm>
        </p:spPr>
        <p:txBody>
          <a:bodyPr anchor="b"/>
          <a:lstStyle>
            <a:lvl1pPr>
              <a:defRPr sz="3200"/>
            </a:lvl1pPr>
          </a:lstStyle>
          <a:p>
            <a:r>
              <a:rPr lang="ru-RU" altLang="zh-CN"/>
              <a:t>Образец заголовка</a:t>
            </a:r>
            <a:endParaRPr lang="en-US" dirty="0"/>
          </a:p>
        </p:txBody>
      </p:sp>
      <p:sp>
        <p:nvSpPr>
          <p:cNvPr id="104860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ltLang="zh-CN"/>
              <a:t>Вставка рисунка</a:t>
            </a:r>
            <a:endParaRPr lang="en-US" dirty="0"/>
          </a:p>
        </p:txBody>
      </p:sp>
      <p:sp>
        <p:nvSpPr>
          <p:cNvPr id="104860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ltLang="zh-CN"/>
              <a:t>Образец текста</a:t>
            </a:r>
          </a:p>
        </p:txBody>
      </p:sp>
      <p:sp>
        <p:nvSpPr>
          <p:cNvPr id="1048605" name="Date Placeholder 4"/>
          <p:cNvSpPr>
            <a:spLocks noGrp="1"/>
          </p:cNvSpPr>
          <p:nvPr>
            <p:ph type="dt" sz="half" idx="10"/>
          </p:nvPr>
        </p:nvSpPr>
        <p:spPr/>
        <p:txBody>
          <a:bodyPr/>
          <a:lstStyle/>
          <a:p>
            <a:fld id="{AB29C8F3-725A-4F9A-A507-94E9D5D4F6DB}" type="datetimeFigureOut">
              <a:rPr lang="zh-CN" altLang="en-US" smtClean="0"/>
              <a:pPr/>
              <a:t>2023/5/4</a:t>
            </a:fld>
            <a:endParaRPr lang="zh-CN" altLang="en-US"/>
          </a:p>
        </p:txBody>
      </p:sp>
      <p:sp>
        <p:nvSpPr>
          <p:cNvPr id="1048606" name="Footer Placeholder 5"/>
          <p:cNvSpPr>
            <a:spLocks noGrp="1"/>
          </p:cNvSpPr>
          <p:nvPr>
            <p:ph type="ftr" sz="quarter" idx="11"/>
          </p:nvPr>
        </p:nvSpPr>
        <p:spPr/>
        <p:txBody>
          <a:bodyPr/>
          <a:lstStyle/>
          <a:p>
            <a:endParaRPr lang="zh-CN" altLang="en-US"/>
          </a:p>
        </p:txBody>
      </p:sp>
      <p:sp>
        <p:nvSpPr>
          <p:cNvPr id="1048607" name="Slide Number Placeholder 6"/>
          <p:cNvSpPr>
            <a:spLocks noGrp="1"/>
          </p:cNvSpPr>
          <p:nvPr>
            <p:ph type="sldNum" sz="quarter" idx="12"/>
          </p:nvPr>
        </p:nvSpPr>
        <p:spPr/>
        <p:txBody>
          <a:bodyPr/>
          <a:lstStyle/>
          <a:p>
            <a:fld id="{7BE40409-DAE8-4674-9087-DC3CFB3688BD}" type="slidenum">
              <a:rPr lang="zh-CN" altLang="en-US" smtClean="0"/>
              <a:pPr/>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13159" y="685800"/>
            <a:ext cx="6000750" cy="2971801"/>
          </a:xfrm>
        </p:spPr>
        <p:txBody>
          <a:bodyPr anchor="b">
            <a:normAutofit/>
          </a:bodyPr>
          <a:lstStyle>
            <a:lvl1pPr algn="l">
              <a:defRPr sz="3600">
                <a:effectLst/>
              </a:defRPr>
            </a:lvl1pPr>
          </a:lstStyle>
          <a:p>
            <a:r>
              <a:rPr lang="ru-RU"/>
              <a:t>Образец заголовка</a:t>
            </a:r>
            <a:endParaRPr lang="en-US" dirty="0"/>
          </a:p>
        </p:txBody>
      </p:sp>
      <p:sp>
        <p:nvSpPr>
          <p:cNvPr id="3" name="Subtitle 2"/>
          <p:cNvSpPr>
            <a:spLocks noGrp="1"/>
          </p:cNvSpPr>
          <p:nvPr>
            <p:ph type="subTitle" idx="1"/>
          </p:nvPr>
        </p:nvSpPr>
        <p:spPr>
          <a:xfrm>
            <a:off x="513159" y="3843868"/>
            <a:ext cx="4800600" cy="1947333"/>
          </a:xfrm>
        </p:spPr>
        <p:txBody>
          <a:bodyPr anchor="t">
            <a:normAutofit/>
          </a:bodyPr>
          <a:lstStyle>
            <a:lvl1pPr marL="0" indent="0" algn="l">
              <a:buNone/>
              <a:defRPr sz="1575">
                <a:solidFill>
                  <a:schemeClr val="bg2">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387A84D-0D58-4BF0-9141-79398EA5FF99}" type="datetimeFigureOut">
              <a:rPr lang="ru-RU" smtClean="0"/>
              <a:pPr/>
              <a:t>04.05.2023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B38ADB7-CC5E-4C0C-B776-7D41B8CC670F}" type="slidenum">
              <a:rPr lang="ru-RU" smtClean="0"/>
              <a:pPr/>
              <a:t>‹#›</a:t>
            </a:fld>
            <a:endParaRPr lang="ru-RU"/>
          </a:p>
        </p:txBody>
      </p:sp>
      <p:cxnSp>
        <p:nvCxnSpPr>
          <p:cNvPr id="16" name="Straight Connector 15"/>
          <p:cNvCxnSpPr/>
          <p:nvPr/>
        </p:nvCxnSpPr>
        <p:spPr>
          <a:xfrm flipH="1">
            <a:off x="6171009" y="84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581128" y="91546"/>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426869"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501878" y="32279"/>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884070" y="609602"/>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1411872430"/>
      </p:ext>
    </p:extLst>
  </p:cSld>
  <p:clrMapOvr>
    <a:masterClrMapping/>
  </p:clrMapOvr>
  <p:transition spd="slow">
    <p:wip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387A84D-0D58-4BF0-9141-79398EA5FF99}" type="datetimeFigureOut">
              <a:rPr lang="ru-RU" smtClean="0"/>
              <a:pPr/>
              <a:t>04.05.2023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B38ADB7-CC5E-4C0C-B776-7D41B8CC670F}" type="slidenum">
              <a:rPr lang="ru-RU" smtClean="0"/>
              <a:pPr/>
              <a:t>‹#›</a:t>
            </a:fld>
            <a:endParaRPr lang="ru-RU"/>
          </a:p>
        </p:txBody>
      </p:sp>
    </p:spTree>
    <p:extLst>
      <p:ext uri="{BB962C8B-B14F-4D97-AF65-F5344CB8AC3E}">
        <p14:creationId xmlns="" xmlns:p14="http://schemas.microsoft.com/office/powerpoint/2010/main" val="1675191352"/>
      </p:ext>
    </p:extLst>
  </p:cSld>
  <p:clrMapOvr>
    <a:masterClrMapping/>
  </p:clrMapOvr>
  <p:transition spd="slow">
    <p:wip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13159" y="2006600"/>
            <a:ext cx="6400801" cy="2281600"/>
          </a:xfrm>
        </p:spPr>
        <p:txBody>
          <a:bodyPr anchor="b">
            <a:normAutofit/>
          </a:bodyPr>
          <a:lstStyle>
            <a:lvl1pPr algn="l">
              <a:defRPr sz="2700" b="0" cap="all"/>
            </a:lvl1pPr>
          </a:lstStyle>
          <a:p>
            <a:r>
              <a:rPr lang="ru-RU"/>
              <a:t>Образец заголовка</a:t>
            </a:r>
            <a:endParaRPr lang="en-US" dirty="0"/>
          </a:p>
        </p:txBody>
      </p:sp>
      <p:sp>
        <p:nvSpPr>
          <p:cNvPr id="3" name="Text Placeholder 2"/>
          <p:cNvSpPr>
            <a:spLocks noGrp="1"/>
          </p:cNvSpPr>
          <p:nvPr>
            <p:ph type="body" idx="1"/>
          </p:nvPr>
        </p:nvSpPr>
        <p:spPr>
          <a:xfrm>
            <a:off x="513160" y="4495800"/>
            <a:ext cx="6400800" cy="14986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387A84D-0D58-4BF0-9141-79398EA5FF99}" type="datetimeFigureOut">
              <a:rPr lang="ru-RU" smtClean="0"/>
              <a:pPr/>
              <a:t>04.05.2023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B38ADB7-CC5E-4C0C-B776-7D41B8CC670F}" type="slidenum">
              <a:rPr lang="ru-RU" smtClean="0"/>
              <a:pPr/>
              <a:t>‹#›</a:t>
            </a:fld>
            <a:endParaRPr lang="ru-RU"/>
          </a:p>
        </p:txBody>
      </p:sp>
    </p:spTree>
    <p:extLst>
      <p:ext uri="{BB962C8B-B14F-4D97-AF65-F5344CB8AC3E}">
        <p14:creationId xmlns="" xmlns:p14="http://schemas.microsoft.com/office/powerpoint/2010/main" val="2518348046"/>
      </p:ext>
    </p:extLst>
  </p:cSld>
  <p:clrMapOvr>
    <a:masterClrMapping/>
  </p:clrMapOvr>
  <p:transition spd="slow">
    <p:wip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513159" y="685801"/>
            <a:ext cx="3703241" cy="361526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356100" y="685801"/>
            <a:ext cx="3700859" cy="361526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387A84D-0D58-4BF0-9141-79398EA5FF99}" type="datetimeFigureOut">
              <a:rPr lang="ru-RU" smtClean="0"/>
              <a:pPr/>
              <a:t>04.05.2023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B38ADB7-CC5E-4C0C-B776-7D41B8CC670F}" type="slidenum">
              <a:rPr lang="ru-RU" smtClean="0"/>
              <a:pPr/>
              <a:t>‹#›</a:t>
            </a:fld>
            <a:endParaRPr lang="ru-RU"/>
          </a:p>
        </p:txBody>
      </p:sp>
    </p:spTree>
    <p:extLst>
      <p:ext uri="{BB962C8B-B14F-4D97-AF65-F5344CB8AC3E}">
        <p14:creationId xmlns="" xmlns:p14="http://schemas.microsoft.com/office/powerpoint/2010/main" val="2755031999"/>
      </p:ext>
    </p:extLst>
  </p:cSld>
  <p:clrMapOvr>
    <a:masterClrMapping/>
  </p:clrMapOvr>
  <p:transition spd="slow">
    <p:wip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729061" y="685800"/>
            <a:ext cx="3487340" cy="576262"/>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Content Placeholder 3"/>
          <p:cNvSpPr>
            <a:spLocks noGrp="1"/>
          </p:cNvSpPr>
          <p:nvPr>
            <p:ph sz="half" idx="2"/>
          </p:nvPr>
        </p:nvSpPr>
        <p:spPr>
          <a:xfrm>
            <a:off x="513159" y="1270529"/>
            <a:ext cx="3703241"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559299" y="685800"/>
            <a:ext cx="3498851" cy="576262"/>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Content Placeholder 5"/>
          <p:cNvSpPr>
            <a:spLocks noGrp="1"/>
          </p:cNvSpPr>
          <p:nvPr>
            <p:ph sz="quarter" idx="4"/>
          </p:nvPr>
        </p:nvSpPr>
        <p:spPr>
          <a:xfrm>
            <a:off x="4354909" y="1262062"/>
            <a:ext cx="3696891"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387A84D-0D58-4BF0-9141-79398EA5FF99}" type="datetimeFigureOut">
              <a:rPr lang="ru-RU" smtClean="0"/>
              <a:pPr/>
              <a:t>04.05.2023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B38ADB7-CC5E-4C0C-B776-7D41B8CC670F}" type="slidenum">
              <a:rPr lang="ru-RU" smtClean="0"/>
              <a:pPr/>
              <a:t>‹#›</a:t>
            </a:fld>
            <a:endParaRPr lang="ru-RU"/>
          </a:p>
        </p:txBody>
      </p:sp>
    </p:spTree>
    <p:extLst>
      <p:ext uri="{BB962C8B-B14F-4D97-AF65-F5344CB8AC3E}">
        <p14:creationId xmlns="" xmlns:p14="http://schemas.microsoft.com/office/powerpoint/2010/main" val="3803619193"/>
      </p:ext>
    </p:extLst>
  </p:cSld>
  <p:clrMapOvr>
    <a:masterClrMapping/>
  </p:clrMapOvr>
  <p:transition spd="slow">
    <p:wip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387A84D-0D58-4BF0-9141-79398EA5FF99}" type="datetimeFigureOut">
              <a:rPr lang="ru-RU" smtClean="0"/>
              <a:pPr/>
              <a:t>04.05.2023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B38ADB7-CC5E-4C0C-B776-7D41B8CC670F}" type="slidenum">
              <a:rPr lang="ru-RU" smtClean="0"/>
              <a:pPr/>
              <a:t>‹#›</a:t>
            </a:fld>
            <a:endParaRPr lang="ru-RU"/>
          </a:p>
        </p:txBody>
      </p:sp>
    </p:spTree>
    <p:extLst>
      <p:ext uri="{BB962C8B-B14F-4D97-AF65-F5344CB8AC3E}">
        <p14:creationId xmlns="" xmlns:p14="http://schemas.microsoft.com/office/powerpoint/2010/main" val="3348455605"/>
      </p:ext>
    </p:extLst>
  </p:cSld>
  <p:clrMapOvr>
    <a:masterClrMapping/>
  </p:clrMapOvr>
  <p:transition spd="slow">
    <p:wip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87A84D-0D58-4BF0-9141-79398EA5FF99}" type="datetimeFigureOut">
              <a:rPr lang="ru-RU" smtClean="0"/>
              <a:pPr/>
              <a:t>04.05.2023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B38ADB7-CC5E-4C0C-B776-7D41B8CC670F}" type="slidenum">
              <a:rPr lang="ru-RU" smtClean="0"/>
              <a:pPr/>
              <a:t>‹#›</a:t>
            </a:fld>
            <a:endParaRPr lang="ru-RU"/>
          </a:p>
        </p:txBody>
      </p:sp>
    </p:spTree>
    <p:extLst>
      <p:ext uri="{BB962C8B-B14F-4D97-AF65-F5344CB8AC3E}">
        <p14:creationId xmlns="" xmlns:p14="http://schemas.microsoft.com/office/powerpoint/2010/main" val="3907106996"/>
      </p:ext>
    </p:extLst>
  </p:cSld>
  <p:clrMapOvr>
    <a:masterClrMapping/>
  </p:clrMapOvr>
  <p:transition spd="slow">
    <p:wip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313759" y="685800"/>
            <a:ext cx="2743200" cy="1371600"/>
          </a:xfrm>
        </p:spPr>
        <p:txBody>
          <a:bodyPr anchor="b">
            <a:normAutofit/>
          </a:bodyPr>
          <a:lstStyle>
            <a:lvl1pPr algn="l">
              <a:defRPr sz="1800" b="0"/>
            </a:lvl1pPr>
          </a:lstStyle>
          <a:p>
            <a:r>
              <a:rPr lang="ru-RU"/>
              <a:t>Образец заголовка</a:t>
            </a:r>
            <a:endParaRPr lang="en-US" dirty="0"/>
          </a:p>
        </p:txBody>
      </p:sp>
      <p:sp>
        <p:nvSpPr>
          <p:cNvPr id="3" name="Content Placeholder 2"/>
          <p:cNvSpPr>
            <a:spLocks noGrp="1"/>
          </p:cNvSpPr>
          <p:nvPr>
            <p:ph idx="1"/>
          </p:nvPr>
        </p:nvSpPr>
        <p:spPr>
          <a:xfrm>
            <a:off x="513159" y="685800"/>
            <a:ext cx="4457701" cy="53086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5313759" y="2209800"/>
            <a:ext cx="2743200" cy="2091267"/>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5" name="Date Placeholder 4"/>
          <p:cNvSpPr>
            <a:spLocks noGrp="1"/>
          </p:cNvSpPr>
          <p:nvPr>
            <p:ph type="dt" sz="half" idx="10"/>
          </p:nvPr>
        </p:nvSpPr>
        <p:spPr/>
        <p:txBody>
          <a:bodyPr/>
          <a:lstStyle/>
          <a:p>
            <a:fld id="{1387A84D-0D58-4BF0-9141-79398EA5FF99}" type="datetimeFigureOut">
              <a:rPr lang="ru-RU" smtClean="0"/>
              <a:pPr/>
              <a:t>04.05.2023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B38ADB7-CC5E-4C0C-B776-7D41B8CC670F}" type="slidenum">
              <a:rPr lang="ru-RU" smtClean="0"/>
              <a:pPr/>
              <a:t>‹#›</a:t>
            </a:fld>
            <a:endParaRPr lang="ru-RU"/>
          </a:p>
        </p:txBody>
      </p:sp>
    </p:spTree>
    <p:extLst>
      <p:ext uri="{BB962C8B-B14F-4D97-AF65-F5344CB8AC3E}">
        <p14:creationId xmlns="" xmlns:p14="http://schemas.microsoft.com/office/powerpoint/2010/main" val="1636021582"/>
      </p:ext>
    </p:extLst>
  </p:cSld>
  <p:clrMapOvr>
    <a:masterClrMapping/>
  </p:clrMapOvr>
  <p:transition spd="slow">
    <p:wip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3542109" y="1447800"/>
            <a:ext cx="4514850" cy="1143000"/>
          </a:xfrm>
        </p:spPr>
        <p:txBody>
          <a:bodyPr anchor="b">
            <a:normAutofit/>
          </a:bodyPr>
          <a:lstStyle>
            <a:lvl1pPr algn="l">
              <a:defRPr sz="21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741759" y="914400"/>
            <a:ext cx="2460731"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a:t>Вставка рисунка</a:t>
            </a:r>
            <a:endParaRPr lang="en-US" dirty="0"/>
          </a:p>
        </p:txBody>
      </p:sp>
      <p:sp>
        <p:nvSpPr>
          <p:cNvPr id="4" name="Text Placeholder 3"/>
          <p:cNvSpPr>
            <a:spLocks noGrp="1"/>
          </p:cNvSpPr>
          <p:nvPr>
            <p:ph type="body" sz="half" idx="2"/>
          </p:nvPr>
        </p:nvSpPr>
        <p:spPr>
          <a:xfrm>
            <a:off x="3542109" y="2777067"/>
            <a:ext cx="4516041" cy="2048933"/>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5" name="Date Placeholder 4"/>
          <p:cNvSpPr>
            <a:spLocks noGrp="1"/>
          </p:cNvSpPr>
          <p:nvPr>
            <p:ph type="dt" sz="half" idx="10"/>
          </p:nvPr>
        </p:nvSpPr>
        <p:spPr/>
        <p:txBody>
          <a:bodyPr/>
          <a:lstStyle/>
          <a:p>
            <a:fld id="{1387A84D-0D58-4BF0-9141-79398EA5FF99}" type="datetimeFigureOut">
              <a:rPr lang="ru-RU" smtClean="0"/>
              <a:pPr/>
              <a:t>04.05.2023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B38ADB7-CC5E-4C0C-B776-7D41B8CC670F}" type="slidenum">
              <a:rPr lang="ru-RU" smtClean="0"/>
              <a:pPr/>
              <a:t>‹#›</a:t>
            </a:fld>
            <a:endParaRPr lang="ru-RU"/>
          </a:p>
        </p:txBody>
      </p:sp>
    </p:spTree>
    <p:extLst>
      <p:ext uri="{BB962C8B-B14F-4D97-AF65-F5344CB8AC3E}">
        <p14:creationId xmlns="" xmlns:p14="http://schemas.microsoft.com/office/powerpoint/2010/main" val="3994248676"/>
      </p:ext>
    </p:extLst>
  </p:cSld>
  <p:clrMapOvr>
    <a:masterClrMapping/>
  </p:clrMapOvr>
  <p:transition spd="slow">
    <p:wip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17" name="Picture Placeholder 2"/>
          <p:cNvSpPr>
            <a:spLocks noGrp="1" noChangeAspect="1"/>
          </p:cNvSpPr>
          <p:nvPr>
            <p:ph type="pic" idx="13"/>
          </p:nvPr>
        </p:nvSpPr>
        <p:spPr>
          <a:xfrm>
            <a:off x="514350" y="533400"/>
            <a:ext cx="8114109"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a:t>Вставка рисунка</a:t>
            </a:r>
            <a:endParaRPr lang="en-US" dirty="0"/>
          </a:p>
        </p:txBody>
      </p:sp>
      <p:sp>
        <p:nvSpPr>
          <p:cNvPr id="16" name="Text Placeholder 9"/>
          <p:cNvSpPr>
            <a:spLocks noGrp="1"/>
          </p:cNvSpPr>
          <p:nvPr>
            <p:ph type="body" sz="quarter" idx="14"/>
          </p:nvPr>
        </p:nvSpPr>
        <p:spPr>
          <a:xfrm>
            <a:off x="685801" y="3843867"/>
            <a:ext cx="6228158" cy="457200"/>
          </a:xfrm>
        </p:spPr>
        <p:txBody>
          <a:bodyPr anchor="t">
            <a:normAutofit/>
          </a:bodyPr>
          <a:lstStyle>
            <a:lvl1pPr marL="0" indent="0">
              <a:buFontTx/>
              <a:buNone/>
              <a:defRPr sz="12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ru-RU"/>
              <a:t>Образец текста</a:t>
            </a:r>
          </a:p>
        </p:txBody>
      </p:sp>
      <p:sp>
        <p:nvSpPr>
          <p:cNvPr id="3" name="Date Placeholder 2"/>
          <p:cNvSpPr>
            <a:spLocks noGrp="1"/>
          </p:cNvSpPr>
          <p:nvPr>
            <p:ph type="dt" sz="half" idx="10"/>
          </p:nvPr>
        </p:nvSpPr>
        <p:spPr/>
        <p:txBody>
          <a:bodyPr/>
          <a:lstStyle/>
          <a:p>
            <a:fld id="{1387A84D-0D58-4BF0-9141-79398EA5FF99}" type="datetimeFigureOut">
              <a:rPr lang="ru-RU" smtClean="0"/>
              <a:pPr/>
              <a:t>04.05.2023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B38ADB7-CC5E-4C0C-B776-7D41B8CC670F}" type="slidenum">
              <a:rPr lang="ru-RU" smtClean="0"/>
              <a:pPr/>
              <a:t>‹#›</a:t>
            </a:fld>
            <a:endParaRPr lang="ru-RU"/>
          </a:p>
        </p:txBody>
      </p:sp>
    </p:spTree>
    <p:extLst>
      <p:ext uri="{BB962C8B-B14F-4D97-AF65-F5344CB8AC3E}">
        <p14:creationId xmlns="" xmlns:p14="http://schemas.microsoft.com/office/powerpoint/2010/main" val="390868849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0.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3" Type="http://schemas.openxmlformats.org/officeDocument/2006/relationships/slideLayout" Target="../slideLayouts/slideLayout75.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slideLayout" Target="../slideLayouts/slideLayout78.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3"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4.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theme" Target="../theme/theme5.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 Type="http://schemas.openxmlformats.org/officeDocument/2006/relationships/slideLayout" Target="../slideLayouts/slideLayout109.xml"/><Relationship Id="rId21" Type="http://schemas.openxmlformats.org/officeDocument/2006/relationships/theme" Target="../theme/theme6.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7.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8.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image" Target="../media/image3.png"/><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ltLang="zh-CN"/>
              <a:t>Образец заголовка</a:t>
            </a:r>
            <a:endParaRPr lang="en-US" dirty="0"/>
          </a:p>
        </p:txBody>
      </p:sp>
      <p:sp>
        <p:nvSpPr>
          <p:cNvPr id="1048577"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ltLang="zh-CN"/>
              <a:t>Образец текста</a:t>
            </a:r>
          </a:p>
          <a:p>
            <a:pPr lvl="1"/>
            <a:r>
              <a:rPr lang="ru-RU" altLang="zh-CN"/>
              <a:t>Второй уровень</a:t>
            </a:r>
          </a:p>
          <a:p>
            <a:pPr lvl="2"/>
            <a:r>
              <a:rPr lang="ru-RU" altLang="zh-CN"/>
              <a:t>Третий уровень</a:t>
            </a:r>
          </a:p>
          <a:p>
            <a:pPr lvl="3"/>
            <a:r>
              <a:rPr lang="ru-RU" altLang="zh-CN"/>
              <a:t>Четвертый уровень</a:t>
            </a:r>
          </a:p>
          <a:p>
            <a:pPr lvl="4"/>
            <a:r>
              <a:rPr lang="ru-RU" altLang="zh-CN"/>
              <a:t>Пятый уровень</a:t>
            </a:r>
            <a:endParaRPr lang="en-US" dirty="0"/>
          </a:p>
        </p:txBody>
      </p:sp>
      <p:sp>
        <p:nvSpPr>
          <p:cNvPr id="1048578"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29C8F3-725A-4F9A-A507-94E9D5D4F6DB}" type="datetimeFigureOut">
              <a:rPr lang="zh-CN" altLang="en-US" smtClean="0"/>
              <a:pPr/>
              <a:t>2023/5/4</a:t>
            </a:fld>
            <a:endParaRPr lang="zh-CN" altLang="en-US"/>
          </a:p>
        </p:txBody>
      </p:sp>
      <p:sp>
        <p:nvSpPr>
          <p:cNvPr id="1048579"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40409-DAE8-4674-9087-DC3CFB3688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5/4/2023</a:t>
            </a:fld>
            <a:endParaRPr lang="en-US"/>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4093827278"/>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B106E36-FD25-4E2D-B0AA-010F637433A0}" type="datetimeFigureOut">
              <a:rPr lang="ru-RU" smtClean="0"/>
              <a:pPr/>
              <a:t>04.05.2023</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25C68B6-61C2-468F-89AB-4B9F7531AA68}"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extLst>
      <p:ext uri="{BB962C8B-B14F-4D97-AF65-F5344CB8AC3E}">
        <p14:creationId xmlns="" xmlns:p14="http://schemas.microsoft.com/office/powerpoint/2010/main" val="137849390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Cairo"/>
              <a:buNone/>
              <a:defRPr sz="3600" b="1">
                <a:solidFill>
                  <a:schemeClr val="dk1"/>
                </a:solidFill>
                <a:latin typeface="Cairo"/>
                <a:ea typeface="Cairo"/>
                <a:cs typeface="Cairo"/>
                <a:sym typeface="Cair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57700" y="19557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Oxygen"/>
              <a:buChar char="●"/>
              <a:defRPr sz="1800">
                <a:solidFill>
                  <a:schemeClr val="lt2"/>
                </a:solidFill>
                <a:latin typeface="Oxygen"/>
                <a:ea typeface="Oxygen"/>
                <a:cs typeface="Oxygen"/>
                <a:sym typeface="Oxygen"/>
              </a:defRPr>
            </a:lvl1pPr>
            <a:lvl2pPr marL="914400" lvl="1"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2pPr>
            <a:lvl3pPr marL="1371600" lvl="2"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3pPr>
            <a:lvl4pPr marL="1828800" lvl="3"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4pPr>
            <a:lvl5pPr marL="2286000" lvl="4"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5pPr>
            <a:lvl6pPr marL="2743200" lvl="5"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6pPr>
            <a:lvl7pPr marL="3200400" lvl="6"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7pPr>
            <a:lvl8pPr marL="3657600" lvl="7"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8pPr>
            <a:lvl9pPr marL="4114800" lvl="8" indent="-317500">
              <a:lnSpc>
                <a:spcPct val="115000"/>
              </a:lnSpc>
              <a:spcBef>
                <a:spcPts val="0"/>
              </a:spcBef>
              <a:spcAft>
                <a:spcPts val="0"/>
              </a:spcAft>
              <a:buClr>
                <a:schemeClr val="lt2"/>
              </a:buClr>
              <a:buSzPts val="1400"/>
              <a:buFont typeface="Oxygen"/>
              <a:buChar char="■"/>
              <a:defRPr>
                <a:solidFill>
                  <a:schemeClr val="lt2"/>
                </a:solidFill>
                <a:latin typeface="Oxygen"/>
                <a:ea typeface="Oxygen"/>
                <a:cs typeface="Oxygen"/>
                <a:sym typeface="Oxygen"/>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 xmlns:p14="http://schemas.microsoft.com/office/powerpoint/2010/main" val="3649366979"/>
      </p:ext>
    </p:extLst>
  </p:cSld>
  <p:clrMap bg1="lt1" tx1="dk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 id="2147483883" r:id="rId19"/>
    <p:sldLayoutId id="2147483884" r:id="rId20"/>
    <p:sldLayoutId id="2147483885" r:id="rId21"/>
    <p:sldLayoutId id="2147483886" r:id="rId22"/>
    <p:sldLayoutId id="2147483887" r:id="rId23"/>
    <p:sldLayoutId id="2147483888" r:id="rId24"/>
    <p:sldLayoutId id="2147483889" r:id="rId25"/>
    <p:sldLayoutId id="2147483890" r:id="rId26"/>
    <p:sldLayoutId id="2147483891" r:id="rId27"/>
    <p:sldLayoutId id="2147483892" r:id="rId28"/>
    <p:sldLayoutId id="2147483893" r:id="rId29"/>
    <p:sldLayoutId id="2147483894" r:id="rId30"/>
    <p:sldLayoutId id="2147483895" r:id="rId31"/>
    <p:sldLayoutId id="2147483896" r:id="rId32"/>
    <p:sldLayoutId id="2147483897" r:id="rId33"/>
    <p:sldLayoutId id="2147483898" r:id="rId34"/>
    <p:sldLayoutId id="2147483899" r:id="rId35"/>
    <p:sldLayoutId id="2147483900" r:id="rId36"/>
    <p:sldLayoutId id="2147483901" r:id="rId37"/>
    <p:sldLayoutId id="2147483902" r:id="rId38"/>
    <p:sldLayoutId id="2147483903" r:id="rId39"/>
    <p:sldLayoutId id="2147483904" r:id="rId40"/>
    <p:sldLayoutId id="2147483905" r:id="rId41"/>
    <p:sldLayoutId id="2147483906" r:id="rId42"/>
    <p:sldLayoutId id="2147483907" r:id="rId43"/>
    <p:sldLayoutId id="2147483908" r:id="rId44"/>
    <p:sldLayoutId id="2147483909" r:id="rId45"/>
    <p:sldLayoutId id="2147483910" r:id="rId46"/>
    <p:sldLayoutId id="2147483911" r:id="rId47"/>
    <p:sldLayoutId id="2147483912" r:id="rId48"/>
    <p:sldLayoutId id="2147483913" r:id="rId49"/>
    <p:sldLayoutId id="2147483914" r:id="rId50"/>
    <p:sldLayoutId id="2147483915" r:id="rId51"/>
    <p:sldLayoutId id="2147483916" r:id="rId52"/>
    <p:sldLayoutId id="2147483917" r:id="rId53"/>
    <p:sldLayoutId id="2147483918" r:id="rId54"/>
    <p:sldLayoutId id="2147483919" r:id="rId55"/>
    <p:sldLayoutId id="2147483920" r:id="rId5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7BDCE43-0981-43AE-AD65-882D4A70B48B}" type="datetimeFigureOut">
              <a:rPr lang="ru-RU" smtClean="0"/>
              <a:pPr/>
              <a:t>04.05.2023</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B6CE851-599E-43F9-87FB-609BC97A2472}" type="slidenum">
              <a:rPr lang="ru-RU" smtClean="0"/>
              <a:pPr/>
              <a:t>‹#›</a:t>
            </a:fld>
            <a:endParaRPr lang="ru-RU"/>
          </a:p>
        </p:txBody>
      </p:sp>
    </p:spTree>
    <p:extLst>
      <p:ext uri="{BB962C8B-B14F-4D97-AF65-F5344CB8AC3E}">
        <p14:creationId xmlns="" xmlns:p14="http://schemas.microsoft.com/office/powerpoint/2010/main" val="1918986592"/>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ransition spd="slow">
    <p:push dir="u"/>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905227" y="2963334"/>
            <a:ext cx="2236394"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13159" y="4487333"/>
            <a:ext cx="6400800" cy="15070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513159" y="685801"/>
            <a:ext cx="6400800" cy="3615267"/>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428309" y="6172201"/>
            <a:ext cx="1200150" cy="365125"/>
          </a:xfrm>
          <a:prstGeom prst="rect">
            <a:avLst/>
          </a:prstGeom>
        </p:spPr>
        <p:txBody>
          <a:bodyPr vert="horz" lIns="91440" tIns="45720" rIns="91440" bIns="45720" rtlCol="0" anchor="t"/>
          <a:lstStyle>
            <a:lvl1pPr algn="r">
              <a:defRPr sz="750" b="0" i="0">
                <a:solidFill>
                  <a:schemeClr val="bg2">
                    <a:lumMod val="50000"/>
                  </a:schemeClr>
                </a:solidFill>
                <a:effectLst/>
                <a:latin typeface="+mn-lt"/>
              </a:defRPr>
            </a:lvl1pPr>
          </a:lstStyle>
          <a:p>
            <a:fld id="{1387A84D-0D58-4BF0-9141-79398EA5FF99}" type="datetimeFigureOut">
              <a:rPr lang="ru-RU" smtClean="0"/>
              <a:pPr/>
              <a:t>04.05.2023</a:t>
            </a:fld>
            <a:endParaRPr lang="ru-RU"/>
          </a:p>
        </p:txBody>
      </p:sp>
      <p:sp>
        <p:nvSpPr>
          <p:cNvPr id="5" name="Footer Placeholder 4"/>
          <p:cNvSpPr>
            <a:spLocks noGrp="1"/>
          </p:cNvSpPr>
          <p:nvPr>
            <p:ph type="ftr" sz="quarter" idx="3"/>
          </p:nvPr>
        </p:nvSpPr>
        <p:spPr>
          <a:xfrm>
            <a:off x="513159" y="6172201"/>
            <a:ext cx="5657850" cy="365125"/>
          </a:xfrm>
          <a:prstGeom prst="rect">
            <a:avLst/>
          </a:prstGeom>
        </p:spPr>
        <p:txBody>
          <a:bodyPr vert="horz" lIns="91440" tIns="45720" rIns="91440" bIns="45720" rtlCol="0" anchor="t"/>
          <a:lstStyle>
            <a:lvl1pPr algn="l">
              <a:defRPr sz="750" b="0" i="0">
                <a:solidFill>
                  <a:schemeClr val="bg2">
                    <a:lumMod val="50000"/>
                  </a:schemeClr>
                </a:solidFill>
                <a:effectLst/>
                <a:latin typeface="+mn-lt"/>
              </a:defRPr>
            </a:lvl1pPr>
          </a:lstStyle>
          <a:p>
            <a:endParaRPr lang="ru-RU"/>
          </a:p>
        </p:txBody>
      </p:sp>
      <p:sp>
        <p:nvSpPr>
          <p:cNvPr id="6" name="Slide Number Placeholder 5"/>
          <p:cNvSpPr>
            <a:spLocks noGrp="1"/>
          </p:cNvSpPr>
          <p:nvPr>
            <p:ph type="sldNum" sz="quarter" idx="4"/>
          </p:nvPr>
        </p:nvSpPr>
        <p:spPr>
          <a:xfrm>
            <a:off x="7772400" y="5578476"/>
            <a:ext cx="856684" cy="669925"/>
          </a:xfrm>
          <a:prstGeom prst="rect">
            <a:avLst/>
          </a:prstGeom>
        </p:spPr>
        <p:txBody>
          <a:bodyPr vert="horz" lIns="91440" tIns="45720" rIns="91440" bIns="45720" rtlCol="0" anchor="b"/>
          <a:lstStyle>
            <a:lvl1pPr algn="r">
              <a:defRPr sz="2400" b="0" i="0">
                <a:solidFill>
                  <a:schemeClr val="bg2">
                    <a:lumMod val="50000"/>
                  </a:schemeClr>
                </a:solidFill>
                <a:effectLst/>
                <a:latin typeface="+mn-lt"/>
              </a:defRPr>
            </a:lvl1pPr>
          </a:lstStyle>
          <a:p>
            <a:fld id="{8B38ADB7-CC5E-4C0C-B776-7D41B8CC670F}" type="slidenum">
              <a:rPr lang="ru-RU" smtClean="0"/>
              <a:pPr/>
              <a:t>‹#›</a:t>
            </a:fld>
            <a:endParaRPr lang="ru-RU"/>
          </a:p>
        </p:txBody>
      </p:sp>
    </p:spTree>
    <p:extLst>
      <p:ext uri="{BB962C8B-B14F-4D97-AF65-F5344CB8AC3E}">
        <p14:creationId xmlns="" xmlns:p14="http://schemas.microsoft.com/office/powerpoint/2010/main" val="3998574798"/>
      </p:ext>
    </p:extLst>
  </p:cSld>
  <p:clrMap bg1="dk1" tx1="lt1" bg2="dk2"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 id="2147483949" r:id="rId16"/>
    <p:sldLayoutId id="2147483950" r:id="rId17"/>
  </p:sldLayoutIdLst>
  <p:transition spd="slow">
    <p:wipe/>
  </p:transition>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500" kern="1200" cap="none">
          <a:solidFill>
            <a:schemeClr val="bg2">
              <a:lumMod val="7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350" kern="1200" cap="none">
          <a:solidFill>
            <a:schemeClr val="bg2">
              <a:lumMod val="7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200" kern="1200" cap="none">
          <a:solidFill>
            <a:schemeClr val="bg2">
              <a:lumMod val="7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E1B3994-EC85-4CEE-B849-7AE33810F50A}"/>
              </a:ext>
            </a:extLst>
          </p:cNvPr>
          <p:cNvSpPr>
            <a:spLocks noGrp="1"/>
          </p:cNvSpPr>
          <p:nvPr>
            <p:ph type="title"/>
          </p:nvPr>
        </p:nvSpPr>
        <p:spPr>
          <a:xfrm>
            <a:off x="334735" y="562541"/>
            <a:ext cx="8380640" cy="466281"/>
          </a:xfrm>
          <a:prstGeom prst="rect">
            <a:avLst/>
          </a:prstGeom>
        </p:spPr>
        <p:txBody>
          <a:bodyPr vert="horz" wrap="square" lIns="91440" tIns="45720" rIns="91440" bIns="45720" rtlCol="0" anchor="ctr">
            <a:spAutoFit/>
          </a:bodyPr>
          <a:lstStyle/>
          <a:p>
            <a:pPr lvl="0" rtl="0"/>
            <a:r>
              <a:rPr lang="ru-RU" noProof="0"/>
              <a:t>Образец заголовка</a:t>
            </a:r>
          </a:p>
        </p:txBody>
      </p:sp>
      <p:sp>
        <p:nvSpPr>
          <p:cNvPr id="3" name="Текст 2">
            <a:extLst>
              <a:ext uri="{FF2B5EF4-FFF2-40B4-BE49-F238E27FC236}">
                <a16:creationId xmlns="" xmlns:a16="http://schemas.microsoft.com/office/drawing/2014/main" id="{EE88709A-CA63-4EAC-968C-8873D088E691}"/>
              </a:ext>
            </a:extLst>
          </p:cNvPr>
          <p:cNvSpPr>
            <a:spLocks noGrp="1"/>
          </p:cNvSpPr>
          <p:nvPr>
            <p:ph type="body" idx="1"/>
          </p:nvPr>
        </p:nvSpPr>
        <p:spPr>
          <a:xfrm>
            <a:off x="334735" y="1253331"/>
            <a:ext cx="8380640" cy="4770098"/>
          </a:xfrm>
          <a:prstGeom prst="rect">
            <a:avLst/>
          </a:prstGeom>
        </p:spPr>
        <p:txBody>
          <a:bodyPr vert="horz" lIns="91440" tIns="45720" rIns="91440" bIns="45720" rtlCol="0">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Нижний колонтитул 4">
            <a:extLst>
              <a:ext uri="{FF2B5EF4-FFF2-40B4-BE49-F238E27FC236}">
                <a16:creationId xmlns="" xmlns:a16="http://schemas.microsoft.com/office/drawing/2014/main" id="{6BBA3C17-8AAC-4933-A7DA-CD7D3F840BEB}"/>
              </a:ext>
            </a:extLst>
          </p:cNvPr>
          <p:cNvSpPr>
            <a:spLocks noGrp="1"/>
          </p:cNvSpPr>
          <p:nvPr>
            <p:ph type="ftr" sz="quarter" idx="3"/>
          </p:nvPr>
        </p:nvSpPr>
        <p:spPr>
          <a:xfrm>
            <a:off x="334736" y="6356351"/>
            <a:ext cx="3086100" cy="365125"/>
          </a:xfrm>
          <a:prstGeom prst="rect">
            <a:avLst/>
          </a:prstGeom>
        </p:spPr>
        <p:txBody>
          <a:bodyPr vert="horz" lIns="91440" tIns="45720" rIns="91440" bIns="45720" rtlCol="0" anchor="ctr"/>
          <a:lstStyle>
            <a:lvl1pPr algn="l">
              <a:defRPr sz="900">
                <a:solidFill>
                  <a:schemeClr val="tx1">
                    <a:tint val="75000"/>
                  </a:schemeClr>
                </a:solidFill>
                <a:latin typeface="+mj-lt"/>
              </a:defRPr>
            </a:lvl1pPr>
          </a:lstStyle>
          <a:p>
            <a:pPr rtl="0"/>
            <a:endParaRPr lang="ru-RU" noProof="0"/>
          </a:p>
        </p:txBody>
      </p:sp>
      <p:sp>
        <p:nvSpPr>
          <p:cNvPr id="7" name="Прямоугольник 6">
            <a:extLst>
              <a:ext uri="{FF2B5EF4-FFF2-40B4-BE49-F238E27FC236}">
                <a16:creationId xmlns="" xmlns:a16="http://schemas.microsoft.com/office/drawing/2014/main" id="{72B1D122-60D0-8B4D-896A-2A770C0B6343}"/>
              </a:ext>
            </a:extLst>
          </p:cNvPr>
          <p:cNvSpPr/>
          <p:nvPr userDrawn="1"/>
        </p:nvSpPr>
        <p:spPr>
          <a:xfrm>
            <a:off x="8520012" y="6369050"/>
            <a:ext cx="251932"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ru-RU" sz="1350" noProof="0">
              <a:solidFill>
                <a:schemeClr val="tx1"/>
              </a:solidFill>
            </a:endParaRPr>
          </a:p>
        </p:txBody>
      </p:sp>
      <p:sp>
        <p:nvSpPr>
          <p:cNvPr id="8" name="Номер слайда 5">
            <a:extLst>
              <a:ext uri="{FF2B5EF4-FFF2-40B4-BE49-F238E27FC236}">
                <a16:creationId xmlns="" xmlns:a16="http://schemas.microsoft.com/office/drawing/2014/main" id="{6B5B9FA1-1805-A944-AC99-868579EBA1AD}"/>
              </a:ext>
            </a:extLst>
          </p:cNvPr>
          <p:cNvSpPr txBox="1">
            <a:spLocks/>
          </p:cNvSpPr>
          <p:nvPr userDrawn="1"/>
        </p:nvSpPr>
        <p:spPr>
          <a:xfrm>
            <a:off x="8520012" y="6369051"/>
            <a:ext cx="251932"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ru-RU" sz="750" b="1" noProof="0" smtClean="0">
                <a:solidFill>
                  <a:schemeClr val="bg1"/>
                </a:solidFill>
              </a:rPr>
              <a:pPr rtl="0"/>
              <a:t>‹#›</a:t>
            </a:fld>
            <a:endParaRPr lang="ru-RU" sz="750" b="1" noProof="0">
              <a:solidFill>
                <a:schemeClr val="bg1"/>
              </a:solidFill>
            </a:endParaRPr>
          </a:p>
        </p:txBody>
      </p:sp>
    </p:spTree>
    <p:extLst>
      <p:ext uri="{BB962C8B-B14F-4D97-AF65-F5344CB8AC3E}">
        <p14:creationId xmlns="" xmlns:p14="http://schemas.microsoft.com/office/powerpoint/2010/main" val="3656438912"/>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66" r:id="rId15"/>
    <p:sldLayoutId id="2147483967" r:id="rId16"/>
    <p:sldLayoutId id="2147483968" r:id="rId17"/>
    <p:sldLayoutId id="2147483969" r:id="rId18"/>
    <p:sldLayoutId id="2147483970" r:id="rId19"/>
    <p:sldLayoutId id="2147483971" r:id="rId20"/>
  </p:sldLayoutIdLst>
  <p:hf hdr="0" ftr="0" dt="0"/>
  <p:txStyles>
    <p:titleStyle>
      <a:lvl1pPr algn="l" defTabSz="685800" rtl="0" eaLnBrk="1" latinLnBrk="0" hangingPunct="1">
        <a:lnSpc>
          <a:spcPct val="90000"/>
        </a:lnSpc>
        <a:spcBef>
          <a:spcPct val="0"/>
        </a:spcBef>
        <a:buNone/>
        <a:defRPr lang="en-GB" sz="2700" b="1" kern="1200" spc="-45" baseline="0" dirty="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2160">
          <p15:clr>
            <a:srgbClr val="F26B43"/>
          </p15:clr>
        </p15:guide>
        <p15:guide id="2" pos="3840">
          <p15:clr>
            <a:srgbClr val="F26B43"/>
          </p15:clr>
        </p15:guide>
        <p15:guide id="3" pos="360">
          <p15:clr>
            <a:srgbClr val="F26B43"/>
          </p15:clr>
        </p15:guide>
        <p15:guide id="4" pos="7320">
          <p15:clr>
            <a:srgbClr val="F26B43"/>
          </p15:clr>
        </p15:guide>
        <p15:guide id="5" orient="horz" pos="360">
          <p15:clr>
            <a:srgbClr val="F26B43"/>
          </p15:clr>
        </p15:guide>
        <p15:guide id="6" orient="horz" pos="39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198F9AA-2C87-421D-97C1-B4248DFDC2C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rtl="0"/>
            <a:r>
              <a:rPr lang="ru-RU" noProof="0"/>
              <a:t>Образец заголовка</a:t>
            </a:r>
          </a:p>
        </p:txBody>
      </p:sp>
      <p:sp>
        <p:nvSpPr>
          <p:cNvPr id="3" name="Текст 2">
            <a:extLst>
              <a:ext uri="{FF2B5EF4-FFF2-40B4-BE49-F238E27FC236}">
                <a16:creationId xmlns="" xmlns:a16="http://schemas.microsoft.com/office/drawing/2014/main" id="{AE98FC63-C8D2-4CE6-A3F1-EE8ED24590C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a:extLst>
              <a:ext uri="{FF2B5EF4-FFF2-40B4-BE49-F238E27FC236}">
                <a16:creationId xmlns="" xmlns:a16="http://schemas.microsoft.com/office/drawing/2014/main" id="{EED77A09-15C2-4E47-948E-AACAFCA47D40}"/>
              </a:ext>
            </a:extLst>
          </p:cNvPr>
          <p:cNvSpPr>
            <a:spLocks noGrp="1"/>
          </p:cNvSpPr>
          <p:nvPr>
            <p:ph type="dt" sz="half" idx="2"/>
          </p:nvPr>
        </p:nvSpPr>
        <p:spPr>
          <a:xfrm>
            <a:off x="100013" y="648698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rtl="0"/>
            <a:fld id="{1B3C7A04-4CD6-4A30-895F-D2A8EC215C72}" type="datetime1">
              <a:rPr lang="ru-RU" noProof="0" smtClean="0"/>
              <a:pPr rtl="0"/>
              <a:t>04.05.2023</a:t>
            </a:fld>
            <a:endParaRPr lang="ru-RU" noProof="0"/>
          </a:p>
        </p:txBody>
      </p:sp>
      <p:sp>
        <p:nvSpPr>
          <p:cNvPr id="5" name="Нижний колонтитул 4">
            <a:extLst>
              <a:ext uri="{FF2B5EF4-FFF2-40B4-BE49-F238E27FC236}">
                <a16:creationId xmlns="" xmlns:a16="http://schemas.microsoft.com/office/drawing/2014/main" id="{60567522-C3B6-46EB-A361-BEC2510B00C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rtl="0"/>
            <a:endParaRPr lang="ru-RU" noProof="0"/>
          </a:p>
        </p:txBody>
      </p:sp>
      <p:sp>
        <p:nvSpPr>
          <p:cNvPr id="6" name="Номер слайда 5">
            <a:extLst>
              <a:ext uri="{FF2B5EF4-FFF2-40B4-BE49-F238E27FC236}">
                <a16:creationId xmlns="" xmlns:a16="http://schemas.microsoft.com/office/drawing/2014/main" id="{CDC57CF0-034F-450D-937C-718D5AF1A059}"/>
              </a:ext>
            </a:extLst>
          </p:cNvPr>
          <p:cNvSpPr>
            <a:spLocks noGrp="1"/>
          </p:cNvSpPr>
          <p:nvPr>
            <p:ph type="sldNum" sz="quarter" idx="4"/>
          </p:nvPr>
        </p:nvSpPr>
        <p:spPr>
          <a:xfrm>
            <a:off x="6986588" y="6486983"/>
            <a:ext cx="2057400" cy="365125"/>
          </a:xfrm>
          <a:prstGeom prst="rect">
            <a:avLst/>
          </a:prstGeom>
        </p:spPr>
        <p:txBody>
          <a:bodyPr vert="horz" lIns="91440" tIns="45720" rIns="91440" bIns="45720" rtlCol="0" anchor="ctr"/>
          <a:lstStyle>
            <a:lvl1pPr algn="r">
              <a:defRPr sz="675">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ru-RU" noProof="0" smtClean="0"/>
              <a:pPr rtl="0"/>
              <a:t>‹#›</a:t>
            </a:fld>
            <a:endParaRPr lang="ru-RU" noProof="0"/>
          </a:p>
        </p:txBody>
      </p:sp>
    </p:spTree>
    <p:extLst>
      <p:ext uri="{BB962C8B-B14F-4D97-AF65-F5344CB8AC3E}">
        <p14:creationId xmlns="" xmlns:p14="http://schemas.microsoft.com/office/powerpoint/2010/main" val="2147660771"/>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5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5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5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5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5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648">
          <p15:clr>
            <a:srgbClr val="F26B43"/>
          </p15:clr>
        </p15:guide>
        <p15:guide id="2" pos="1176">
          <p15:clr>
            <a:srgbClr val="F26B43"/>
          </p15:clr>
        </p15:guide>
        <p15:guide id="3" pos="1296">
          <p15:clr>
            <a:srgbClr val="F26B43"/>
          </p15:clr>
        </p15:guide>
        <p15:guide id="4" pos="1824">
          <p15:clr>
            <a:srgbClr val="F26B43"/>
          </p15:clr>
        </p15:guide>
        <p15:guide id="5" pos="1944">
          <p15:clr>
            <a:srgbClr val="F26B43"/>
          </p15:clr>
        </p15:guide>
        <p15:guide id="6" pos="2472">
          <p15:clr>
            <a:srgbClr val="F26B43"/>
          </p15:clr>
        </p15:guide>
        <p15:guide id="7" pos="2592">
          <p15:clr>
            <a:srgbClr val="F26B43"/>
          </p15:clr>
        </p15:guide>
        <p15:guide id="8" pos="3120">
          <p15:clr>
            <a:srgbClr val="F26B43"/>
          </p15:clr>
        </p15:guide>
        <p15:guide id="9" pos="3240">
          <p15:clr>
            <a:srgbClr val="F26B43"/>
          </p15:clr>
        </p15:guide>
        <p15:guide id="10" pos="3792">
          <p15:clr>
            <a:srgbClr val="F26B43"/>
          </p15:clr>
        </p15:guide>
        <p15:guide id="11" pos="3912">
          <p15:clr>
            <a:srgbClr val="F26B43"/>
          </p15:clr>
        </p15:guide>
        <p15:guide id="12" pos="4416">
          <p15:clr>
            <a:srgbClr val="F26B43"/>
          </p15:clr>
        </p15:guide>
        <p15:guide id="13" pos="4560">
          <p15:clr>
            <a:srgbClr val="F26B43"/>
          </p15:clr>
        </p15:guide>
        <p15:guide id="14" pos="5088">
          <p15:clr>
            <a:srgbClr val="F26B43"/>
          </p15:clr>
        </p15:guide>
        <p15:guide id="15" pos="5208">
          <p15:clr>
            <a:srgbClr val="F26B43"/>
          </p15:clr>
        </p15:guide>
        <p15:guide id="16" pos="5736">
          <p15:clr>
            <a:srgbClr val="F26B43"/>
          </p15:clr>
        </p15:guide>
        <p15:guide id="17" pos="5856">
          <p15:clr>
            <a:srgbClr val="F26B43"/>
          </p15:clr>
        </p15:guide>
        <p15:guide id="18" pos="6384">
          <p15:clr>
            <a:srgbClr val="F26B43"/>
          </p15:clr>
        </p15:guide>
        <p15:guide id="19" pos="6504">
          <p15:clr>
            <a:srgbClr val="F26B43"/>
          </p15:clr>
        </p15:guide>
        <p15:guide id="20" pos="7032">
          <p15:clr>
            <a:srgbClr val="F26B43"/>
          </p15:clr>
        </p15:guide>
        <p15:guide id="21" orient="horz" pos="288">
          <p15:clr>
            <a:srgbClr val="F26B43"/>
          </p15:clr>
        </p15:guide>
        <p15:guide id="22" orient="horz" pos="1128">
          <p15:clr>
            <a:srgbClr val="F26B43"/>
          </p15:clr>
        </p15:guide>
        <p15:guide id="23" orient="horz" pos="1248">
          <p15:clr>
            <a:srgbClr val="F26B43"/>
          </p15:clr>
        </p15:guide>
        <p15:guide id="24" orient="horz" pos="2088">
          <p15:clr>
            <a:srgbClr val="F26B43"/>
          </p15:clr>
        </p15:guide>
        <p15:guide id="25" orient="horz" pos="2232">
          <p15:clr>
            <a:srgbClr val="F26B43"/>
          </p15:clr>
        </p15:guide>
        <p15:guide id="26" orient="horz" pos="3048">
          <p15:clr>
            <a:srgbClr val="F26B43"/>
          </p15:clr>
        </p15:guide>
        <p15:guide id="27" orient="horz" pos="3192">
          <p15:clr>
            <a:srgbClr val="F26B43"/>
          </p15:clr>
        </p15:guide>
        <p15:guide id="28" orient="horz" pos="403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27923CD-86F8-4A38-8A1B-7A4675B7B9B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 xmlns:a16="http://schemas.microsoft.com/office/drawing/2014/main" id="{A431F8BB-6B67-4BBD-BD8F-1F1DD4AF36A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F00828EE-1435-4086-A6E7-236A4E1A15D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003622B-1C0E-4FD9-981D-2F1FB21521F4}" type="datetimeFigureOut">
              <a:rPr lang="ru-RU" smtClean="0"/>
              <a:pPr/>
              <a:t>04.05.2023</a:t>
            </a:fld>
            <a:endParaRPr lang="ru-RU"/>
          </a:p>
        </p:txBody>
      </p:sp>
      <p:sp>
        <p:nvSpPr>
          <p:cNvPr id="5" name="Нижний колонтитул 4">
            <a:extLst>
              <a:ext uri="{FF2B5EF4-FFF2-40B4-BE49-F238E27FC236}">
                <a16:creationId xmlns="" xmlns:a16="http://schemas.microsoft.com/office/drawing/2014/main" id="{31472A92-BE09-4E18-85CB-E79CC7E8909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a:extLst>
              <a:ext uri="{FF2B5EF4-FFF2-40B4-BE49-F238E27FC236}">
                <a16:creationId xmlns="" xmlns:a16="http://schemas.microsoft.com/office/drawing/2014/main" id="{1E84387A-D400-47D3-9E98-3D289E634A1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F3188E8-2067-46FB-9D08-A35DACF775BE}" type="slidenum">
              <a:rPr lang="ru-RU" smtClean="0"/>
              <a:pPr/>
              <a:t>‹#›</a:t>
            </a:fld>
            <a:endParaRPr lang="ru-RU"/>
          </a:p>
        </p:txBody>
      </p:sp>
    </p:spTree>
    <p:extLst>
      <p:ext uri="{BB962C8B-B14F-4D97-AF65-F5344CB8AC3E}">
        <p14:creationId xmlns="" xmlns:p14="http://schemas.microsoft.com/office/powerpoint/2010/main" val="1868197948"/>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15" cstate="print">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3"/>
              </a:buClr>
              <a:buSzPts val="2800"/>
              <a:buFont typeface="Reem Kufi"/>
              <a:buNone/>
              <a:defRPr sz="2800">
                <a:solidFill>
                  <a:schemeClr val="accent3"/>
                </a:solidFill>
                <a:latin typeface="Reem Kufi"/>
                <a:ea typeface="Reem Kufi"/>
                <a:cs typeface="Reem Kufi"/>
                <a:sym typeface="Reem Kufi"/>
              </a:defRPr>
            </a:lvl1pPr>
            <a:lvl2pPr lvl="1">
              <a:spcBef>
                <a:spcPts val="0"/>
              </a:spcBef>
              <a:spcAft>
                <a:spcPts val="0"/>
              </a:spcAft>
              <a:buClr>
                <a:schemeClr val="accent3"/>
              </a:buClr>
              <a:buSzPts val="2800"/>
              <a:buFont typeface="Reem Kufi"/>
              <a:buNone/>
              <a:defRPr sz="2800">
                <a:solidFill>
                  <a:schemeClr val="accent3"/>
                </a:solidFill>
                <a:latin typeface="Reem Kufi"/>
                <a:ea typeface="Reem Kufi"/>
                <a:cs typeface="Reem Kufi"/>
                <a:sym typeface="Reem Kufi"/>
              </a:defRPr>
            </a:lvl2pPr>
            <a:lvl3pPr lvl="2">
              <a:spcBef>
                <a:spcPts val="0"/>
              </a:spcBef>
              <a:spcAft>
                <a:spcPts val="0"/>
              </a:spcAft>
              <a:buClr>
                <a:schemeClr val="accent3"/>
              </a:buClr>
              <a:buSzPts val="2800"/>
              <a:buFont typeface="Reem Kufi"/>
              <a:buNone/>
              <a:defRPr sz="2800">
                <a:solidFill>
                  <a:schemeClr val="accent3"/>
                </a:solidFill>
                <a:latin typeface="Reem Kufi"/>
                <a:ea typeface="Reem Kufi"/>
                <a:cs typeface="Reem Kufi"/>
                <a:sym typeface="Reem Kufi"/>
              </a:defRPr>
            </a:lvl3pPr>
            <a:lvl4pPr lvl="3">
              <a:spcBef>
                <a:spcPts val="0"/>
              </a:spcBef>
              <a:spcAft>
                <a:spcPts val="0"/>
              </a:spcAft>
              <a:buClr>
                <a:schemeClr val="accent3"/>
              </a:buClr>
              <a:buSzPts val="2800"/>
              <a:buFont typeface="Reem Kufi"/>
              <a:buNone/>
              <a:defRPr sz="2800">
                <a:solidFill>
                  <a:schemeClr val="accent3"/>
                </a:solidFill>
                <a:latin typeface="Reem Kufi"/>
                <a:ea typeface="Reem Kufi"/>
                <a:cs typeface="Reem Kufi"/>
                <a:sym typeface="Reem Kufi"/>
              </a:defRPr>
            </a:lvl4pPr>
            <a:lvl5pPr lvl="4">
              <a:spcBef>
                <a:spcPts val="0"/>
              </a:spcBef>
              <a:spcAft>
                <a:spcPts val="0"/>
              </a:spcAft>
              <a:buClr>
                <a:schemeClr val="accent3"/>
              </a:buClr>
              <a:buSzPts val="2800"/>
              <a:buFont typeface="Reem Kufi"/>
              <a:buNone/>
              <a:defRPr sz="2800">
                <a:solidFill>
                  <a:schemeClr val="accent3"/>
                </a:solidFill>
                <a:latin typeface="Reem Kufi"/>
                <a:ea typeface="Reem Kufi"/>
                <a:cs typeface="Reem Kufi"/>
                <a:sym typeface="Reem Kufi"/>
              </a:defRPr>
            </a:lvl5pPr>
            <a:lvl6pPr lvl="5">
              <a:spcBef>
                <a:spcPts val="0"/>
              </a:spcBef>
              <a:spcAft>
                <a:spcPts val="0"/>
              </a:spcAft>
              <a:buClr>
                <a:schemeClr val="accent3"/>
              </a:buClr>
              <a:buSzPts val="2800"/>
              <a:buFont typeface="Reem Kufi"/>
              <a:buNone/>
              <a:defRPr sz="2800">
                <a:solidFill>
                  <a:schemeClr val="accent3"/>
                </a:solidFill>
                <a:latin typeface="Reem Kufi"/>
                <a:ea typeface="Reem Kufi"/>
                <a:cs typeface="Reem Kufi"/>
                <a:sym typeface="Reem Kufi"/>
              </a:defRPr>
            </a:lvl6pPr>
            <a:lvl7pPr lvl="6">
              <a:spcBef>
                <a:spcPts val="0"/>
              </a:spcBef>
              <a:spcAft>
                <a:spcPts val="0"/>
              </a:spcAft>
              <a:buClr>
                <a:schemeClr val="accent3"/>
              </a:buClr>
              <a:buSzPts val="2800"/>
              <a:buFont typeface="Reem Kufi"/>
              <a:buNone/>
              <a:defRPr sz="2800">
                <a:solidFill>
                  <a:schemeClr val="accent3"/>
                </a:solidFill>
                <a:latin typeface="Reem Kufi"/>
                <a:ea typeface="Reem Kufi"/>
                <a:cs typeface="Reem Kufi"/>
                <a:sym typeface="Reem Kufi"/>
              </a:defRPr>
            </a:lvl7pPr>
            <a:lvl8pPr lvl="7">
              <a:spcBef>
                <a:spcPts val="0"/>
              </a:spcBef>
              <a:spcAft>
                <a:spcPts val="0"/>
              </a:spcAft>
              <a:buClr>
                <a:schemeClr val="accent3"/>
              </a:buClr>
              <a:buSzPts val="2800"/>
              <a:buFont typeface="Reem Kufi"/>
              <a:buNone/>
              <a:defRPr sz="2800">
                <a:solidFill>
                  <a:schemeClr val="accent3"/>
                </a:solidFill>
                <a:latin typeface="Reem Kufi"/>
                <a:ea typeface="Reem Kufi"/>
                <a:cs typeface="Reem Kufi"/>
                <a:sym typeface="Reem Kufi"/>
              </a:defRPr>
            </a:lvl8pPr>
            <a:lvl9pPr lvl="8">
              <a:spcBef>
                <a:spcPts val="0"/>
              </a:spcBef>
              <a:spcAft>
                <a:spcPts val="0"/>
              </a:spcAft>
              <a:buClr>
                <a:schemeClr val="accent3"/>
              </a:buClr>
              <a:buSzPts val="2800"/>
              <a:buFont typeface="Reem Kufi"/>
              <a:buNone/>
              <a:defRPr sz="2800">
                <a:solidFill>
                  <a:schemeClr val="accent3"/>
                </a:solidFill>
                <a:latin typeface="Reem Kufi"/>
                <a:ea typeface="Reem Kufi"/>
                <a:cs typeface="Reem Kufi"/>
                <a:sym typeface="Reem Kufi"/>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3"/>
              </a:buClr>
              <a:buSzPts val="1800"/>
              <a:buFont typeface="Chivo Light"/>
              <a:buChar char="●"/>
              <a:defRPr sz="1800">
                <a:solidFill>
                  <a:schemeClr val="accent3"/>
                </a:solidFill>
                <a:latin typeface="Chivo Light"/>
                <a:ea typeface="Chivo Light"/>
                <a:cs typeface="Chivo Light"/>
                <a:sym typeface="Chivo Light"/>
              </a:defRPr>
            </a:lvl1pPr>
            <a:lvl2pPr marL="914400" lvl="1" indent="-317500">
              <a:lnSpc>
                <a:spcPct val="115000"/>
              </a:lnSpc>
              <a:spcBef>
                <a:spcPts val="1600"/>
              </a:spcBef>
              <a:spcAft>
                <a:spcPts val="0"/>
              </a:spcAft>
              <a:buClr>
                <a:schemeClr val="accent3"/>
              </a:buClr>
              <a:buSzPts val="1400"/>
              <a:buFont typeface="Chivo Light"/>
              <a:buChar char="○"/>
              <a:defRPr>
                <a:solidFill>
                  <a:schemeClr val="accent3"/>
                </a:solidFill>
                <a:latin typeface="Chivo Light"/>
                <a:ea typeface="Chivo Light"/>
                <a:cs typeface="Chivo Light"/>
                <a:sym typeface="Chivo Light"/>
              </a:defRPr>
            </a:lvl2pPr>
            <a:lvl3pPr marL="1371600" lvl="2" indent="-317500">
              <a:lnSpc>
                <a:spcPct val="115000"/>
              </a:lnSpc>
              <a:spcBef>
                <a:spcPts val="1600"/>
              </a:spcBef>
              <a:spcAft>
                <a:spcPts val="0"/>
              </a:spcAft>
              <a:buClr>
                <a:schemeClr val="accent3"/>
              </a:buClr>
              <a:buSzPts val="1400"/>
              <a:buFont typeface="Chivo Light"/>
              <a:buChar char="■"/>
              <a:defRPr>
                <a:solidFill>
                  <a:schemeClr val="accent3"/>
                </a:solidFill>
                <a:latin typeface="Chivo Light"/>
                <a:ea typeface="Chivo Light"/>
                <a:cs typeface="Chivo Light"/>
                <a:sym typeface="Chivo Light"/>
              </a:defRPr>
            </a:lvl3pPr>
            <a:lvl4pPr marL="1828800" lvl="3" indent="-317500">
              <a:lnSpc>
                <a:spcPct val="115000"/>
              </a:lnSpc>
              <a:spcBef>
                <a:spcPts val="1600"/>
              </a:spcBef>
              <a:spcAft>
                <a:spcPts val="0"/>
              </a:spcAft>
              <a:buClr>
                <a:schemeClr val="accent3"/>
              </a:buClr>
              <a:buSzPts val="1400"/>
              <a:buFont typeface="Chivo Light"/>
              <a:buChar char="●"/>
              <a:defRPr>
                <a:solidFill>
                  <a:schemeClr val="accent3"/>
                </a:solidFill>
                <a:latin typeface="Chivo Light"/>
                <a:ea typeface="Chivo Light"/>
                <a:cs typeface="Chivo Light"/>
                <a:sym typeface="Chivo Light"/>
              </a:defRPr>
            </a:lvl4pPr>
            <a:lvl5pPr marL="2286000" lvl="4" indent="-317500">
              <a:lnSpc>
                <a:spcPct val="115000"/>
              </a:lnSpc>
              <a:spcBef>
                <a:spcPts val="1600"/>
              </a:spcBef>
              <a:spcAft>
                <a:spcPts val="0"/>
              </a:spcAft>
              <a:buClr>
                <a:schemeClr val="accent3"/>
              </a:buClr>
              <a:buSzPts val="1400"/>
              <a:buFont typeface="Chivo Light"/>
              <a:buChar char="○"/>
              <a:defRPr>
                <a:solidFill>
                  <a:schemeClr val="accent3"/>
                </a:solidFill>
                <a:latin typeface="Chivo Light"/>
                <a:ea typeface="Chivo Light"/>
                <a:cs typeface="Chivo Light"/>
                <a:sym typeface="Chivo Light"/>
              </a:defRPr>
            </a:lvl5pPr>
            <a:lvl6pPr marL="2743200" lvl="5" indent="-317500">
              <a:lnSpc>
                <a:spcPct val="115000"/>
              </a:lnSpc>
              <a:spcBef>
                <a:spcPts val="1600"/>
              </a:spcBef>
              <a:spcAft>
                <a:spcPts val="0"/>
              </a:spcAft>
              <a:buClr>
                <a:schemeClr val="accent3"/>
              </a:buClr>
              <a:buSzPts val="1400"/>
              <a:buFont typeface="Chivo Light"/>
              <a:buChar char="■"/>
              <a:defRPr>
                <a:solidFill>
                  <a:schemeClr val="accent3"/>
                </a:solidFill>
                <a:latin typeface="Chivo Light"/>
                <a:ea typeface="Chivo Light"/>
                <a:cs typeface="Chivo Light"/>
                <a:sym typeface="Chivo Light"/>
              </a:defRPr>
            </a:lvl6pPr>
            <a:lvl7pPr marL="3200400" lvl="6" indent="-317500">
              <a:lnSpc>
                <a:spcPct val="115000"/>
              </a:lnSpc>
              <a:spcBef>
                <a:spcPts val="1600"/>
              </a:spcBef>
              <a:spcAft>
                <a:spcPts val="0"/>
              </a:spcAft>
              <a:buClr>
                <a:schemeClr val="accent3"/>
              </a:buClr>
              <a:buSzPts val="1400"/>
              <a:buFont typeface="Chivo Light"/>
              <a:buChar char="●"/>
              <a:defRPr>
                <a:solidFill>
                  <a:schemeClr val="accent3"/>
                </a:solidFill>
                <a:latin typeface="Chivo Light"/>
                <a:ea typeface="Chivo Light"/>
                <a:cs typeface="Chivo Light"/>
                <a:sym typeface="Chivo Light"/>
              </a:defRPr>
            </a:lvl7pPr>
            <a:lvl8pPr marL="3657600" lvl="7" indent="-317500">
              <a:lnSpc>
                <a:spcPct val="115000"/>
              </a:lnSpc>
              <a:spcBef>
                <a:spcPts val="1600"/>
              </a:spcBef>
              <a:spcAft>
                <a:spcPts val="0"/>
              </a:spcAft>
              <a:buClr>
                <a:schemeClr val="accent3"/>
              </a:buClr>
              <a:buSzPts val="1400"/>
              <a:buFont typeface="Chivo Light"/>
              <a:buChar char="○"/>
              <a:defRPr>
                <a:solidFill>
                  <a:schemeClr val="accent3"/>
                </a:solidFill>
                <a:latin typeface="Chivo Light"/>
                <a:ea typeface="Chivo Light"/>
                <a:cs typeface="Chivo Light"/>
                <a:sym typeface="Chivo Light"/>
              </a:defRPr>
            </a:lvl8pPr>
            <a:lvl9pPr marL="4114800" lvl="8" indent="-317500">
              <a:lnSpc>
                <a:spcPct val="115000"/>
              </a:lnSpc>
              <a:spcBef>
                <a:spcPts val="1600"/>
              </a:spcBef>
              <a:spcAft>
                <a:spcPts val="1600"/>
              </a:spcAft>
              <a:buClr>
                <a:schemeClr val="accent3"/>
              </a:buClr>
              <a:buSzPts val="1400"/>
              <a:buFont typeface="Chivo Light"/>
              <a:buChar char="■"/>
              <a:defRPr>
                <a:solidFill>
                  <a:schemeClr val="accent3"/>
                </a:solidFill>
                <a:latin typeface="Chivo Light"/>
                <a:ea typeface="Chivo Light"/>
                <a:cs typeface="Chivo Light"/>
                <a:sym typeface="Chivo Light"/>
              </a:defRPr>
            </a:lvl9pPr>
          </a:lstStyle>
          <a:p>
            <a:endParaRPr/>
          </a:p>
        </p:txBody>
      </p:sp>
    </p:spTree>
    <p:extLst>
      <p:ext uri="{BB962C8B-B14F-4D97-AF65-F5344CB8AC3E}">
        <p14:creationId xmlns="" xmlns:p14="http://schemas.microsoft.com/office/powerpoint/2010/main" val="975653024"/>
      </p:ext>
    </p:extLst>
  </p:cSld>
  <p:clrMap bg1="lt1" tx1="dk1" bg2="dk2" tx2="lt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80.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80.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80.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80.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80.xml"/><Relationship Id="rId5" Type="http://schemas.openxmlformats.org/officeDocument/2006/relationships/image" Target="../media/image23.jpe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6.jpeg"/><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jpeg"/><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6.jpeg"/><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0.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5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5.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6.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6.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6.xml"/><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6.xml"/><Relationship Id="rId5" Type="http://schemas.openxmlformats.org/officeDocument/2006/relationships/image" Target="../media/image43.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6.xml"/><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110.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3.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3.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3.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3.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27.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28.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29.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30.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30.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32.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132.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132.xml"/><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45.xml"/><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7.png"/><Relationship Id="rId1" Type="http://schemas.openxmlformats.org/officeDocument/2006/relationships/slideLayout" Target="../slideLayouts/slideLayout139.xml"/></Relationships>
</file>

<file path=ppt/slides/_rels/slide5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8.png"/><Relationship Id="rId1" Type="http://schemas.openxmlformats.org/officeDocument/2006/relationships/slideLayout" Target="../slideLayouts/slideLayout139.xml"/></Relationships>
</file>

<file path=ppt/slides/_rels/slide5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9.png"/><Relationship Id="rId1" Type="http://schemas.openxmlformats.org/officeDocument/2006/relationships/slideLayout" Target="../slideLayouts/slideLayout139.xml"/></Relationships>
</file>

<file path=ppt/slides/_rels/slide5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81.svg"/><Relationship Id="rId18" Type="http://schemas.openxmlformats.org/officeDocument/2006/relationships/image" Target="../media/image79.png"/><Relationship Id="rId26" Type="http://schemas.openxmlformats.org/officeDocument/2006/relationships/image" Target="../media/image83.png"/><Relationship Id="rId39" Type="http://schemas.openxmlformats.org/officeDocument/2006/relationships/image" Target="../media/image106.svg"/><Relationship Id="rId3" Type="http://schemas.openxmlformats.org/officeDocument/2006/relationships/image" Target="../media/image71.png"/><Relationship Id="rId21" Type="http://schemas.openxmlformats.org/officeDocument/2006/relationships/image" Target="../media/image89.svg"/><Relationship Id="rId34" Type="http://schemas.openxmlformats.org/officeDocument/2006/relationships/image" Target="../media/image102.svg"/><Relationship Id="rId7" Type="http://schemas.openxmlformats.org/officeDocument/2006/relationships/image" Target="../media/image75.svg"/><Relationship Id="rId12" Type="http://schemas.openxmlformats.org/officeDocument/2006/relationships/image" Target="../media/image76.png"/><Relationship Id="rId17" Type="http://schemas.openxmlformats.org/officeDocument/2006/relationships/image" Target="../media/image85.svg"/><Relationship Id="rId25" Type="http://schemas.openxmlformats.org/officeDocument/2006/relationships/image" Target="../media/image93.svg"/><Relationship Id="rId33" Type="http://schemas.openxmlformats.org/officeDocument/2006/relationships/image" Target="../media/image87.png"/><Relationship Id="rId38" Type="http://schemas.openxmlformats.org/officeDocument/2006/relationships/image" Target="../media/image90.png"/><Relationship Id="rId2" Type="http://schemas.openxmlformats.org/officeDocument/2006/relationships/image" Target="../media/image70.jpeg"/><Relationship Id="rId16" Type="http://schemas.openxmlformats.org/officeDocument/2006/relationships/image" Target="../media/image78.png"/><Relationship Id="rId20" Type="http://schemas.openxmlformats.org/officeDocument/2006/relationships/image" Target="../media/image80.png"/><Relationship Id="rId29" Type="http://schemas.openxmlformats.org/officeDocument/2006/relationships/image" Target="../media/image85.png"/><Relationship Id="rId41" Type="http://schemas.openxmlformats.org/officeDocument/2006/relationships/image" Target="../media/image108.svg"/><Relationship Id="rId1" Type="http://schemas.openxmlformats.org/officeDocument/2006/relationships/slideLayout" Target="../slideLayouts/slideLayout169.xml"/><Relationship Id="rId6" Type="http://schemas.openxmlformats.org/officeDocument/2006/relationships/image" Target="../media/image73.png"/><Relationship Id="rId11" Type="http://schemas.openxmlformats.org/officeDocument/2006/relationships/image" Target="../media/image79.svg"/><Relationship Id="rId24" Type="http://schemas.openxmlformats.org/officeDocument/2006/relationships/image" Target="../media/image82.png"/><Relationship Id="rId32" Type="http://schemas.openxmlformats.org/officeDocument/2006/relationships/image" Target="../media/image100.svg"/><Relationship Id="rId37" Type="http://schemas.openxmlformats.org/officeDocument/2006/relationships/image" Target="../media/image89.png"/><Relationship Id="rId40" Type="http://schemas.openxmlformats.org/officeDocument/2006/relationships/image" Target="../media/image91.png"/><Relationship Id="rId5" Type="http://schemas.openxmlformats.org/officeDocument/2006/relationships/image" Target="../media/image72.png"/><Relationship Id="rId15" Type="http://schemas.openxmlformats.org/officeDocument/2006/relationships/image" Target="../media/image83.svg"/><Relationship Id="rId23" Type="http://schemas.openxmlformats.org/officeDocument/2006/relationships/image" Target="../media/image91.svg"/><Relationship Id="rId28" Type="http://schemas.openxmlformats.org/officeDocument/2006/relationships/image" Target="../media/image96.svg"/><Relationship Id="rId36" Type="http://schemas.openxmlformats.org/officeDocument/2006/relationships/image" Target="../media/image104.svg"/><Relationship Id="rId10" Type="http://schemas.openxmlformats.org/officeDocument/2006/relationships/image" Target="../media/image75.png"/><Relationship Id="rId19" Type="http://schemas.openxmlformats.org/officeDocument/2006/relationships/image" Target="../media/image87.svg"/><Relationship Id="rId31" Type="http://schemas.openxmlformats.org/officeDocument/2006/relationships/image" Target="../media/image86.png"/><Relationship Id="rId4" Type="http://schemas.openxmlformats.org/officeDocument/2006/relationships/image" Target="../media/image72.svg"/><Relationship Id="rId9" Type="http://schemas.openxmlformats.org/officeDocument/2006/relationships/image" Target="../media/image77.svg"/><Relationship Id="rId14" Type="http://schemas.openxmlformats.org/officeDocument/2006/relationships/image" Target="../media/image77.png"/><Relationship Id="rId22" Type="http://schemas.openxmlformats.org/officeDocument/2006/relationships/image" Target="../media/image81.png"/><Relationship Id="rId27" Type="http://schemas.openxmlformats.org/officeDocument/2006/relationships/image" Target="../media/image84.png"/><Relationship Id="rId30" Type="http://schemas.openxmlformats.org/officeDocument/2006/relationships/image" Target="../media/image98.svg"/><Relationship Id="rId35" Type="http://schemas.openxmlformats.org/officeDocument/2006/relationships/image" Target="../media/image88.png"/></Relationships>
</file>

<file path=ppt/slides/_rels/slide58.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84.png"/><Relationship Id="rId18" Type="http://schemas.openxmlformats.org/officeDocument/2006/relationships/image" Target="../media/image108.svg"/><Relationship Id="rId3" Type="http://schemas.openxmlformats.org/officeDocument/2006/relationships/image" Target="../media/image93.png"/><Relationship Id="rId21" Type="http://schemas.openxmlformats.org/officeDocument/2006/relationships/image" Target="../media/image101.png"/><Relationship Id="rId7" Type="http://schemas.openxmlformats.org/officeDocument/2006/relationships/image" Target="../media/image113.svg"/><Relationship Id="rId12" Type="http://schemas.openxmlformats.org/officeDocument/2006/relationships/image" Target="../media/image98.png"/><Relationship Id="rId17" Type="http://schemas.openxmlformats.org/officeDocument/2006/relationships/image" Target="../media/image91.png"/><Relationship Id="rId2" Type="http://schemas.openxmlformats.org/officeDocument/2006/relationships/image" Target="../media/image92.jpeg"/><Relationship Id="rId16" Type="http://schemas.openxmlformats.org/officeDocument/2006/relationships/image" Target="../media/image119.svg"/><Relationship Id="rId20" Type="http://schemas.openxmlformats.org/officeDocument/2006/relationships/image" Target="../media/image121.svg"/><Relationship Id="rId1" Type="http://schemas.openxmlformats.org/officeDocument/2006/relationships/slideLayout" Target="../slideLayouts/slideLayout169.xml"/><Relationship Id="rId6" Type="http://schemas.openxmlformats.org/officeDocument/2006/relationships/image" Target="../media/image95.png"/><Relationship Id="rId11" Type="http://schemas.openxmlformats.org/officeDocument/2006/relationships/image" Target="../media/image117.svg"/><Relationship Id="rId5" Type="http://schemas.openxmlformats.org/officeDocument/2006/relationships/image" Target="../media/image111.svg"/><Relationship Id="rId15" Type="http://schemas.openxmlformats.org/officeDocument/2006/relationships/image" Target="../media/image99.png"/><Relationship Id="rId10" Type="http://schemas.openxmlformats.org/officeDocument/2006/relationships/image" Target="../media/image97.png"/><Relationship Id="rId19"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115.svg"/><Relationship Id="rId14" Type="http://schemas.openxmlformats.org/officeDocument/2006/relationships/image" Target="../media/image96.svg"/><Relationship Id="rId22" Type="http://schemas.openxmlformats.org/officeDocument/2006/relationships/image" Target="../media/image123.svg"/></Relationships>
</file>

<file path=ppt/slides/_rels/slide59.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4.svg"/><Relationship Id="rId3" Type="http://schemas.openxmlformats.org/officeDocument/2006/relationships/image" Target="../media/image94.png"/><Relationship Id="rId7" Type="http://schemas.openxmlformats.org/officeDocument/2006/relationships/image" Target="../media/image85.png"/><Relationship Id="rId12" Type="http://schemas.openxmlformats.org/officeDocument/2006/relationships/image" Target="../media/image88.png"/><Relationship Id="rId17" Type="http://schemas.openxmlformats.org/officeDocument/2006/relationships/image" Target="../media/image108.svg"/><Relationship Id="rId2" Type="http://schemas.openxmlformats.org/officeDocument/2006/relationships/image" Target="../media/image102.jpeg"/><Relationship Id="rId16" Type="http://schemas.openxmlformats.org/officeDocument/2006/relationships/image" Target="../media/image91.png"/><Relationship Id="rId1" Type="http://schemas.openxmlformats.org/officeDocument/2006/relationships/slideLayout" Target="../slideLayouts/slideLayout169.xml"/><Relationship Id="rId6" Type="http://schemas.openxmlformats.org/officeDocument/2006/relationships/image" Target="../media/image93.svg"/><Relationship Id="rId11" Type="http://schemas.openxmlformats.org/officeDocument/2006/relationships/image" Target="../media/image127.svg"/><Relationship Id="rId5" Type="http://schemas.openxmlformats.org/officeDocument/2006/relationships/image" Target="../media/image82.png"/><Relationship Id="rId15" Type="http://schemas.openxmlformats.org/officeDocument/2006/relationships/image" Target="../media/image129.svg"/><Relationship Id="rId10" Type="http://schemas.openxmlformats.org/officeDocument/2006/relationships/image" Target="../media/image104.png"/><Relationship Id="rId4" Type="http://schemas.openxmlformats.org/officeDocument/2006/relationships/image" Target="../media/image111.svg"/><Relationship Id="rId9" Type="http://schemas.openxmlformats.org/officeDocument/2006/relationships/image" Target="../media/image103.png"/><Relationship Id="rId14" Type="http://schemas.openxmlformats.org/officeDocument/2006/relationships/image" Target="../media/image10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00.svg"/><Relationship Id="rId18" Type="http://schemas.openxmlformats.org/officeDocument/2006/relationships/image" Target="../media/image81.png"/><Relationship Id="rId3" Type="http://schemas.openxmlformats.org/officeDocument/2006/relationships/image" Target="../media/image93.png"/><Relationship Id="rId21" Type="http://schemas.openxmlformats.org/officeDocument/2006/relationships/image" Target="../media/image129.svg"/><Relationship Id="rId7" Type="http://schemas.openxmlformats.org/officeDocument/2006/relationships/image" Target="../media/image131.svg"/><Relationship Id="rId12" Type="http://schemas.openxmlformats.org/officeDocument/2006/relationships/image" Target="../media/image86.png"/><Relationship Id="rId17" Type="http://schemas.openxmlformats.org/officeDocument/2006/relationships/image" Target="../media/image137.svg"/><Relationship Id="rId25" Type="http://schemas.openxmlformats.org/officeDocument/2006/relationships/image" Target="../media/image108.svg"/><Relationship Id="rId2" Type="http://schemas.openxmlformats.org/officeDocument/2006/relationships/image" Target="../media/image106.jpeg"/><Relationship Id="rId16" Type="http://schemas.openxmlformats.org/officeDocument/2006/relationships/image" Target="../media/image110.png"/><Relationship Id="rId20" Type="http://schemas.openxmlformats.org/officeDocument/2006/relationships/image" Target="../media/image105.png"/><Relationship Id="rId1" Type="http://schemas.openxmlformats.org/officeDocument/2006/relationships/slideLayout" Target="../slideLayouts/slideLayout169.xml"/><Relationship Id="rId6" Type="http://schemas.openxmlformats.org/officeDocument/2006/relationships/image" Target="../media/image107.png"/><Relationship Id="rId11" Type="http://schemas.openxmlformats.org/officeDocument/2006/relationships/image" Target="../media/image135.svg"/><Relationship Id="rId24" Type="http://schemas.openxmlformats.org/officeDocument/2006/relationships/image" Target="../media/image91.png"/><Relationship Id="rId5" Type="http://schemas.openxmlformats.org/officeDocument/2006/relationships/image" Target="../media/image113.svg"/><Relationship Id="rId15" Type="http://schemas.openxmlformats.org/officeDocument/2006/relationships/image" Target="../media/image102.svg"/><Relationship Id="rId23" Type="http://schemas.openxmlformats.org/officeDocument/2006/relationships/image" Target="../media/image139.svg"/><Relationship Id="rId10" Type="http://schemas.openxmlformats.org/officeDocument/2006/relationships/image" Target="../media/image109.png"/><Relationship Id="rId19" Type="http://schemas.openxmlformats.org/officeDocument/2006/relationships/image" Target="../media/image91.svg"/><Relationship Id="rId4" Type="http://schemas.openxmlformats.org/officeDocument/2006/relationships/image" Target="../media/image95.png"/><Relationship Id="rId9" Type="http://schemas.openxmlformats.org/officeDocument/2006/relationships/image" Target="../media/image133.svg"/><Relationship Id="rId14" Type="http://schemas.openxmlformats.org/officeDocument/2006/relationships/image" Target="../media/image87.png"/><Relationship Id="rId22" Type="http://schemas.openxmlformats.org/officeDocument/2006/relationships/image" Target="../media/image111.png"/></Relationships>
</file>

<file path=ppt/slides/_rels/slide61.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84.png"/><Relationship Id="rId18" Type="http://schemas.openxmlformats.org/officeDocument/2006/relationships/image" Target="../media/image108.svg"/><Relationship Id="rId3" Type="http://schemas.openxmlformats.org/officeDocument/2006/relationships/image" Target="../media/image93.png"/><Relationship Id="rId7" Type="http://schemas.openxmlformats.org/officeDocument/2006/relationships/image" Target="../media/image113.svg"/><Relationship Id="rId12" Type="http://schemas.openxmlformats.org/officeDocument/2006/relationships/image" Target="../media/image98.png"/><Relationship Id="rId17" Type="http://schemas.openxmlformats.org/officeDocument/2006/relationships/image" Target="../media/image91.png"/><Relationship Id="rId2" Type="http://schemas.openxmlformats.org/officeDocument/2006/relationships/image" Target="../media/image92.jpeg"/><Relationship Id="rId16" Type="http://schemas.openxmlformats.org/officeDocument/2006/relationships/image" Target="../media/image119.svg"/><Relationship Id="rId1" Type="http://schemas.openxmlformats.org/officeDocument/2006/relationships/slideLayout" Target="../slideLayouts/slideLayout169.xml"/><Relationship Id="rId6" Type="http://schemas.openxmlformats.org/officeDocument/2006/relationships/image" Target="../media/image95.png"/><Relationship Id="rId11" Type="http://schemas.openxmlformats.org/officeDocument/2006/relationships/image" Target="../media/image117.svg"/><Relationship Id="rId5" Type="http://schemas.openxmlformats.org/officeDocument/2006/relationships/image" Target="../media/image75.svg"/><Relationship Id="rId15" Type="http://schemas.openxmlformats.org/officeDocument/2006/relationships/image" Target="../media/image99.png"/><Relationship Id="rId10" Type="http://schemas.openxmlformats.org/officeDocument/2006/relationships/image" Target="../media/image97.png"/><Relationship Id="rId19" Type="http://schemas.openxmlformats.org/officeDocument/2006/relationships/image" Target="../media/image112.gif"/><Relationship Id="rId4" Type="http://schemas.openxmlformats.org/officeDocument/2006/relationships/image" Target="../media/image73.png"/><Relationship Id="rId9" Type="http://schemas.openxmlformats.org/officeDocument/2006/relationships/image" Target="../media/image115.svg"/><Relationship Id="rId14" Type="http://schemas.openxmlformats.org/officeDocument/2006/relationships/image" Target="../media/image96.svg"/></Relationships>
</file>

<file path=ppt/slides/_rels/slide62.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29.svg"/><Relationship Id="rId18" Type="http://schemas.openxmlformats.org/officeDocument/2006/relationships/hyperlink" Target="https://ru.m.wikipedia.org/wiki/ESPN" TargetMode="External"/><Relationship Id="rId3" Type="http://schemas.openxmlformats.org/officeDocument/2006/relationships/image" Target="../media/image114.jpeg"/><Relationship Id="rId7" Type="http://schemas.openxmlformats.org/officeDocument/2006/relationships/image" Target="../media/image98.svg"/><Relationship Id="rId12" Type="http://schemas.openxmlformats.org/officeDocument/2006/relationships/image" Target="../media/image105.png"/><Relationship Id="rId17" Type="http://schemas.openxmlformats.org/officeDocument/2006/relationships/image" Target="../media/image75.svg"/><Relationship Id="rId2" Type="http://schemas.openxmlformats.org/officeDocument/2006/relationships/image" Target="../media/image113.jpeg"/><Relationship Id="rId16" Type="http://schemas.openxmlformats.org/officeDocument/2006/relationships/image" Target="../media/image73.png"/><Relationship Id="rId20" Type="http://schemas.openxmlformats.org/officeDocument/2006/relationships/hyperlink" Target="https://ru.m.wikipedia.org/wiki/%D0%9E%D0%BB%D0%B8%D0%BC%D0%BF%D0%B8%D0%B9%D1%81%D0%BA%D0%B8%D0%B9_%D1%87%D0%B5%D0%BC%D0%BF%D0%B8%D0%BE%D0%BD" TargetMode="External"/><Relationship Id="rId1" Type="http://schemas.openxmlformats.org/officeDocument/2006/relationships/slideLayout" Target="../slideLayouts/slideLayout169.xml"/><Relationship Id="rId6" Type="http://schemas.openxmlformats.org/officeDocument/2006/relationships/image" Target="../media/image85.png"/><Relationship Id="rId11" Type="http://schemas.openxmlformats.org/officeDocument/2006/relationships/image" Target="../media/image104.svg"/><Relationship Id="rId5" Type="http://schemas.openxmlformats.org/officeDocument/2006/relationships/image" Target="../media/image93.svg"/><Relationship Id="rId15" Type="http://schemas.openxmlformats.org/officeDocument/2006/relationships/image" Target="../media/image108.svg"/><Relationship Id="rId10" Type="http://schemas.openxmlformats.org/officeDocument/2006/relationships/image" Target="../media/image88.png"/><Relationship Id="rId19" Type="http://schemas.openxmlformats.org/officeDocument/2006/relationships/hyperlink" Target="https://ru.m.wikipedia.org/wiki/%D0%90%D1%82%D0%B0%D0%BA%D1%83%D1%8E%D1%89%D0%B8%D0%B9_%D0%B7%D0%B0%D1%89%D0%B8%D1%82%D0%BD%D0%B8%D0%BA" TargetMode="External"/><Relationship Id="rId4" Type="http://schemas.openxmlformats.org/officeDocument/2006/relationships/image" Target="../media/image82.png"/><Relationship Id="rId9" Type="http://schemas.openxmlformats.org/officeDocument/2006/relationships/image" Target="../media/image127.svg"/><Relationship Id="rId14" Type="http://schemas.openxmlformats.org/officeDocument/2006/relationships/image" Target="../media/image91.png"/></Relationships>
</file>

<file path=ppt/slides/_rels/slide63.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00.svg"/><Relationship Id="rId18" Type="http://schemas.openxmlformats.org/officeDocument/2006/relationships/image" Target="../media/image81.png"/><Relationship Id="rId26" Type="http://schemas.openxmlformats.org/officeDocument/2006/relationships/image" Target="../media/image116.png"/><Relationship Id="rId3" Type="http://schemas.openxmlformats.org/officeDocument/2006/relationships/image" Target="../media/image93.png"/><Relationship Id="rId21" Type="http://schemas.openxmlformats.org/officeDocument/2006/relationships/image" Target="../media/image129.svg"/><Relationship Id="rId7" Type="http://schemas.openxmlformats.org/officeDocument/2006/relationships/image" Target="../media/image131.svg"/><Relationship Id="rId12" Type="http://schemas.openxmlformats.org/officeDocument/2006/relationships/image" Target="../media/image86.png"/><Relationship Id="rId17" Type="http://schemas.openxmlformats.org/officeDocument/2006/relationships/image" Target="../media/image137.svg"/><Relationship Id="rId25" Type="http://schemas.openxmlformats.org/officeDocument/2006/relationships/image" Target="../media/image108.svg"/><Relationship Id="rId2" Type="http://schemas.openxmlformats.org/officeDocument/2006/relationships/image" Target="../media/image115.jpeg"/><Relationship Id="rId16" Type="http://schemas.openxmlformats.org/officeDocument/2006/relationships/image" Target="../media/image110.png"/><Relationship Id="rId20" Type="http://schemas.openxmlformats.org/officeDocument/2006/relationships/image" Target="../media/image105.png"/><Relationship Id="rId1" Type="http://schemas.openxmlformats.org/officeDocument/2006/relationships/slideLayout" Target="../slideLayouts/slideLayout169.xml"/><Relationship Id="rId6" Type="http://schemas.openxmlformats.org/officeDocument/2006/relationships/image" Target="../media/image107.png"/><Relationship Id="rId11" Type="http://schemas.openxmlformats.org/officeDocument/2006/relationships/image" Target="../media/image135.svg"/><Relationship Id="rId24" Type="http://schemas.openxmlformats.org/officeDocument/2006/relationships/image" Target="../media/image91.png"/><Relationship Id="rId5" Type="http://schemas.openxmlformats.org/officeDocument/2006/relationships/image" Target="../media/image113.svg"/><Relationship Id="rId15" Type="http://schemas.openxmlformats.org/officeDocument/2006/relationships/image" Target="../media/image102.svg"/><Relationship Id="rId23" Type="http://schemas.openxmlformats.org/officeDocument/2006/relationships/image" Target="../media/image139.svg"/><Relationship Id="rId28" Type="http://schemas.openxmlformats.org/officeDocument/2006/relationships/image" Target="../media/image117.png"/><Relationship Id="rId10" Type="http://schemas.openxmlformats.org/officeDocument/2006/relationships/image" Target="../media/image109.png"/><Relationship Id="rId19" Type="http://schemas.openxmlformats.org/officeDocument/2006/relationships/image" Target="../media/image91.svg"/><Relationship Id="rId4" Type="http://schemas.openxmlformats.org/officeDocument/2006/relationships/image" Target="../media/image95.png"/><Relationship Id="rId9" Type="http://schemas.openxmlformats.org/officeDocument/2006/relationships/image" Target="../media/image133.svg"/><Relationship Id="rId14" Type="http://schemas.openxmlformats.org/officeDocument/2006/relationships/image" Target="../media/image87.png"/><Relationship Id="rId22" Type="http://schemas.openxmlformats.org/officeDocument/2006/relationships/image" Target="../media/image111.png"/><Relationship Id="rId27" Type="http://schemas.openxmlformats.org/officeDocument/2006/relationships/image" Target="../media/image143.svg"/></Relationships>
</file>

<file path=ppt/slides/_rels/slide64.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81.png"/><Relationship Id="rId18" Type="http://schemas.openxmlformats.org/officeDocument/2006/relationships/image" Target="../media/image139.svg"/><Relationship Id="rId3" Type="http://schemas.openxmlformats.org/officeDocument/2006/relationships/image" Target="../media/image95.png"/><Relationship Id="rId21" Type="http://schemas.openxmlformats.org/officeDocument/2006/relationships/image" Target="../media/image119.jpeg"/><Relationship Id="rId7" Type="http://schemas.openxmlformats.org/officeDocument/2006/relationships/image" Target="../media/image86.png"/><Relationship Id="rId12" Type="http://schemas.openxmlformats.org/officeDocument/2006/relationships/image" Target="../media/image137.svg"/><Relationship Id="rId17" Type="http://schemas.openxmlformats.org/officeDocument/2006/relationships/image" Target="../media/image111.png"/><Relationship Id="rId2" Type="http://schemas.openxmlformats.org/officeDocument/2006/relationships/image" Target="../media/image118.jpeg"/><Relationship Id="rId16" Type="http://schemas.openxmlformats.org/officeDocument/2006/relationships/image" Target="../media/image129.svg"/><Relationship Id="rId20" Type="http://schemas.openxmlformats.org/officeDocument/2006/relationships/image" Target="../media/image108.svg"/><Relationship Id="rId1" Type="http://schemas.openxmlformats.org/officeDocument/2006/relationships/slideLayout" Target="../slideLayouts/slideLayout169.xml"/><Relationship Id="rId6" Type="http://schemas.openxmlformats.org/officeDocument/2006/relationships/image" Target="../media/image135.svg"/><Relationship Id="rId11" Type="http://schemas.openxmlformats.org/officeDocument/2006/relationships/image" Target="../media/image110.png"/><Relationship Id="rId5" Type="http://schemas.openxmlformats.org/officeDocument/2006/relationships/image" Target="../media/image109.png"/><Relationship Id="rId15" Type="http://schemas.openxmlformats.org/officeDocument/2006/relationships/image" Target="../media/image105.png"/><Relationship Id="rId10" Type="http://schemas.openxmlformats.org/officeDocument/2006/relationships/image" Target="../media/image102.svg"/><Relationship Id="rId19" Type="http://schemas.openxmlformats.org/officeDocument/2006/relationships/image" Target="../media/image91.png"/><Relationship Id="rId4" Type="http://schemas.openxmlformats.org/officeDocument/2006/relationships/image" Target="../media/image113.svg"/><Relationship Id="rId9" Type="http://schemas.openxmlformats.org/officeDocument/2006/relationships/image" Target="../media/image87.png"/><Relationship Id="rId14" Type="http://schemas.openxmlformats.org/officeDocument/2006/relationships/image" Target="../media/image91.svg"/><Relationship Id="rId22" Type="http://schemas.openxmlformats.org/officeDocument/2006/relationships/image" Target="../media/image120.jpeg"/></Relationships>
</file>

<file path=ppt/slides/_rels/slide65.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84.png"/><Relationship Id="rId18" Type="http://schemas.openxmlformats.org/officeDocument/2006/relationships/image" Target="../media/image108.svg"/><Relationship Id="rId3" Type="http://schemas.openxmlformats.org/officeDocument/2006/relationships/image" Target="../media/image93.png"/><Relationship Id="rId21" Type="http://schemas.openxmlformats.org/officeDocument/2006/relationships/image" Target="../media/image122.png"/><Relationship Id="rId7" Type="http://schemas.openxmlformats.org/officeDocument/2006/relationships/image" Target="../media/image113.svg"/><Relationship Id="rId12" Type="http://schemas.openxmlformats.org/officeDocument/2006/relationships/image" Target="../media/image98.png"/><Relationship Id="rId17" Type="http://schemas.openxmlformats.org/officeDocument/2006/relationships/image" Target="../media/image91.png"/><Relationship Id="rId2" Type="http://schemas.openxmlformats.org/officeDocument/2006/relationships/image" Target="../media/image92.jpeg"/><Relationship Id="rId16" Type="http://schemas.openxmlformats.org/officeDocument/2006/relationships/image" Target="../media/image119.svg"/><Relationship Id="rId20" Type="http://schemas.openxmlformats.org/officeDocument/2006/relationships/image" Target="../media/image148.svg"/><Relationship Id="rId1" Type="http://schemas.openxmlformats.org/officeDocument/2006/relationships/slideLayout" Target="../slideLayouts/slideLayout169.xml"/><Relationship Id="rId6" Type="http://schemas.openxmlformats.org/officeDocument/2006/relationships/image" Target="../media/image95.png"/><Relationship Id="rId11" Type="http://schemas.openxmlformats.org/officeDocument/2006/relationships/image" Target="../media/image117.svg"/><Relationship Id="rId5" Type="http://schemas.openxmlformats.org/officeDocument/2006/relationships/image" Target="../media/image111.svg"/><Relationship Id="rId15" Type="http://schemas.openxmlformats.org/officeDocument/2006/relationships/image" Target="../media/image99.png"/><Relationship Id="rId10" Type="http://schemas.openxmlformats.org/officeDocument/2006/relationships/image" Target="../media/image97.png"/><Relationship Id="rId19" Type="http://schemas.openxmlformats.org/officeDocument/2006/relationships/image" Target="../media/image121.png"/><Relationship Id="rId4" Type="http://schemas.openxmlformats.org/officeDocument/2006/relationships/image" Target="../media/image94.png"/><Relationship Id="rId9" Type="http://schemas.openxmlformats.org/officeDocument/2006/relationships/image" Target="../media/image115.svg"/><Relationship Id="rId14" Type="http://schemas.openxmlformats.org/officeDocument/2006/relationships/image" Target="../media/image96.svg"/><Relationship Id="rId22" Type="http://schemas.openxmlformats.org/officeDocument/2006/relationships/image" Target="../media/image150.svg"/></Relationships>
</file>

<file path=ppt/slides/_rels/slide66.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4.svg"/><Relationship Id="rId3" Type="http://schemas.openxmlformats.org/officeDocument/2006/relationships/image" Target="../media/image124.png"/><Relationship Id="rId7" Type="http://schemas.openxmlformats.org/officeDocument/2006/relationships/image" Target="../media/image85.png"/><Relationship Id="rId12" Type="http://schemas.openxmlformats.org/officeDocument/2006/relationships/image" Target="../media/image88.png"/><Relationship Id="rId17" Type="http://schemas.openxmlformats.org/officeDocument/2006/relationships/image" Target="../media/image108.svg"/><Relationship Id="rId2" Type="http://schemas.openxmlformats.org/officeDocument/2006/relationships/image" Target="../media/image123.jpeg"/><Relationship Id="rId16" Type="http://schemas.openxmlformats.org/officeDocument/2006/relationships/image" Target="../media/image91.png"/><Relationship Id="rId1" Type="http://schemas.openxmlformats.org/officeDocument/2006/relationships/slideLayout" Target="../slideLayouts/slideLayout169.xml"/><Relationship Id="rId6" Type="http://schemas.openxmlformats.org/officeDocument/2006/relationships/image" Target="../media/image93.svg"/><Relationship Id="rId11" Type="http://schemas.openxmlformats.org/officeDocument/2006/relationships/image" Target="../media/image127.svg"/><Relationship Id="rId5" Type="http://schemas.openxmlformats.org/officeDocument/2006/relationships/image" Target="../media/image82.png"/><Relationship Id="rId15" Type="http://schemas.openxmlformats.org/officeDocument/2006/relationships/image" Target="../media/image129.svg"/><Relationship Id="rId10" Type="http://schemas.openxmlformats.org/officeDocument/2006/relationships/image" Target="../media/image104.png"/><Relationship Id="rId4" Type="http://schemas.openxmlformats.org/officeDocument/2006/relationships/image" Target="../media/image152.svg"/><Relationship Id="rId9" Type="http://schemas.openxmlformats.org/officeDocument/2006/relationships/image" Target="../media/image125.jpeg"/><Relationship Id="rId14" Type="http://schemas.openxmlformats.org/officeDocument/2006/relationships/image" Target="../media/image105.png"/></Relationships>
</file>

<file path=ppt/slides/_rels/slide67.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00.svg"/><Relationship Id="rId18" Type="http://schemas.openxmlformats.org/officeDocument/2006/relationships/image" Target="../media/image81.png"/><Relationship Id="rId26" Type="http://schemas.openxmlformats.org/officeDocument/2006/relationships/image" Target="../media/image127.png"/><Relationship Id="rId3" Type="http://schemas.openxmlformats.org/officeDocument/2006/relationships/image" Target="../media/image93.png"/><Relationship Id="rId21" Type="http://schemas.openxmlformats.org/officeDocument/2006/relationships/image" Target="../media/image129.svg"/><Relationship Id="rId7" Type="http://schemas.openxmlformats.org/officeDocument/2006/relationships/image" Target="../media/image131.svg"/><Relationship Id="rId12" Type="http://schemas.openxmlformats.org/officeDocument/2006/relationships/image" Target="../media/image86.png"/><Relationship Id="rId17" Type="http://schemas.openxmlformats.org/officeDocument/2006/relationships/image" Target="../media/image137.svg"/><Relationship Id="rId25" Type="http://schemas.openxmlformats.org/officeDocument/2006/relationships/image" Target="../media/image108.svg"/><Relationship Id="rId2" Type="http://schemas.openxmlformats.org/officeDocument/2006/relationships/image" Target="../media/image126.jpeg"/><Relationship Id="rId16" Type="http://schemas.openxmlformats.org/officeDocument/2006/relationships/image" Target="../media/image110.png"/><Relationship Id="rId20" Type="http://schemas.openxmlformats.org/officeDocument/2006/relationships/image" Target="../media/image105.png"/><Relationship Id="rId1" Type="http://schemas.openxmlformats.org/officeDocument/2006/relationships/slideLayout" Target="../slideLayouts/slideLayout169.xml"/><Relationship Id="rId6" Type="http://schemas.openxmlformats.org/officeDocument/2006/relationships/image" Target="../media/image107.png"/><Relationship Id="rId11" Type="http://schemas.openxmlformats.org/officeDocument/2006/relationships/image" Target="../media/image135.svg"/><Relationship Id="rId24" Type="http://schemas.openxmlformats.org/officeDocument/2006/relationships/image" Target="../media/image91.png"/><Relationship Id="rId5" Type="http://schemas.openxmlformats.org/officeDocument/2006/relationships/image" Target="../media/image113.svg"/><Relationship Id="rId15" Type="http://schemas.openxmlformats.org/officeDocument/2006/relationships/image" Target="../media/image102.svg"/><Relationship Id="rId23" Type="http://schemas.openxmlformats.org/officeDocument/2006/relationships/image" Target="../media/image139.svg"/><Relationship Id="rId10" Type="http://schemas.openxmlformats.org/officeDocument/2006/relationships/image" Target="../media/image109.png"/><Relationship Id="rId19" Type="http://schemas.openxmlformats.org/officeDocument/2006/relationships/image" Target="../media/image91.svg"/><Relationship Id="rId4" Type="http://schemas.openxmlformats.org/officeDocument/2006/relationships/image" Target="../media/image95.png"/><Relationship Id="rId9" Type="http://schemas.openxmlformats.org/officeDocument/2006/relationships/image" Target="../media/image133.svg"/><Relationship Id="rId14" Type="http://schemas.openxmlformats.org/officeDocument/2006/relationships/image" Target="../media/image87.png"/><Relationship Id="rId22" Type="http://schemas.openxmlformats.org/officeDocument/2006/relationships/image" Target="../media/image111.png"/><Relationship Id="rId27" Type="http://schemas.openxmlformats.org/officeDocument/2006/relationships/image" Target="../media/image155.svg"/></Relationships>
</file>

<file path=ppt/slides/_rels/slide68.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1.svg"/><Relationship Id="rId18" Type="http://schemas.openxmlformats.org/officeDocument/2006/relationships/image" Target="../media/image91.png"/><Relationship Id="rId3" Type="http://schemas.openxmlformats.org/officeDocument/2006/relationships/image" Target="../media/image93.png"/><Relationship Id="rId21" Type="http://schemas.openxmlformats.org/officeDocument/2006/relationships/image" Target="../media/image129.jpeg"/><Relationship Id="rId7" Type="http://schemas.openxmlformats.org/officeDocument/2006/relationships/image" Target="../media/image100.svg"/><Relationship Id="rId12" Type="http://schemas.openxmlformats.org/officeDocument/2006/relationships/image" Target="../media/image81.png"/><Relationship Id="rId17" Type="http://schemas.openxmlformats.org/officeDocument/2006/relationships/image" Target="../media/image139.svg"/><Relationship Id="rId2" Type="http://schemas.openxmlformats.org/officeDocument/2006/relationships/image" Target="../media/image115.jpeg"/><Relationship Id="rId16" Type="http://schemas.openxmlformats.org/officeDocument/2006/relationships/image" Target="../media/image111.png"/><Relationship Id="rId20" Type="http://schemas.openxmlformats.org/officeDocument/2006/relationships/image" Target="../media/image128.jpeg"/><Relationship Id="rId1" Type="http://schemas.openxmlformats.org/officeDocument/2006/relationships/slideLayout" Target="../slideLayouts/slideLayout169.xml"/><Relationship Id="rId6" Type="http://schemas.openxmlformats.org/officeDocument/2006/relationships/image" Target="../media/image86.png"/><Relationship Id="rId11" Type="http://schemas.openxmlformats.org/officeDocument/2006/relationships/image" Target="../media/image137.svg"/><Relationship Id="rId5" Type="http://schemas.openxmlformats.org/officeDocument/2006/relationships/image" Target="../media/image113.svg"/><Relationship Id="rId15" Type="http://schemas.openxmlformats.org/officeDocument/2006/relationships/image" Target="../media/image129.svg"/><Relationship Id="rId10" Type="http://schemas.openxmlformats.org/officeDocument/2006/relationships/image" Target="../media/image110.png"/><Relationship Id="rId19" Type="http://schemas.openxmlformats.org/officeDocument/2006/relationships/image" Target="../media/image108.svg"/><Relationship Id="rId4" Type="http://schemas.openxmlformats.org/officeDocument/2006/relationships/image" Target="../media/image95.png"/><Relationship Id="rId9" Type="http://schemas.openxmlformats.org/officeDocument/2006/relationships/image" Target="../media/image102.svg"/><Relationship Id="rId14" Type="http://schemas.openxmlformats.org/officeDocument/2006/relationships/image" Target="../media/image105.png"/><Relationship Id="rId22" Type="http://schemas.openxmlformats.org/officeDocument/2006/relationships/image" Target="../media/image130.jpeg"/></Relationships>
</file>

<file path=ppt/slides/_rels/slide6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104.svg"/><Relationship Id="rId18" Type="http://schemas.openxmlformats.org/officeDocument/2006/relationships/image" Target="../media/image81.png"/><Relationship Id="rId3" Type="http://schemas.openxmlformats.org/officeDocument/2006/relationships/image" Target="../media/image131.png"/><Relationship Id="rId7" Type="http://schemas.openxmlformats.org/officeDocument/2006/relationships/image" Target="../media/image133.png"/><Relationship Id="rId12" Type="http://schemas.openxmlformats.org/officeDocument/2006/relationships/image" Target="../media/image88.png"/><Relationship Id="rId17" Type="http://schemas.openxmlformats.org/officeDocument/2006/relationships/image" Target="../media/image93.svg"/><Relationship Id="rId2" Type="http://schemas.openxmlformats.org/officeDocument/2006/relationships/image" Target="../media/image115.jpeg"/><Relationship Id="rId16" Type="http://schemas.openxmlformats.org/officeDocument/2006/relationships/image" Target="../media/image82.png"/><Relationship Id="rId1" Type="http://schemas.openxmlformats.org/officeDocument/2006/relationships/slideLayout" Target="../slideLayouts/slideLayout169.xml"/><Relationship Id="rId6" Type="http://schemas.openxmlformats.org/officeDocument/2006/relationships/image" Target="../media/image162.svg"/><Relationship Id="rId11" Type="http://schemas.openxmlformats.org/officeDocument/2006/relationships/image" Target="../media/image98.svg"/><Relationship Id="rId5" Type="http://schemas.openxmlformats.org/officeDocument/2006/relationships/image" Target="../media/image132.png"/><Relationship Id="rId15" Type="http://schemas.openxmlformats.org/officeDocument/2006/relationships/image" Target="../media/image100.svg"/><Relationship Id="rId10" Type="http://schemas.openxmlformats.org/officeDocument/2006/relationships/image" Target="../media/image85.png"/><Relationship Id="rId19" Type="http://schemas.openxmlformats.org/officeDocument/2006/relationships/image" Target="../media/image91.svg"/><Relationship Id="rId4" Type="http://schemas.openxmlformats.org/officeDocument/2006/relationships/image" Target="../media/image160.svg"/><Relationship Id="rId9" Type="http://schemas.openxmlformats.org/officeDocument/2006/relationships/image" Target="../media/image96.svg"/><Relationship Id="rId14" Type="http://schemas.openxmlformats.org/officeDocument/2006/relationships/image" Target="../media/image8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8" Type="http://schemas.openxmlformats.org/officeDocument/2006/relationships/image" Target="../media/image104.svg"/><Relationship Id="rId13" Type="http://schemas.openxmlformats.org/officeDocument/2006/relationships/image" Target="../media/image81.png"/><Relationship Id="rId3" Type="http://schemas.openxmlformats.org/officeDocument/2006/relationships/image" Target="../media/image82.png"/><Relationship Id="rId7" Type="http://schemas.openxmlformats.org/officeDocument/2006/relationships/image" Target="../media/image88.png"/><Relationship Id="rId12" Type="http://schemas.openxmlformats.org/officeDocument/2006/relationships/image" Target="../media/image96.svg"/><Relationship Id="rId2" Type="http://schemas.openxmlformats.org/officeDocument/2006/relationships/image" Target="../media/image113.jpeg"/><Relationship Id="rId16" Type="http://schemas.openxmlformats.org/officeDocument/2006/relationships/image" Target="../media/image113.svg"/><Relationship Id="rId1" Type="http://schemas.openxmlformats.org/officeDocument/2006/relationships/slideLayout" Target="../slideLayouts/slideLayout169.xml"/><Relationship Id="rId6" Type="http://schemas.openxmlformats.org/officeDocument/2006/relationships/image" Target="../media/image98.svg"/><Relationship Id="rId11" Type="http://schemas.openxmlformats.org/officeDocument/2006/relationships/image" Target="../media/image84.png"/><Relationship Id="rId5" Type="http://schemas.openxmlformats.org/officeDocument/2006/relationships/image" Target="../media/image85.png"/><Relationship Id="rId15" Type="http://schemas.openxmlformats.org/officeDocument/2006/relationships/image" Target="../media/image95.png"/><Relationship Id="rId10" Type="http://schemas.openxmlformats.org/officeDocument/2006/relationships/image" Target="../media/image129.svg"/><Relationship Id="rId4" Type="http://schemas.openxmlformats.org/officeDocument/2006/relationships/image" Target="../media/image93.svg"/><Relationship Id="rId9" Type="http://schemas.openxmlformats.org/officeDocument/2006/relationships/image" Target="../media/image105.png"/><Relationship Id="rId14" Type="http://schemas.openxmlformats.org/officeDocument/2006/relationships/image" Target="../media/image91.sv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1048586" name="Заголовок 1"/>
          <p:cNvSpPr>
            <a:spLocks noGrp="1"/>
          </p:cNvSpPr>
          <p:nvPr>
            <p:ph type="ctrTitle"/>
          </p:nvPr>
        </p:nvSpPr>
        <p:spPr>
          <a:xfrm>
            <a:off x="112157" y="2868178"/>
            <a:ext cx="8919687" cy="1121642"/>
          </a:xfrm>
        </p:spPr>
        <p:txBody>
          <a:bodyPr>
            <a:normAutofit fontScale="90000"/>
          </a:bodyPr>
          <a:lstStyle/>
          <a:p>
            <a:r>
              <a:rPr lang="en-US" altLang="ru" b="1" i="1">
                <a:latin typeface="Coming Soon"/>
                <a:cs typeface="TH SarabunPSK"/>
              </a:rPr>
              <a:t>Geografic position of USA</a:t>
            </a:r>
            <a:endParaRPr lang="ru-RU" altLang="en-US" b="1" i="1">
              <a:latin typeface="Coming Soon"/>
              <a:cs typeface="TH SarabunPSK"/>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928670"/>
            <a:ext cx="8229600" cy="2000264"/>
          </a:xfrm>
        </p:spPr>
        <p:txBody>
          <a:bodyPr/>
          <a:lstStyle/>
          <a:p>
            <a:pPr algn="just"/>
            <a:r>
              <a:rPr lang="en-US" sz="2400" dirty="0">
                <a:latin typeface="Times New Roman" pitchFamily="18" charset="0"/>
                <a:cs typeface="Times New Roman" pitchFamily="18" charset="0"/>
              </a:rPr>
              <a:t>Most of Alaska is occupied by the northern Cordillera ranges. The Hawaiian archipelago is a series of volcanic islands up to 4205 m high. In the USA, 104 mountain peaks have an absolute height of more than 4000 meters and a relative height of more than 500 meters</a:t>
            </a:r>
            <a:r>
              <a:rPr lang="en-US" dirty="0"/>
              <a:t>.</a:t>
            </a:r>
            <a:endParaRPr lang="ru-RU" dirty="0"/>
          </a:p>
        </p:txBody>
      </p:sp>
      <p:pic>
        <p:nvPicPr>
          <p:cNvPr id="1026" name="Picture 2" descr="Alaska | United States of America | Adventure World Travel"/>
          <p:cNvPicPr>
            <a:picLocks noChangeAspect="1" noChangeArrowheads="1"/>
          </p:cNvPicPr>
          <p:nvPr/>
        </p:nvPicPr>
        <p:blipFill>
          <a:blip r:embed="rId2" cstate="print"/>
          <a:srcRect/>
          <a:stretch>
            <a:fillRect/>
          </a:stretch>
        </p:blipFill>
        <p:spPr bwMode="auto">
          <a:xfrm>
            <a:off x="142844" y="3786190"/>
            <a:ext cx="4214842" cy="2884310"/>
          </a:xfrm>
          <a:prstGeom prst="rect">
            <a:avLst/>
          </a:prstGeom>
          <a:noFill/>
        </p:spPr>
      </p:pic>
      <p:pic>
        <p:nvPicPr>
          <p:cNvPr id="1028" name="Picture 4" descr="Hawaiian Islands - Wikipedia"/>
          <p:cNvPicPr>
            <a:picLocks noChangeAspect="1" noChangeArrowheads="1"/>
          </p:cNvPicPr>
          <p:nvPr/>
        </p:nvPicPr>
        <p:blipFill>
          <a:blip r:embed="rId3" cstate="print"/>
          <a:srcRect/>
          <a:stretch>
            <a:fillRect/>
          </a:stretch>
        </p:blipFill>
        <p:spPr bwMode="auto">
          <a:xfrm>
            <a:off x="4429124" y="3786190"/>
            <a:ext cx="4500833" cy="2928958"/>
          </a:xfrm>
          <a:prstGeom prst="rect">
            <a:avLst/>
          </a:prstGeom>
          <a:noFill/>
        </p:spPr>
      </p:pic>
    </p:spTree>
  </p:cSld>
  <p:clrMapOvr>
    <a:masterClrMapping/>
  </p:clrMapOvr>
  <p:transition spd="slow">
    <p:wipe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0"/>
        <p:cNvGrpSpPr/>
        <p:nvPr/>
      </p:nvGrpSpPr>
      <p:grpSpPr>
        <a:xfrm>
          <a:off x="0" y="0"/>
          <a:ext cx="0" cy="0"/>
          <a:chOff x="0" y="0"/>
          <a:chExt cx="0" cy="0"/>
        </a:xfrm>
      </p:grpSpPr>
      <p:sp>
        <p:nvSpPr>
          <p:cNvPr id="1141" name="Google Shape;1141;p58"/>
          <p:cNvSpPr txBox="1">
            <a:spLocks noGrp="1"/>
          </p:cNvSpPr>
          <p:nvPr>
            <p:ph type="ctrTitle"/>
          </p:nvPr>
        </p:nvSpPr>
        <p:spPr>
          <a:xfrm>
            <a:off x="703000" y="1897388"/>
            <a:ext cx="7117800" cy="2052600"/>
          </a:xfrm>
          <a:prstGeom prst="rect">
            <a:avLst/>
          </a:prstGeom>
        </p:spPr>
        <p:txBody>
          <a:bodyPr spcFirstLastPara="1" wrap="square" lIns="91425" tIns="91425" rIns="91425" bIns="91425" anchor="ctr" anchorCtr="0">
            <a:noAutofit/>
          </a:bodyPr>
          <a:lstStyle/>
          <a:p>
            <a:r>
              <a:rPr lang="en" sz="5700" dirty="0">
                <a:solidFill>
                  <a:schemeClr val="dk2"/>
                </a:solidFill>
              </a:rPr>
              <a:t>CLIMATE OF THE USA</a:t>
            </a:r>
            <a:endParaRPr sz="5700" dirty="0">
              <a:solidFill>
                <a:schemeClr val="dk2"/>
              </a:solidFill>
            </a:endParaRPr>
          </a:p>
        </p:txBody>
      </p:sp>
      <p:sp>
        <p:nvSpPr>
          <p:cNvPr id="1142" name="Google Shape;1142;p58"/>
          <p:cNvSpPr txBox="1">
            <a:spLocks noGrp="1"/>
          </p:cNvSpPr>
          <p:nvPr>
            <p:ph type="subTitle" idx="1"/>
          </p:nvPr>
        </p:nvSpPr>
        <p:spPr>
          <a:xfrm>
            <a:off x="1446350" y="3661475"/>
            <a:ext cx="4792200" cy="512400"/>
          </a:xfrm>
          <a:prstGeom prst="rect">
            <a:avLst/>
          </a:prstGeom>
        </p:spPr>
        <p:txBody>
          <a:bodyPr spcFirstLastPara="1" wrap="square" lIns="91425" tIns="91425" rIns="91425" bIns="91425" anchor="ctr" anchorCtr="0">
            <a:noAutofit/>
          </a:bodyPr>
          <a:lstStyle/>
          <a:p>
            <a:pPr marL="0" indent="0" algn="ctr"/>
            <a:endParaRPr sz="2200" dirty="0"/>
          </a:p>
        </p:txBody>
      </p:sp>
      <p:grpSp>
        <p:nvGrpSpPr>
          <p:cNvPr id="1143" name="Google Shape;1143;p58"/>
          <p:cNvGrpSpPr/>
          <p:nvPr/>
        </p:nvGrpSpPr>
        <p:grpSpPr>
          <a:xfrm>
            <a:off x="5204709" y="2945690"/>
            <a:ext cx="4703275" cy="3598898"/>
            <a:chOff x="12584275" y="1481900"/>
            <a:chExt cx="3443100" cy="2634625"/>
          </a:xfrm>
        </p:grpSpPr>
        <p:sp>
          <p:nvSpPr>
            <p:cNvPr id="1144" name="Google Shape;1144;p58"/>
            <p:cNvSpPr/>
            <p:nvPr/>
          </p:nvSpPr>
          <p:spPr>
            <a:xfrm>
              <a:off x="14918000" y="1614875"/>
              <a:ext cx="833525" cy="878075"/>
            </a:xfrm>
            <a:custGeom>
              <a:avLst/>
              <a:gdLst/>
              <a:ahLst/>
              <a:cxnLst/>
              <a:rect l="l" t="t" r="r" b="b"/>
              <a:pathLst>
                <a:path w="33341" h="35123" extrusionOk="0">
                  <a:moveTo>
                    <a:pt x="20483" y="22131"/>
                  </a:moveTo>
                  <a:cubicBezTo>
                    <a:pt x="20483" y="22132"/>
                    <a:pt x="20483" y="22133"/>
                    <a:pt x="20483" y="22134"/>
                  </a:cubicBezTo>
                  <a:lnTo>
                    <a:pt x="20483" y="22134"/>
                  </a:lnTo>
                  <a:cubicBezTo>
                    <a:pt x="20484" y="22133"/>
                    <a:pt x="20484" y="22132"/>
                    <a:pt x="20483" y="22131"/>
                  </a:cubicBezTo>
                  <a:close/>
                  <a:moveTo>
                    <a:pt x="15863" y="27724"/>
                  </a:moveTo>
                  <a:lnTo>
                    <a:pt x="15863" y="27724"/>
                  </a:lnTo>
                  <a:cubicBezTo>
                    <a:pt x="15863" y="27725"/>
                    <a:pt x="15863" y="27726"/>
                    <a:pt x="15863" y="27727"/>
                  </a:cubicBezTo>
                  <a:lnTo>
                    <a:pt x="15863" y="27727"/>
                  </a:lnTo>
                  <a:cubicBezTo>
                    <a:pt x="15863" y="27726"/>
                    <a:pt x="15864" y="27725"/>
                    <a:pt x="15863" y="27724"/>
                  </a:cubicBezTo>
                  <a:close/>
                  <a:moveTo>
                    <a:pt x="22390" y="1"/>
                  </a:moveTo>
                  <a:cubicBezTo>
                    <a:pt x="22176" y="1"/>
                    <a:pt x="18347" y="2625"/>
                    <a:pt x="17839" y="6629"/>
                  </a:cubicBezTo>
                  <a:cubicBezTo>
                    <a:pt x="17626" y="8666"/>
                    <a:pt x="17535" y="10702"/>
                    <a:pt x="17596" y="12709"/>
                  </a:cubicBezTo>
                  <a:lnTo>
                    <a:pt x="17596" y="13438"/>
                  </a:lnTo>
                  <a:lnTo>
                    <a:pt x="17596" y="13712"/>
                  </a:lnTo>
                  <a:cubicBezTo>
                    <a:pt x="16653" y="14593"/>
                    <a:pt x="15742" y="15535"/>
                    <a:pt x="14830" y="16478"/>
                  </a:cubicBezTo>
                  <a:cubicBezTo>
                    <a:pt x="14343" y="16994"/>
                    <a:pt x="13857" y="17541"/>
                    <a:pt x="13371" y="18058"/>
                  </a:cubicBezTo>
                  <a:cubicBezTo>
                    <a:pt x="14374" y="16478"/>
                    <a:pt x="14921" y="14684"/>
                    <a:pt x="15012" y="12830"/>
                  </a:cubicBezTo>
                  <a:cubicBezTo>
                    <a:pt x="15103" y="8836"/>
                    <a:pt x="15194" y="5474"/>
                    <a:pt x="15314" y="5474"/>
                  </a:cubicBezTo>
                  <a:cubicBezTo>
                    <a:pt x="15315" y="5474"/>
                    <a:pt x="15315" y="5474"/>
                    <a:pt x="15316" y="5474"/>
                  </a:cubicBezTo>
                  <a:cubicBezTo>
                    <a:pt x="15315" y="5474"/>
                    <a:pt x="15313" y="5473"/>
                    <a:pt x="15311" y="5473"/>
                  </a:cubicBezTo>
                  <a:cubicBezTo>
                    <a:pt x="15123" y="5473"/>
                    <a:pt x="11577" y="8464"/>
                    <a:pt x="11547" y="12526"/>
                  </a:cubicBezTo>
                  <a:cubicBezTo>
                    <a:pt x="11547" y="14593"/>
                    <a:pt x="11669" y="16630"/>
                    <a:pt x="11972" y="18666"/>
                  </a:cubicBezTo>
                  <a:cubicBezTo>
                    <a:pt x="12003" y="18940"/>
                    <a:pt x="12033" y="19183"/>
                    <a:pt x="12033" y="19365"/>
                  </a:cubicBezTo>
                  <a:lnTo>
                    <a:pt x="12064" y="19578"/>
                  </a:lnTo>
                  <a:lnTo>
                    <a:pt x="12064" y="19608"/>
                  </a:lnTo>
                  <a:cubicBezTo>
                    <a:pt x="10696" y="21250"/>
                    <a:pt x="9389" y="22921"/>
                    <a:pt x="8173" y="24624"/>
                  </a:cubicBezTo>
                  <a:cubicBezTo>
                    <a:pt x="8933" y="22982"/>
                    <a:pt x="9267" y="21128"/>
                    <a:pt x="9146" y="19304"/>
                  </a:cubicBezTo>
                  <a:cubicBezTo>
                    <a:pt x="8781" y="15323"/>
                    <a:pt x="8477" y="11949"/>
                    <a:pt x="8599" y="11949"/>
                  </a:cubicBezTo>
                  <a:cubicBezTo>
                    <a:pt x="8598" y="11948"/>
                    <a:pt x="8597" y="11948"/>
                    <a:pt x="8597" y="11948"/>
                  </a:cubicBezTo>
                  <a:cubicBezTo>
                    <a:pt x="8448" y="11948"/>
                    <a:pt x="5257" y="15310"/>
                    <a:pt x="5681" y="19396"/>
                  </a:cubicBezTo>
                  <a:cubicBezTo>
                    <a:pt x="5893" y="21432"/>
                    <a:pt x="6258" y="23469"/>
                    <a:pt x="6775" y="25444"/>
                  </a:cubicBezTo>
                  <a:cubicBezTo>
                    <a:pt x="6836" y="25748"/>
                    <a:pt x="6896" y="25991"/>
                    <a:pt x="6927" y="26174"/>
                  </a:cubicBezTo>
                  <a:lnTo>
                    <a:pt x="6988" y="26356"/>
                  </a:lnTo>
                  <a:cubicBezTo>
                    <a:pt x="6653" y="26812"/>
                    <a:pt x="6349" y="27298"/>
                    <a:pt x="6045" y="27785"/>
                  </a:cubicBezTo>
                  <a:cubicBezTo>
                    <a:pt x="5377" y="28879"/>
                    <a:pt x="4708" y="30004"/>
                    <a:pt x="4070" y="31159"/>
                  </a:cubicBezTo>
                  <a:lnTo>
                    <a:pt x="3918" y="31402"/>
                  </a:lnTo>
                  <a:cubicBezTo>
                    <a:pt x="4495" y="29700"/>
                    <a:pt x="4617" y="27846"/>
                    <a:pt x="4282" y="26052"/>
                  </a:cubicBezTo>
                  <a:cubicBezTo>
                    <a:pt x="3492" y="22131"/>
                    <a:pt x="2823" y="18788"/>
                    <a:pt x="2945" y="18757"/>
                  </a:cubicBezTo>
                  <a:cubicBezTo>
                    <a:pt x="2944" y="18757"/>
                    <a:pt x="2944" y="18757"/>
                    <a:pt x="2943" y="18757"/>
                  </a:cubicBezTo>
                  <a:cubicBezTo>
                    <a:pt x="2801" y="18757"/>
                    <a:pt x="0" y="22482"/>
                    <a:pt x="848" y="26508"/>
                  </a:cubicBezTo>
                  <a:cubicBezTo>
                    <a:pt x="1304" y="28545"/>
                    <a:pt x="1881" y="30520"/>
                    <a:pt x="2641" y="32466"/>
                  </a:cubicBezTo>
                  <a:cubicBezTo>
                    <a:pt x="2763" y="32861"/>
                    <a:pt x="2854" y="33134"/>
                    <a:pt x="2915" y="33317"/>
                  </a:cubicBezTo>
                  <a:cubicBezTo>
                    <a:pt x="2641" y="33833"/>
                    <a:pt x="2428" y="34350"/>
                    <a:pt x="2215" y="34897"/>
                  </a:cubicBezTo>
                  <a:cubicBezTo>
                    <a:pt x="2156" y="35016"/>
                    <a:pt x="2265" y="35123"/>
                    <a:pt x="2373" y="35123"/>
                  </a:cubicBezTo>
                  <a:cubicBezTo>
                    <a:pt x="2431" y="35123"/>
                    <a:pt x="2488" y="35093"/>
                    <a:pt x="2519" y="35019"/>
                  </a:cubicBezTo>
                  <a:cubicBezTo>
                    <a:pt x="2823" y="34533"/>
                    <a:pt x="3097" y="34016"/>
                    <a:pt x="3340" y="33499"/>
                  </a:cubicBezTo>
                  <a:lnTo>
                    <a:pt x="3492" y="33469"/>
                  </a:lnTo>
                  <a:cubicBezTo>
                    <a:pt x="3674" y="33408"/>
                    <a:pt x="3918" y="33317"/>
                    <a:pt x="4191" y="33226"/>
                  </a:cubicBezTo>
                  <a:cubicBezTo>
                    <a:pt x="5468" y="32891"/>
                    <a:pt x="7656" y="32344"/>
                    <a:pt x="10088" y="31767"/>
                  </a:cubicBezTo>
                  <a:cubicBezTo>
                    <a:pt x="13827" y="30832"/>
                    <a:pt x="15831" y="27892"/>
                    <a:pt x="15863" y="27727"/>
                  </a:cubicBezTo>
                  <a:lnTo>
                    <a:pt x="15863" y="27727"/>
                  </a:lnTo>
                  <a:cubicBezTo>
                    <a:pt x="15813" y="27817"/>
                    <a:pt x="12623" y="27887"/>
                    <a:pt x="8781" y="28788"/>
                  </a:cubicBezTo>
                  <a:cubicBezTo>
                    <a:pt x="7079" y="29213"/>
                    <a:pt x="5559" y="30156"/>
                    <a:pt x="4434" y="31493"/>
                  </a:cubicBezTo>
                  <a:cubicBezTo>
                    <a:pt x="4921" y="30581"/>
                    <a:pt x="5468" y="29669"/>
                    <a:pt x="5985" y="28788"/>
                  </a:cubicBezTo>
                  <a:cubicBezTo>
                    <a:pt x="6440" y="28028"/>
                    <a:pt x="6927" y="27298"/>
                    <a:pt x="7413" y="26569"/>
                  </a:cubicBezTo>
                  <a:cubicBezTo>
                    <a:pt x="7595" y="26539"/>
                    <a:pt x="7899" y="26478"/>
                    <a:pt x="8295" y="26387"/>
                  </a:cubicBezTo>
                  <a:cubicBezTo>
                    <a:pt x="9602" y="26174"/>
                    <a:pt x="11820" y="25870"/>
                    <a:pt x="14313" y="25535"/>
                  </a:cubicBezTo>
                  <a:cubicBezTo>
                    <a:pt x="18143" y="25023"/>
                    <a:pt x="20447" y="22296"/>
                    <a:pt x="20483" y="22134"/>
                  </a:cubicBezTo>
                  <a:lnTo>
                    <a:pt x="20483" y="22134"/>
                  </a:lnTo>
                  <a:cubicBezTo>
                    <a:pt x="20475" y="22147"/>
                    <a:pt x="20388" y="22152"/>
                    <a:pt x="20232" y="22152"/>
                  </a:cubicBezTo>
                  <a:cubicBezTo>
                    <a:pt x="19922" y="22152"/>
                    <a:pt x="19339" y="22135"/>
                    <a:pt x="18558" y="22135"/>
                  </a:cubicBezTo>
                  <a:cubicBezTo>
                    <a:pt x="17249" y="22135"/>
                    <a:pt x="15382" y="22182"/>
                    <a:pt x="13310" y="22435"/>
                  </a:cubicBezTo>
                  <a:cubicBezTo>
                    <a:pt x="11577" y="22678"/>
                    <a:pt x="9966" y="23469"/>
                    <a:pt x="8690" y="24684"/>
                  </a:cubicBezTo>
                  <a:cubicBezTo>
                    <a:pt x="9115" y="24076"/>
                    <a:pt x="9541" y="23469"/>
                    <a:pt x="9997" y="22891"/>
                  </a:cubicBezTo>
                  <a:cubicBezTo>
                    <a:pt x="10757" y="21827"/>
                    <a:pt x="11577" y="20824"/>
                    <a:pt x="12428" y="19821"/>
                  </a:cubicBezTo>
                  <a:lnTo>
                    <a:pt x="12550" y="19821"/>
                  </a:lnTo>
                  <a:cubicBezTo>
                    <a:pt x="12732" y="19791"/>
                    <a:pt x="13006" y="19760"/>
                    <a:pt x="13340" y="19730"/>
                  </a:cubicBezTo>
                  <a:cubicBezTo>
                    <a:pt x="14678" y="19669"/>
                    <a:pt x="16927" y="19608"/>
                    <a:pt x="19419" y="19548"/>
                  </a:cubicBezTo>
                  <a:cubicBezTo>
                    <a:pt x="23340" y="19426"/>
                    <a:pt x="25984" y="16934"/>
                    <a:pt x="25985" y="16812"/>
                  </a:cubicBezTo>
                  <a:lnTo>
                    <a:pt x="25985" y="16812"/>
                  </a:lnTo>
                  <a:cubicBezTo>
                    <a:pt x="25985" y="16823"/>
                    <a:pt x="25961" y="16827"/>
                    <a:pt x="25914" y="16827"/>
                  </a:cubicBezTo>
                  <a:cubicBezTo>
                    <a:pt x="25451" y="16827"/>
                    <a:pt x="22763" y="16352"/>
                    <a:pt x="19355" y="16352"/>
                  </a:cubicBezTo>
                  <a:cubicBezTo>
                    <a:pt x="19176" y="16352"/>
                    <a:pt x="18995" y="16353"/>
                    <a:pt x="18812" y="16356"/>
                  </a:cubicBezTo>
                  <a:cubicBezTo>
                    <a:pt x="17018" y="16417"/>
                    <a:pt x="15286" y="17055"/>
                    <a:pt x="13857" y="18149"/>
                  </a:cubicBezTo>
                  <a:cubicBezTo>
                    <a:pt x="15164" y="16690"/>
                    <a:pt x="16501" y="15292"/>
                    <a:pt x="17900" y="13955"/>
                  </a:cubicBezTo>
                  <a:lnTo>
                    <a:pt x="18872" y="13955"/>
                  </a:lnTo>
                  <a:cubicBezTo>
                    <a:pt x="20179" y="14016"/>
                    <a:pt x="22459" y="14198"/>
                    <a:pt x="24951" y="14380"/>
                  </a:cubicBezTo>
                  <a:cubicBezTo>
                    <a:pt x="25177" y="14396"/>
                    <a:pt x="25399" y="14404"/>
                    <a:pt x="25618" y="14404"/>
                  </a:cubicBezTo>
                  <a:cubicBezTo>
                    <a:pt x="29173" y="14404"/>
                    <a:pt x="31789" y="12429"/>
                    <a:pt x="31790" y="12313"/>
                  </a:cubicBezTo>
                  <a:lnTo>
                    <a:pt x="31790" y="12313"/>
                  </a:lnTo>
                  <a:cubicBezTo>
                    <a:pt x="31790" y="12321"/>
                    <a:pt x="31779" y="12324"/>
                    <a:pt x="31757" y="12324"/>
                  </a:cubicBezTo>
                  <a:cubicBezTo>
                    <a:pt x="31415" y="12324"/>
                    <a:pt x="28449" y="11474"/>
                    <a:pt x="24678" y="11189"/>
                  </a:cubicBezTo>
                  <a:cubicBezTo>
                    <a:pt x="24482" y="11176"/>
                    <a:pt x="24287" y="11170"/>
                    <a:pt x="24092" y="11170"/>
                  </a:cubicBezTo>
                  <a:cubicBezTo>
                    <a:pt x="22441" y="11170"/>
                    <a:pt x="20833" y="11629"/>
                    <a:pt x="19419" y="12526"/>
                  </a:cubicBezTo>
                  <a:lnTo>
                    <a:pt x="19571" y="12374"/>
                  </a:lnTo>
                  <a:cubicBezTo>
                    <a:pt x="20210" y="11797"/>
                    <a:pt x="20848" y="11250"/>
                    <a:pt x="21486" y="10702"/>
                  </a:cubicBezTo>
                  <a:cubicBezTo>
                    <a:pt x="21669" y="10672"/>
                    <a:pt x="21851" y="10581"/>
                    <a:pt x="22125" y="10490"/>
                  </a:cubicBezTo>
                  <a:lnTo>
                    <a:pt x="22216" y="10459"/>
                  </a:lnTo>
                  <a:cubicBezTo>
                    <a:pt x="24222" y="9730"/>
                    <a:pt x="26137" y="8757"/>
                    <a:pt x="27900" y="7572"/>
                  </a:cubicBezTo>
                  <a:cubicBezTo>
                    <a:pt x="29967" y="6082"/>
                    <a:pt x="31790" y="4319"/>
                    <a:pt x="33341" y="2283"/>
                  </a:cubicBezTo>
                  <a:lnTo>
                    <a:pt x="33341" y="2283"/>
                  </a:lnTo>
                  <a:cubicBezTo>
                    <a:pt x="30696" y="2587"/>
                    <a:pt x="28173" y="3499"/>
                    <a:pt x="25954" y="4988"/>
                  </a:cubicBezTo>
                  <a:cubicBezTo>
                    <a:pt x="24283" y="6173"/>
                    <a:pt x="22885" y="7663"/>
                    <a:pt x="21821" y="9365"/>
                  </a:cubicBezTo>
                  <a:cubicBezTo>
                    <a:pt x="21517" y="9851"/>
                    <a:pt x="21304" y="10216"/>
                    <a:pt x="21182" y="10459"/>
                  </a:cubicBezTo>
                  <a:lnTo>
                    <a:pt x="20027" y="11493"/>
                  </a:lnTo>
                  <a:cubicBezTo>
                    <a:pt x="19693" y="11797"/>
                    <a:pt x="19359" y="12101"/>
                    <a:pt x="19024" y="12374"/>
                  </a:cubicBezTo>
                  <a:cubicBezTo>
                    <a:pt x="20210" y="10915"/>
                    <a:pt x="21000" y="9152"/>
                    <a:pt x="21304" y="7268"/>
                  </a:cubicBezTo>
                  <a:cubicBezTo>
                    <a:pt x="21818" y="3334"/>
                    <a:pt x="22303" y="3"/>
                    <a:pt x="22397" y="3"/>
                  </a:cubicBezTo>
                  <a:cubicBezTo>
                    <a:pt x="22397" y="3"/>
                    <a:pt x="22398" y="3"/>
                    <a:pt x="22398" y="3"/>
                  </a:cubicBezTo>
                  <a:cubicBezTo>
                    <a:pt x="22397" y="2"/>
                    <a:pt x="22394" y="1"/>
                    <a:pt x="2239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45" name="Google Shape;1145;p58"/>
            <p:cNvSpPr/>
            <p:nvPr/>
          </p:nvSpPr>
          <p:spPr>
            <a:xfrm>
              <a:off x="14420250" y="1481900"/>
              <a:ext cx="833550" cy="878600"/>
            </a:xfrm>
            <a:custGeom>
              <a:avLst/>
              <a:gdLst/>
              <a:ahLst/>
              <a:cxnLst/>
              <a:rect l="l" t="t" r="r" b="b"/>
              <a:pathLst>
                <a:path w="33342" h="35144" extrusionOk="0">
                  <a:moveTo>
                    <a:pt x="31822" y="12344"/>
                  </a:moveTo>
                  <a:lnTo>
                    <a:pt x="31822" y="12344"/>
                  </a:lnTo>
                  <a:cubicBezTo>
                    <a:pt x="31821" y="12345"/>
                    <a:pt x="31821" y="12346"/>
                    <a:pt x="31820" y="12348"/>
                  </a:cubicBezTo>
                  <a:lnTo>
                    <a:pt x="31820" y="12348"/>
                  </a:lnTo>
                  <a:cubicBezTo>
                    <a:pt x="31821" y="12347"/>
                    <a:pt x="31822" y="12345"/>
                    <a:pt x="31822" y="12344"/>
                  </a:cubicBezTo>
                  <a:close/>
                  <a:moveTo>
                    <a:pt x="26016" y="16812"/>
                  </a:moveTo>
                  <a:cubicBezTo>
                    <a:pt x="26016" y="16813"/>
                    <a:pt x="26015" y="16815"/>
                    <a:pt x="26014" y="16816"/>
                  </a:cubicBezTo>
                  <a:lnTo>
                    <a:pt x="26014" y="16816"/>
                  </a:lnTo>
                  <a:cubicBezTo>
                    <a:pt x="26015" y="16815"/>
                    <a:pt x="26016" y="16813"/>
                    <a:pt x="26016" y="16812"/>
                  </a:cubicBezTo>
                  <a:close/>
                  <a:moveTo>
                    <a:pt x="20514" y="22131"/>
                  </a:moveTo>
                  <a:cubicBezTo>
                    <a:pt x="20514" y="22132"/>
                    <a:pt x="20514" y="22134"/>
                    <a:pt x="20513" y="22136"/>
                  </a:cubicBezTo>
                  <a:lnTo>
                    <a:pt x="20513" y="22136"/>
                  </a:lnTo>
                  <a:cubicBezTo>
                    <a:pt x="20515" y="22135"/>
                    <a:pt x="20515" y="22133"/>
                    <a:pt x="20514" y="22131"/>
                  </a:cubicBezTo>
                  <a:close/>
                  <a:moveTo>
                    <a:pt x="15864" y="27754"/>
                  </a:moveTo>
                  <a:cubicBezTo>
                    <a:pt x="15864" y="27755"/>
                    <a:pt x="15864" y="27757"/>
                    <a:pt x="15864" y="27759"/>
                  </a:cubicBezTo>
                  <a:lnTo>
                    <a:pt x="15864" y="27759"/>
                  </a:lnTo>
                  <a:cubicBezTo>
                    <a:pt x="15865" y="27757"/>
                    <a:pt x="15865" y="27756"/>
                    <a:pt x="15864" y="27754"/>
                  </a:cubicBezTo>
                  <a:close/>
                  <a:moveTo>
                    <a:pt x="22420" y="1"/>
                  </a:moveTo>
                  <a:cubicBezTo>
                    <a:pt x="22177" y="1"/>
                    <a:pt x="18348" y="2624"/>
                    <a:pt x="17870" y="6629"/>
                  </a:cubicBezTo>
                  <a:cubicBezTo>
                    <a:pt x="17627" y="8666"/>
                    <a:pt x="17536" y="10702"/>
                    <a:pt x="17596" y="12708"/>
                  </a:cubicBezTo>
                  <a:lnTo>
                    <a:pt x="17596" y="13438"/>
                  </a:lnTo>
                  <a:lnTo>
                    <a:pt x="17596" y="13711"/>
                  </a:lnTo>
                  <a:cubicBezTo>
                    <a:pt x="16654" y="14593"/>
                    <a:pt x="15742" y="15535"/>
                    <a:pt x="14861" y="16477"/>
                  </a:cubicBezTo>
                  <a:cubicBezTo>
                    <a:pt x="14375" y="16994"/>
                    <a:pt x="13888" y="17541"/>
                    <a:pt x="13402" y="18058"/>
                  </a:cubicBezTo>
                  <a:cubicBezTo>
                    <a:pt x="14375" y="16477"/>
                    <a:pt x="14952" y="14684"/>
                    <a:pt x="15043" y="12830"/>
                  </a:cubicBezTo>
                  <a:cubicBezTo>
                    <a:pt x="15134" y="8836"/>
                    <a:pt x="15225" y="5474"/>
                    <a:pt x="15346" y="5474"/>
                  </a:cubicBezTo>
                  <a:cubicBezTo>
                    <a:pt x="15346" y="5474"/>
                    <a:pt x="15347" y="5474"/>
                    <a:pt x="15347" y="5474"/>
                  </a:cubicBezTo>
                  <a:cubicBezTo>
                    <a:pt x="15346" y="5474"/>
                    <a:pt x="15344" y="5473"/>
                    <a:pt x="15343" y="5473"/>
                  </a:cubicBezTo>
                  <a:cubicBezTo>
                    <a:pt x="15154" y="5473"/>
                    <a:pt x="11608" y="8463"/>
                    <a:pt x="11578" y="12526"/>
                  </a:cubicBezTo>
                  <a:cubicBezTo>
                    <a:pt x="11548" y="14593"/>
                    <a:pt x="11700" y="16629"/>
                    <a:pt x="11973" y="18666"/>
                  </a:cubicBezTo>
                  <a:cubicBezTo>
                    <a:pt x="12004" y="18939"/>
                    <a:pt x="12034" y="19183"/>
                    <a:pt x="12034" y="19365"/>
                  </a:cubicBezTo>
                  <a:lnTo>
                    <a:pt x="12064" y="19578"/>
                  </a:lnTo>
                  <a:lnTo>
                    <a:pt x="12064" y="19608"/>
                  </a:lnTo>
                  <a:cubicBezTo>
                    <a:pt x="10697" y="21249"/>
                    <a:pt x="9420" y="22921"/>
                    <a:pt x="8174" y="24623"/>
                  </a:cubicBezTo>
                  <a:cubicBezTo>
                    <a:pt x="8964" y="22982"/>
                    <a:pt x="9298" y="21128"/>
                    <a:pt x="9146" y="19304"/>
                  </a:cubicBezTo>
                  <a:cubicBezTo>
                    <a:pt x="8782" y="15322"/>
                    <a:pt x="8478" y="11948"/>
                    <a:pt x="8599" y="11948"/>
                  </a:cubicBezTo>
                  <a:cubicBezTo>
                    <a:pt x="8599" y="11948"/>
                    <a:pt x="8598" y="11948"/>
                    <a:pt x="8598" y="11948"/>
                  </a:cubicBezTo>
                  <a:cubicBezTo>
                    <a:pt x="8449" y="11948"/>
                    <a:pt x="5258" y="15310"/>
                    <a:pt x="5681" y="19395"/>
                  </a:cubicBezTo>
                  <a:cubicBezTo>
                    <a:pt x="5925" y="21432"/>
                    <a:pt x="6289" y="23468"/>
                    <a:pt x="6806" y="25444"/>
                  </a:cubicBezTo>
                  <a:cubicBezTo>
                    <a:pt x="6867" y="25748"/>
                    <a:pt x="6897" y="25991"/>
                    <a:pt x="6958" y="26174"/>
                  </a:cubicBezTo>
                  <a:lnTo>
                    <a:pt x="6988" y="26356"/>
                  </a:lnTo>
                  <a:cubicBezTo>
                    <a:pt x="6684" y="26812"/>
                    <a:pt x="6380" y="27298"/>
                    <a:pt x="6077" y="27785"/>
                  </a:cubicBezTo>
                  <a:cubicBezTo>
                    <a:pt x="5377" y="28879"/>
                    <a:pt x="4709" y="30003"/>
                    <a:pt x="4070" y="31158"/>
                  </a:cubicBezTo>
                  <a:lnTo>
                    <a:pt x="3918" y="31402"/>
                  </a:lnTo>
                  <a:cubicBezTo>
                    <a:pt x="4496" y="29699"/>
                    <a:pt x="4618" y="27845"/>
                    <a:pt x="4314" y="26052"/>
                  </a:cubicBezTo>
                  <a:cubicBezTo>
                    <a:pt x="3493" y="22131"/>
                    <a:pt x="2855" y="18787"/>
                    <a:pt x="2946" y="18757"/>
                  </a:cubicBezTo>
                  <a:cubicBezTo>
                    <a:pt x="2945" y="18757"/>
                    <a:pt x="2945" y="18757"/>
                    <a:pt x="2944" y="18757"/>
                  </a:cubicBezTo>
                  <a:cubicBezTo>
                    <a:pt x="2801" y="18757"/>
                    <a:pt x="1" y="22482"/>
                    <a:pt x="879" y="26508"/>
                  </a:cubicBezTo>
                  <a:cubicBezTo>
                    <a:pt x="1304" y="28514"/>
                    <a:pt x="1882" y="30520"/>
                    <a:pt x="2611" y="32435"/>
                  </a:cubicBezTo>
                  <a:cubicBezTo>
                    <a:pt x="2733" y="32830"/>
                    <a:pt x="2855" y="33104"/>
                    <a:pt x="2885" y="33316"/>
                  </a:cubicBezTo>
                  <a:cubicBezTo>
                    <a:pt x="2642" y="33803"/>
                    <a:pt x="2399" y="34320"/>
                    <a:pt x="2216" y="34867"/>
                  </a:cubicBezTo>
                  <a:cubicBezTo>
                    <a:pt x="2112" y="35012"/>
                    <a:pt x="2236" y="35144"/>
                    <a:pt x="2374" y="35144"/>
                  </a:cubicBezTo>
                  <a:cubicBezTo>
                    <a:pt x="2437" y="35144"/>
                    <a:pt x="2503" y="35116"/>
                    <a:pt x="2551" y="35049"/>
                  </a:cubicBezTo>
                  <a:cubicBezTo>
                    <a:pt x="2824" y="34563"/>
                    <a:pt x="3098" y="34046"/>
                    <a:pt x="3371" y="33529"/>
                  </a:cubicBezTo>
                  <a:lnTo>
                    <a:pt x="3493" y="33499"/>
                  </a:lnTo>
                  <a:cubicBezTo>
                    <a:pt x="3675" y="33438"/>
                    <a:pt x="3918" y="33347"/>
                    <a:pt x="4222" y="33256"/>
                  </a:cubicBezTo>
                  <a:cubicBezTo>
                    <a:pt x="5499" y="32921"/>
                    <a:pt x="7687" y="32374"/>
                    <a:pt x="10089" y="31797"/>
                  </a:cubicBezTo>
                  <a:cubicBezTo>
                    <a:pt x="13811" y="30866"/>
                    <a:pt x="15844" y="27919"/>
                    <a:pt x="15864" y="27759"/>
                  </a:cubicBezTo>
                  <a:lnTo>
                    <a:pt x="15864" y="27759"/>
                  </a:lnTo>
                  <a:cubicBezTo>
                    <a:pt x="15811" y="27847"/>
                    <a:pt x="12605" y="27892"/>
                    <a:pt x="8782" y="28788"/>
                  </a:cubicBezTo>
                  <a:cubicBezTo>
                    <a:pt x="7080" y="29213"/>
                    <a:pt x="5560" y="30155"/>
                    <a:pt x="4435" y="31493"/>
                  </a:cubicBezTo>
                  <a:cubicBezTo>
                    <a:pt x="4952" y="30581"/>
                    <a:pt x="5469" y="29699"/>
                    <a:pt x="6016" y="28818"/>
                  </a:cubicBezTo>
                  <a:cubicBezTo>
                    <a:pt x="6472" y="28058"/>
                    <a:pt x="6928" y="27329"/>
                    <a:pt x="7414" y="26599"/>
                  </a:cubicBezTo>
                  <a:cubicBezTo>
                    <a:pt x="7627" y="26538"/>
                    <a:pt x="7931" y="26477"/>
                    <a:pt x="8295" y="26417"/>
                  </a:cubicBezTo>
                  <a:cubicBezTo>
                    <a:pt x="9602" y="26204"/>
                    <a:pt x="11852" y="25900"/>
                    <a:pt x="14314" y="25566"/>
                  </a:cubicBezTo>
                  <a:cubicBezTo>
                    <a:pt x="18128" y="25025"/>
                    <a:pt x="20458" y="22318"/>
                    <a:pt x="20513" y="22136"/>
                  </a:cubicBezTo>
                  <a:lnTo>
                    <a:pt x="20513" y="22136"/>
                  </a:lnTo>
                  <a:cubicBezTo>
                    <a:pt x="20500" y="22157"/>
                    <a:pt x="20373" y="22163"/>
                    <a:pt x="20150" y="22163"/>
                  </a:cubicBezTo>
                  <a:cubicBezTo>
                    <a:pt x="19822" y="22163"/>
                    <a:pt x="19284" y="22150"/>
                    <a:pt x="18590" y="22150"/>
                  </a:cubicBezTo>
                  <a:cubicBezTo>
                    <a:pt x="17281" y="22150"/>
                    <a:pt x="15414" y="22196"/>
                    <a:pt x="13341" y="22465"/>
                  </a:cubicBezTo>
                  <a:cubicBezTo>
                    <a:pt x="11578" y="22708"/>
                    <a:pt x="9967" y="23499"/>
                    <a:pt x="8691" y="24684"/>
                  </a:cubicBezTo>
                  <a:cubicBezTo>
                    <a:pt x="9116" y="24107"/>
                    <a:pt x="9542" y="23499"/>
                    <a:pt x="9998" y="22891"/>
                  </a:cubicBezTo>
                  <a:cubicBezTo>
                    <a:pt x="10788" y="21857"/>
                    <a:pt x="11578" y="20824"/>
                    <a:pt x="12429" y="19821"/>
                  </a:cubicBezTo>
                  <a:lnTo>
                    <a:pt x="12551" y="19821"/>
                  </a:lnTo>
                  <a:cubicBezTo>
                    <a:pt x="12764" y="19821"/>
                    <a:pt x="13037" y="19790"/>
                    <a:pt x="13371" y="19760"/>
                  </a:cubicBezTo>
                  <a:cubicBezTo>
                    <a:pt x="14679" y="19699"/>
                    <a:pt x="16958" y="19608"/>
                    <a:pt x="19451" y="19547"/>
                  </a:cubicBezTo>
                  <a:cubicBezTo>
                    <a:pt x="23300" y="19427"/>
                    <a:pt x="25930" y="16985"/>
                    <a:pt x="26014" y="16816"/>
                  </a:cubicBezTo>
                  <a:lnTo>
                    <a:pt x="26014" y="16816"/>
                  </a:lnTo>
                  <a:cubicBezTo>
                    <a:pt x="26008" y="16824"/>
                    <a:pt x="25984" y="16827"/>
                    <a:pt x="25944" y="16827"/>
                  </a:cubicBezTo>
                  <a:cubicBezTo>
                    <a:pt x="25488" y="16827"/>
                    <a:pt x="22898" y="16377"/>
                    <a:pt x="19608" y="16377"/>
                  </a:cubicBezTo>
                  <a:cubicBezTo>
                    <a:pt x="19347" y="16377"/>
                    <a:pt x="19082" y="16380"/>
                    <a:pt x="18812" y="16386"/>
                  </a:cubicBezTo>
                  <a:cubicBezTo>
                    <a:pt x="17019" y="16447"/>
                    <a:pt x="15286" y="17055"/>
                    <a:pt x="13888" y="18149"/>
                  </a:cubicBezTo>
                  <a:cubicBezTo>
                    <a:pt x="15165" y="16721"/>
                    <a:pt x="16502" y="15322"/>
                    <a:pt x="17900" y="13985"/>
                  </a:cubicBezTo>
                  <a:lnTo>
                    <a:pt x="18873" y="13985"/>
                  </a:lnTo>
                  <a:cubicBezTo>
                    <a:pt x="20211" y="14046"/>
                    <a:pt x="22460" y="14198"/>
                    <a:pt x="24952" y="14380"/>
                  </a:cubicBezTo>
                  <a:cubicBezTo>
                    <a:pt x="25203" y="14400"/>
                    <a:pt x="25450" y="14409"/>
                    <a:pt x="25692" y="14409"/>
                  </a:cubicBezTo>
                  <a:cubicBezTo>
                    <a:pt x="29194" y="14409"/>
                    <a:pt x="31734" y="12502"/>
                    <a:pt x="31820" y="12348"/>
                  </a:cubicBezTo>
                  <a:lnTo>
                    <a:pt x="31820" y="12348"/>
                  </a:lnTo>
                  <a:cubicBezTo>
                    <a:pt x="31816" y="12352"/>
                    <a:pt x="31805" y="12354"/>
                    <a:pt x="31789" y="12354"/>
                  </a:cubicBezTo>
                  <a:cubicBezTo>
                    <a:pt x="31446" y="12354"/>
                    <a:pt x="28479" y="11503"/>
                    <a:pt x="24679" y="11189"/>
                  </a:cubicBezTo>
                  <a:cubicBezTo>
                    <a:pt x="24524" y="11181"/>
                    <a:pt x="24369" y="11177"/>
                    <a:pt x="24215" y="11177"/>
                  </a:cubicBezTo>
                  <a:cubicBezTo>
                    <a:pt x="22522" y="11177"/>
                    <a:pt x="20871" y="11635"/>
                    <a:pt x="19451" y="12526"/>
                  </a:cubicBezTo>
                  <a:lnTo>
                    <a:pt x="19603" y="12404"/>
                  </a:lnTo>
                  <a:cubicBezTo>
                    <a:pt x="20211" y="11827"/>
                    <a:pt x="20849" y="11280"/>
                    <a:pt x="21487" y="10733"/>
                  </a:cubicBezTo>
                  <a:cubicBezTo>
                    <a:pt x="21670" y="10672"/>
                    <a:pt x="21882" y="10611"/>
                    <a:pt x="22125" y="10520"/>
                  </a:cubicBezTo>
                  <a:lnTo>
                    <a:pt x="22247" y="10489"/>
                  </a:lnTo>
                  <a:cubicBezTo>
                    <a:pt x="24253" y="9760"/>
                    <a:pt x="26138" y="8787"/>
                    <a:pt x="27931" y="7602"/>
                  </a:cubicBezTo>
                  <a:cubicBezTo>
                    <a:pt x="29998" y="6112"/>
                    <a:pt x="31822" y="4319"/>
                    <a:pt x="33341" y="2313"/>
                  </a:cubicBezTo>
                  <a:lnTo>
                    <a:pt x="33341" y="2313"/>
                  </a:lnTo>
                  <a:cubicBezTo>
                    <a:pt x="30697" y="2587"/>
                    <a:pt x="28174" y="3529"/>
                    <a:pt x="25986" y="4988"/>
                  </a:cubicBezTo>
                  <a:cubicBezTo>
                    <a:pt x="24314" y="6173"/>
                    <a:pt x="22916" y="7663"/>
                    <a:pt x="21821" y="9365"/>
                  </a:cubicBezTo>
                  <a:cubicBezTo>
                    <a:pt x="21548" y="9851"/>
                    <a:pt x="21335" y="10216"/>
                    <a:pt x="21214" y="10459"/>
                  </a:cubicBezTo>
                  <a:lnTo>
                    <a:pt x="20028" y="11492"/>
                  </a:lnTo>
                  <a:cubicBezTo>
                    <a:pt x="19694" y="11796"/>
                    <a:pt x="19359" y="12100"/>
                    <a:pt x="19025" y="12374"/>
                  </a:cubicBezTo>
                  <a:cubicBezTo>
                    <a:pt x="20211" y="10915"/>
                    <a:pt x="21001" y="9152"/>
                    <a:pt x="21305" y="7267"/>
                  </a:cubicBezTo>
                  <a:cubicBezTo>
                    <a:pt x="21849" y="3334"/>
                    <a:pt x="22304" y="3"/>
                    <a:pt x="22428" y="3"/>
                  </a:cubicBezTo>
                  <a:cubicBezTo>
                    <a:pt x="22428" y="3"/>
                    <a:pt x="22429" y="3"/>
                    <a:pt x="22429" y="3"/>
                  </a:cubicBezTo>
                  <a:cubicBezTo>
                    <a:pt x="22427" y="1"/>
                    <a:pt x="22424" y="1"/>
                    <a:pt x="224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46" name="Google Shape;1146;p58"/>
            <p:cNvSpPr/>
            <p:nvPr/>
          </p:nvSpPr>
          <p:spPr>
            <a:xfrm>
              <a:off x="14848225" y="2215950"/>
              <a:ext cx="1100125" cy="510150"/>
            </a:xfrm>
            <a:custGeom>
              <a:avLst/>
              <a:gdLst/>
              <a:ahLst/>
              <a:cxnLst/>
              <a:rect l="l" t="t" r="r" b="b"/>
              <a:pathLst>
                <a:path w="44005" h="20406" extrusionOk="0">
                  <a:moveTo>
                    <a:pt x="37226" y="15444"/>
                  </a:moveTo>
                  <a:lnTo>
                    <a:pt x="37226" y="15444"/>
                  </a:lnTo>
                  <a:cubicBezTo>
                    <a:pt x="37225" y="15445"/>
                    <a:pt x="37222" y="15447"/>
                    <a:pt x="37219" y="15448"/>
                  </a:cubicBezTo>
                  <a:lnTo>
                    <a:pt x="37219" y="15448"/>
                  </a:lnTo>
                  <a:cubicBezTo>
                    <a:pt x="37222" y="15448"/>
                    <a:pt x="37225" y="15447"/>
                    <a:pt x="37226" y="15444"/>
                  </a:cubicBezTo>
                  <a:close/>
                  <a:moveTo>
                    <a:pt x="29901" y="16022"/>
                  </a:moveTo>
                  <a:cubicBezTo>
                    <a:pt x="29899" y="16023"/>
                    <a:pt x="29897" y="16024"/>
                    <a:pt x="29894" y="16026"/>
                  </a:cubicBezTo>
                  <a:lnTo>
                    <a:pt x="29894" y="16026"/>
                  </a:lnTo>
                  <a:cubicBezTo>
                    <a:pt x="29897" y="16025"/>
                    <a:pt x="29899" y="16024"/>
                    <a:pt x="29901" y="16022"/>
                  </a:cubicBezTo>
                  <a:close/>
                  <a:moveTo>
                    <a:pt x="22362" y="17481"/>
                  </a:moveTo>
                  <a:lnTo>
                    <a:pt x="22362" y="17481"/>
                  </a:lnTo>
                  <a:cubicBezTo>
                    <a:pt x="22361" y="17482"/>
                    <a:pt x="22360" y="17484"/>
                    <a:pt x="22357" y="17485"/>
                  </a:cubicBezTo>
                  <a:lnTo>
                    <a:pt x="22357" y="17485"/>
                  </a:lnTo>
                  <a:cubicBezTo>
                    <a:pt x="22360" y="17485"/>
                    <a:pt x="22362" y="17483"/>
                    <a:pt x="22362" y="17481"/>
                  </a:cubicBezTo>
                  <a:close/>
                  <a:moveTo>
                    <a:pt x="15432" y="19639"/>
                  </a:moveTo>
                  <a:cubicBezTo>
                    <a:pt x="15432" y="19640"/>
                    <a:pt x="15431" y="19641"/>
                    <a:pt x="15429" y="19643"/>
                  </a:cubicBezTo>
                  <a:lnTo>
                    <a:pt x="15429" y="19643"/>
                  </a:lnTo>
                  <a:cubicBezTo>
                    <a:pt x="15431" y="19642"/>
                    <a:pt x="15432" y="19640"/>
                    <a:pt x="15432" y="19639"/>
                  </a:cubicBezTo>
                  <a:close/>
                  <a:moveTo>
                    <a:pt x="35775" y="1"/>
                  </a:moveTo>
                  <a:cubicBezTo>
                    <a:pt x="34652" y="1"/>
                    <a:pt x="30898" y="447"/>
                    <a:pt x="28654" y="3103"/>
                  </a:cubicBezTo>
                  <a:cubicBezTo>
                    <a:pt x="27347" y="4654"/>
                    <a:pt x="26162" y="6295"/>
                    <a:pt x="25098" y="8028"/>
                  </a:cubicBezTo>
                  <a:lnTo>
                    <a:pt x="24733" y="8635"/>
                  </a:lnTo>
                  <a:lnTo>
                    <a:pt x="24581" y="8848"/>
                  </a:lnTo>
                  <a:cubicBezTo>
                    <a:pt x="23305" y="9091"/>
                    <a:pt x="22058" y="9365"/>
                    <a:pt x="20782" y="9669"/>
                  </a:cubicBezTo>
                  <a:cubicBezTo>
                    <a:pt x="20083" y="9851"/>
                    <a:pt x="19384" y="10034"/>
                    <a:pt x="18685" y="10216"/>
                  </a:cubicBezTo>
                  <a:cubicBezTo>
                    <a:pt x="20387" y="9426"/>
                    <a:pt x="21846" y="8210"/>
                    <a:pt x="22940" y="6720"/>
                  </a:cubicBezTo>
                  <a:cubicBezTo>
                    <a:pt x="25165" y="3443"/>
                    <a:pt x="27063" y="701"/>
                    <a:pt x="27192" y="701"/>
                  </a:cubicBezTo>
                  <a:cubicBezTo>
                    <a:pt x="27193" y="701"/>
                    <a:pt x="27194" y="702"/>
                    <a:pt x="27195" y="702"/>
                  </a:cubicBezTo>
                  <a:cubicBezTo>
                    <a:pt x="27191" y="696"/>
                    <a:pt x="27168" y="693"/>
                    <a:pt x="27128" y="693"/>
                  </a:cubicBezTo>
                  <a:cubicBezTo>
                    <a:pt x="26544" y="693"/>
                    <a:pt x="22307" y="1379"/>
                    <a:pt x="20174" y="4593"/>
                  </a:cubicBezTo>
                  <a:cubicBezTo>
                    <a:pt x="19049" y="6265"/>
                    <a:pt x="18046" y="8058"/>
                    <a:pt x="17195" y="9912"/>
                  </a:cubicBezTo>
                  <a:lnTo>
                    <a:pt x="16861" y="10520"/>
                  </a:lnTo>
                  <a:lnTo>
                    <a:pt x="16770" y="10702"/>
                  </a:lnTo>
                  <a:lnTo>
                    <a:pt x="16770" y="10733"/>
                  </a:lnTo>
                  <a:cubicBezTo>
                    <a:pt x="14733" y="11341"/>
                    <a:pt x="12727" y="12040"/>
                    <a:pt x="10782" y="12830"/>
                  </a:cubicBezTo>
                  <a:cubicBezTo>
                    <a:pt x="12332" y="11857"/>
                    <a:pt x="13608" y="10520"/>
                    <a:pt x="14490" y="8909"/>
                  </a:cubicBezTo>
                  <a:cubicBezTo>
                    <a:pt x="16347" y="5435"/>
                    <a:pt x="17908" y="2463"/>
                    <a:pt x="18041" y="2463"/>
                  </a:cubicBezTo>
                  <a:cubicBezTo>
                    <a:pt x="18043" y="2463"/>
                    <a:pt x="18045" y="2464"/>
                    <a:pt x="18046" y="2465"/>
                  </a:cubicBezTo>
                  <a:cubicBezTo>
                    <a:pt x="18044" y="2462"/>
                    <a:pt x="18035" y="2460"/>
                    <a:pt x="18020" y="2460"/>
                  </a:cubicBezTo>
                  <a:cubicBezTo>
                    <a:pt x="17638" y="2460"/>
                    <a:pt x="13353" y="3580"/>
                    <a:pt x="11542" y="7116"/>
                  </a:cubicBezTo>
                  <a:cubicBezTo>
                    <a:pt x="10599" y="8939"/>
                    <a:pt x="9809" y="10824"/>
                    <a:pt x="9140" y="12769"/>
                  </a:cubicBezTo>
                  <a:lnTo>
                    <a:pt x="8867" y="13468"/>
                  </a:lnTo>
                  <a:lnTo>
                    <a:pt x="8806" y="13620"/>
                  </a:lnTo>
                  <a:cubicBezTo>
                    <a:pt x="8320" y="13833"/>
                    <a:pt x="7803" y="14076"/>
                    <a:pt x="7286" y="14319"/>
                  </a:cubicBezTo>
                  <a:cubicBezTo>
                    <a:pt x="6101" y="14836"/>
                    <a:pt x="4915" y="15414"/>
                    <a:pt x="3760" y="16052"/>
                  </a:cubicBezTo>
                  <a:lnTo>
                    <a:pt x="3487" y="16174"/>
                  </a:lnTo>
                  <a:cubicBezTo>
                    <a:pt x="4915" y="15049"/>
                    <a:pt x="6010" y="13590"/>
                    <a:pt x="6739" y="11918"/>
                  </a:cubicBezTo>
                  <a:cubicBezTo>
                    <a:pt x="8214" y="8215"/>
                    <a:pt x="9481" y="5078"/>
                    <a:pt x="9593" y="5078"/>
                  </a:cubicBezTo>
                  <a:cubicBezTo>
                    <a:pt x="9594" y="5078"/>
                    <a:pt x="9595" y="5079"/>
                    <a:pt x="9596" y="5079"/>
                  </a:cubicBezTo>
                  <a:cubicBezTo>
                    <a:pt x="9594" y="5077"/>
                    <a:pt x="9588" y="5075"/>
                    <a:pt x="9579" y="5075"/>
                  </a:cubicBezTo>
                  <a:cubicBezTo>
                    <a:pt x="9264" y="5075"/>
                    <a:pt x="5057" y="6645"/>
                    <a:pt x="3608" y="10398"/>
                  </a:cubicBezTo>
                  <a:cubicBezTo>
                    <a:pt x="2879" y="12344"/>
                    <a:pt x="2271" y="14319"/>
                    <a:pt x="1815" y="16325"/>
                  </a:cubicBezTo>
                  <a:cubicBezTo>
                    <a:pt x="1724" y="16721"/>
                    <a:pt x="1633" y="17025"/>
                    <a:pt x="1602" y="17207"/>
                  </a:cubicBezTo>
                  <a:cubicBezTo>
                    <a:pt x="1085" y="17511"/>
                    <a:pt x="569" y="17815"/>
                    <a:pt x="113" y="18180"/>
                  </a:cubicBezTo>
                  <a:cubicBezTo>
                    <a:pt x="0" y="18292"/>
                    <a:pt x="96" y="18457"/>
                    <a:pt x="231" y="18457"/>
                  </a:cubicBezTo>
                  <a:cubicBezTo>
                    <a:pt x="242" y="18457"/>
                    <a:pt x="253" y="18455"/>
                    <a:pt x="265" y="18453"/>
                  </a:cubicBezTo>
                  <a:cubicBezTo>
                    <a:pt x="781" y="18210"/>
                    <a:pt x="1298" y="17936"/>
                    <a:pt x="1785" y="17633"/>
                  </a:cubicBezTo>
                  <a:lnTo>
                    <a:pt x="1906" y="17663"/>
                  </a:lnTo>
                  <a:cubicBezTo>
                    <a:pt x="2088" y="17724"/>
                    <a:pt x="2362" y="17784"/>
                    <a:pt x="2636" y="17876"/>
                  </a:cubicBezTo>
                  <a:cubicBezTo>
                    <a:pt x="3912" y="18271"/>
                    <a:pt x="6040" y="19031"/>
                    <a:pt x="8380" y="19851"/>
                  </a:cubicBezTo>
                  <a:cubicBezTo>
                    <a:pt x="9527" y="20262"/>
                    <a:pt x="10643" y="20406"/>
                    <a:pt x="11637" y="20406"/>
                  </a:cubicBezTo>
                  <a:cubicBezTo>
                    <a:pt x="13774" y="20406"/>
                    <a:pt x="15345" y="19741"/>
                    <a:pt x="15429" y="19643"/>
                  </a:cubicBezTo>
                  <a:lnTo>
                    <a:pt x="15429" y="19643"/>
                  </a:lnTo>
                  <a:cubicBezTo>
                    <a:pt x="15427" y="19644"/>
                    <a:pt x="15424" y="19645"/>
                    <a:pt x="15420" y="19645"/>
                  </a:cubicBezTo>
                  <a:cubicBezTo>
                    <a:pt x="15218" y="19645"/>
                    <a:pt x="12540" y="17982"/>
                    <a:pt x="8897" y="16660"/>
                  </a:cubicBezTo>
                  <a:cubicBezTo>
                    <a:pt x="8008" y="16347"/>
                    <a:pt x="7075" y="16186"/>
                    <a:pt x="6140" y="16186"/>
                  </a:cubicBezTo>
                  <a:cubicBezTo>
                    <a:pt x="5349" y="16186"/>
                    <a:pt x="4557" y="16301"/>
                    <a:pt x="3791" y="16538"/>
                  </a:cubicBezTo>
                  <a:cubicBezTo>
                    <a:pt x="4702" y="16052"/>
                    <a:pt x="5645" y="15566"/>
                    <a:pt x="6587" y="15110"/>
                  </a:cubicBezTo>
                  <a:cubicBezTo>
                    <a:pt x="7377" y="14745"/>
                    <a:pt x="8168" y="14380"/>
                    <a:pt x="8958" y="14046"/>
                  </a:cubicBezTo>
                  <a:cubicBezTo>
                    <a:pt x="9171" y="14107"/>
                    <a:pt x="9444" y="14228"/>
                    <a:pt x="9809" y="14380"/>
                  </a:cubicBezTo>
                  <a:cubicBezTo>
                    <a:pt x="11025" y="14927"/>
                    <a:pt x="13061" y="15900"/>
                    <a:pt x="15311" y="16964"/>
                  </a:cubicBezTo>
                  <a:cubicBezTo>
                    <a:pt x="16834" y="17686"/>
                    <a:pt x="18346" y="17898"/>
                    <a:pt x="19578" y="17898"/>
                  </a:cubicBezTo>
                  <a:cubicBezTo>
                    <a:pt x="21152" y="17898"/>
                    <a:pt x="22267" y="17552"/>
                    <a:pt x="22357" y="17485"/>
                  </a:cubicBezTo>
                  <a:lnTo>
                    <a:pt x="22357" y="17485"/>
                  </a:lnTo>
                  <a:cubicBezTo>
                    <a:pt x="22356" y="17486"/>
                    <a:pt x="22355" y="17486"/>
                    <a:pt x="22353" y="17486"/>
                  </a:cubicBezTo>
                  <a:cubicBezTo>
                    <a:pt x="22183" y="17486"/>
                    <a:pt x="19675" y="15545"/>
                    <a:pt x="16192" y="13833"/>
                  </a:cubicBezTo>
                  <a:cubicBezTo>
                    <a:pt x="15051" y="13295"/>
                    <a:pt x="13833" y="13031"/>
                    <a:pt x="12605" y="13031"/>
                  </a:cubicBezTo>
                  <a:cubicBezTo>
                    <a:pt x="12099" y="13031"/>
                    <a:pt x="11591" y="13076"/>
                    <a:pt x="11086" y="13164"/>
                  </a:cubicBezTo>
                  <a:cubicBezTo>
                    <a:pt x="11754" y="12891"/>
                    <a:pt x="12453" y="12617"/>
                    <a:pt x="13153" y="12374"/>
                  </a:cubicBezTo>
                  <a:cubicBezTo>
                    <a:pt x="14368" y="11918"/>
                    <a:pt x="15615" y="11523"/>
                    <a:pt x="16861" y="11128"/>
                  </a:cubicBezTo>
                  <a:lnTo>
                    <a:pt x="16891" y="11128"/>
                  </a:lnTo>
                  <a:lnTo>
                    <a:pt x="16982" y="11189"/>
                  </a:lnTo>
                  <a:cubicBezTo>
                    <a:pt x="17165" y="11280"/>
                    <a:pt x="17408" y="11401"/>
                    <a:pt x="17712" y="11553"/>
                  </a:cubicBezTo>
                  <a:cubicBezTo>
                    <a:pt x="18837" y="12222"/>
                    <a:pt x="20782" y="13408"/>
                    <a:pt x="22910" y="14715"/>
                  </a:cubicBezTo>
                  <a:cubicBezTo>
                    <a:pt x="24868" y="15918"/>
                    <a:pt x="26922" y="16188"/>
                    <a:pt x="28293" y="16188"/>
                  </a:cubicBezTo>
                  <a:cubicBezTo>
                    <a:pt x="29207" y="16188"/>
                    <a:pt x="29817" y="16068"/>
                    <a:pt x="29894" y="16026"/>
                  </a:cubicBezTo>
                  <a:lnTo>
                    <a:pt x="29894" y="16026"/>
                  </a:lnTo>
                  <a:cubicBezTo>
                    <a:pt x="29893" y="16026"/>
                    <a:pt x="29892" y="16026"/>
                    <a:pt x="29891" y="16026"/>
                  </a:cubicBezTo>
                  <a:cubicBezTo>
                    <a:pt x="29720" y="16026"/>
                    <a:pt x="27442" y="13809"/>
                    <a:pt x="24095" y="11736"/>
                  </a:cubicBezTo>
                  <a:cubicBezTo>
                    <a:pt x="22777" y="10918"/>
                    <a:pt x="21252" y="10490"/>
                    <a:pt x="19701" y="10490"/>
                  </a:cubicBezTo>
                  <a:cubicBezTo>
                    <a:pt x="19464" y="10490"/>
                    <a:pt x="19226" y="10500"/>
                    <a:pt x="18988" y="10520"/>
                  </a:cubicBezTo>
                  <a:cubicBezTo>
                    <a:pt x="20873" y="10003"/>
                    <a:pt x="22758" y="9578"/>
                    <a:pt x="24672" y="9213"/>
                  </a:cubicBezTo>
                  <a:lnTo>
                    <a:pt x="24855" y="9335"/>
                  </a:lnTo>
                  <a:cubicBezTo>
                    <a:pt x="25007" y="9426"/>
                    <a:pt x="25220" y="9578"/>
                    <a:pt x="25463" y="9730"/>
                  </a:cubicBezTo>
                  <a:cubicBezTo>
                    <a:pt x="26557" y="10520"/>
                    <a:pt x="28350" y="11888"/>
                    <a:pt x="30356" y="13408"/>
                  </a:cubicBezTo>
                  <a:cubicBezTo>
                    <a:pt x="32671" y="15200"/>
                    <a:pt x="35307" y="15502"/>
                    <a:pt x="36533" y="15502"/>
                  </a:cubicBezTo>
                  <a:cubicBezTo>
                    <a:pt x="36924" y="15502"/>
                    <a:pt x="37172" y="15471"/>
                    <a:pt x="37219" y="15448"/>
                  </a:cubicBezTo>
                  <a:lnTo>
                    <a:pt x="37219" y="15448"/>
                  </a:lnTo>
                  <a:cubicBezTo>
                    <a:pt x="37219" y="15448"/>
                    <a:pt x="37219" y="15448"/>
                    <a:pt x="37218" y="15448"/>
                  </a:cubicBezTo>
                  <a:cubicBezTo>
                    <a:pt x="37066" y="15448"/>
                    <a:pt x="34993" y="13015"/>
                    <a:pt x="31876" y="10581"/>
                  </a:cubicBezTo>
                  <a:cubicBezTo>
                    <a:pt x="30387" y="9486"/>
                    <a:pt x="28594" y="8879"/>
                    <a:pt x="26770" y="8848"/>
                  </a:cubicBezTo>
                  <a:lnTo>
                    <a:pt x="26952" y="8818"/>
                  </a:lnTo>
                  <a:cubicBezTo>
                    <a:pt x="27773" y="8666"/>
                    <a:pt x="28624" y="8575"/>
                    <a:pt x="29445" y="8453"/>
                  </a:cubicBezTo>
                  <a:cubicBezTo>
                    <a:pt x="29627" y="8514"/>
                    <a:pt x="29840" y="8575"/>
                    <a:pt x="30113" y="8635"/>
                  </a:cubicBezTo>
                  <a:lnTo>
                    <a:pt x="30235" y="8666"/>
                  </a:lnTo>
                  <a:cubicBezTo>
                    <a:pt x="32187" y="9125"/>
                    <a:pt x="34193" y="9367"/>
                    <a:pt x="36227" y="9367"/>
                  </a:cubicBezTo>
                  <a:cubicBezTo>
                    <a:pt x="36347" y="9367"/>
                    <a:pt x="36467" y="9367"/>
                    <a:pt x="36588" y="9365"/>
                  </a:cubicBezTo>
                  <a:cubicBezTo>
                    <a:pt x="39110" y="9243"/>
                    <a:pt x="41603" y="8787"/>
                    <a:pt x="44004" y="7936"/>
                  </a:cubicBezTo>
                  <a:cubicBezTo>
                    <a:pt x="41741" y="6776"/>
                    <a:pt x="39229" y="6169"/>
                    <a:pt x="36679" y="6169"/>
                  </a:cubicBezTo>
                  <a:cubicBezTo>
                    <a:pt x="36558" y="6169"/>
                    <a:pt x="36436" y="6171"/>
                    <a:pt x="36314" y="6173"/>
                  </a:cubicBezTo>
                  <a:cubicBezTo>
                    <a:pt x="34308" y="6234"/>
                    <a:pt x="32302" y="6690"/>
                    <a:pt x="30448" y="7541"/>
                  </a:cubicBezTo>
                  <a:cubicBezTo>
                    <a:pt x="29961" y="7784"/>
                    <a:pt x="29566" y="7967"/>
                    <a:pt x="29323" y="8119"/>
                  </a:cubicBezTo>
                  <a:lnTo>
                    <a:pt x="27803" y="8331"/>
                  </a:lnTo>
                  <a:cubicBezTo>
                    <a:pt x="27378" y="8392"/>
                    <a:pt x="26922" y="8453"/>
                    <a:pt x="26496" y="8544"/>
                  </a:cubicBezTo>
                  <a:cubicBezTo>
                    <a:pt x="28290" y="7936"/>
                    <a:pt x="29901" y="6903"/>
                    <a:pt x="31177" y="5505"/>
                  </a:cubicBezTo>
                  <a:cubicBezTo>
                    <a:pt x="33746" y="2548"/>
                    <a:pt x="35962" y="31"/>
                    <a:pt x="36096" y="31"/>
                  </a:cubicBezTo>
                  <a:cubicBezTo>
                    <a:pt x="36098" y="31"/>
                    <a:pt x="36100" y="32"/>
                    <a:pt x="36101" y="33"/>
                  </a:cubicBezTo>
                  <a:cubicBezTo>
                    <a:pt x="36092" y="15"/>
                    <a:pt x="35975" y="1"/>
                    <a:pt x="3577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47" name="Google Shape;1147;p58"/>
            <p:cNvSpPr/>
            <p:nvPr/>
          </p:nvSpPr>
          <p:spPr>
            <a:xfrm>
              <a:off x="14557775" y="2134150"/>
              <a:ext cx="157250" cy="313700"/>
            </a:xfrm>
            <a:custGeom>
              <a:avLst/>
              <a:gdLst/>
              <a:ahLst/>
              <a:cxnLst/>
              <a:rect l="l" t="t" r="r" b="b"/>
              <a:pathLst>
                <a:path w="6290" h="12548" extrusionOk="0">
                  <a:moveTo>
                    <a:pt x="571" y="1"/>
                  </a:moveTo>
                  <a:cubicBezTo>
                    <a:pt x="232" y="1"/>
                    <a:pt x="1" y="515"/>
                    <a:pt x="363" y="722"/>
                  </a:cubicBezTo>
                  <a:cubicBezTo>
                    <a:pt x="2247" y="1786"/>
                    <a:pt x="3980" y="3457"/>
                    <a:pt x="4709" y="5524"/>
                  </a:cubicBezTo>
                  <a:cubicBezTo>
                    <a:pt x="5439" y="7561"/>
                    <a:pt x="4497" y="10023"/>
                    <a:pt x="3980" y="12059"/>
                  </a:cubicBezTo>
                  <a:cubicBezTo>
                    <a:pt x="3906" y="12353"/>
                    <a:pt x="4144" y="12547"/>
                    <a:pt x="4370" y="12547"/>
                  </a:cubicBezTo>
                  <a:cubicBezTo>
                    <a:pt x="4518" y="12547"/>
                    <a:pt x="4661" y="12464"/>
                    <a:pt x="4709" y="12272"/>
                  </a:cubicBezTo>
                  <a:cubicBezTo>
                    <a:pt x="5287" y="9992"/>
                    <a:pt x="6290" y="7348"/>
                    <a:pt x="5348" y="5038"/>
                  </a:cubicBezTo>
                  <a:cubicBezTo>
                    <a:pt x="4405" y="2910"/>
                    <a:pt x="2794" y="1178"/>
                    <a:pt x="758" y="53"/>
                  </a:cubicBezTo>
                  <a:cubicBezTo>
                    <a:pt x="694" y="17"/>
                    <a:pt x="631" y="1"/>
                    <a:pt x="571"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48" name="Google Shape;1148;p58"/>
            <p:cNvSpPr/>
            <p:nvPr/>
          </p:nvSpPr>
          <p:spPr>
            <a:xfrm>
              <a:off x="14619275" y="2169650"/>
              <a:ext cx="60800" cy="83625"/>
            </a:xfrm>
            <a:custGeom>
              <a:avLst/>
              <a:gdLst/>
              <a:ahLst/>
              <a:cxnLst/>
              <a:rect l="l" t="t" r="r" b="b"/>
              <a:pathLst>
                <a:path w="2432" h="3345" extrusionOk="0">
                  <a:moveTo>
                    <a:pt x="1034" y="1"/>
                  </a:moveTo>
                  <a:lnTo>
                    <a:pt x="0" y="1490"/>
                  </a:lnTo>
                  <a:cubicBezTo>
                    <a:pt x="760" y="1673"/>
                    <a:pt x="2432" y="3344"/>
                    <a:pt x="2432" y="3344"/>
                  </a:cubicBezTo>
                  <a:lnTo>
                    <a:pt x="1034"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49" name="Google Shape;1149;p58"/>
            <p:cNvSpPr/>
            <p:nvPr/>
          </p:nvSpPr>
          <p:spPr>
            <a:xfrm>
              <a:off x="14374575" y="1989925"/>
              <a:ext cx="280425" cy="225350"/>
            </a:xfrm>
            <a:custGeom>
              <a:avLst/>
              <a:gdLst/>
              <a:ahLst/>
              <a:cxnLst/>
              <a:rect l="l" t="t" r="r" b="b"/>
              <a:pathLst>
                <a:path w="11217" h="9014" extrusionOk="0">
                  <a:moveTo>
                    <a:pt x="1814" y="1"/>
                  </a:moveTo>
                  <a:cubicBezTo>
                    <a:pt x="1356" y="1"/>
                    <a:pt x="903" y="132"/>
                    <a:pt x="517" y="381"/>
                  </a:cubicBezTo>
                  <a:cubicBezTo>
                    <a:pt x="396" y="503"/>
                    <a:pt x="274" y="655"/>
                    <a:pt x="213" y="807"/>
                  </a:cubicBezTo>
                  <a:cubicBezTo>
                    <a:pt x="1" y="1324"/>
                    <a:pt x="244" y="1932"/>
                    <a:pt x="517" y="2418"/>
                  </a:cubicBezTo>
                  <a:cubicBezTo>
                    <a:pt x="2736" y="6278"/>
                    <a:pt x="6748" y="8740"/>
                    <a:pt x="11186" y="8983"/>
                  </a:cubicBezTo>
                  <a:lnTo>
                    <a:pt x="11217" y="9014"/>
                  </a:lnTo>
                  <a:cubicBezTo>
                    <a:pt x="10943" y="6673"/>
                    <a:pt x="9910" y="4515"/>
                    <a:pt x="8268" y="2843"/>
                  </a:cubicBezTo>
                  <a:cubicBezTo>
                    <a:pt x="6627" y="1263"/>
                    <a:pt x="4530" y="260"/>
                    <a:pt x="2280" y="47"/>
                  </a:cubicBezTo>
                  <a:cubicBezTo>
                    <a:pt x="2126" y="16"/>
                    <a:pt x="1969" y="1"/>
                    <a:pt x="181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50" name="Google Shape;1150;p58"/>
            <p:cNvSpPr/>
            <p:nvPr/>
          </p:nvSpPr>
          <p:spPr>
            <a:xfrm>
              <a:off x="14374575" y="1999450"/>
              <a:ext cx="279675" cy="215075"/>
            </a:xfrm>
            <a:custGeom>
              <a:avLst/>
              <a:gdLst/>
              <a:ahLst/>
              <a:cxnLst/>
              <a:rect l="l" t="t" r="r" b="b"/>
              <a:pathLst>
                <a:path w="11187" h="8603" extrusionOk="0">
                  <a:moveTo>
                    <a:pt x="517" y="0"/>
                  </a:moveTo>
                  <a:cubicBezTo>
                    <a:pt x="396" y="92"/>
                    <a:pt x="274" y="243"/>
                    <a:pt x="213" y="426"/>
                  </a:cubicBezTo>
                  <a:cubicBezTo>
                    <a:pt x="1" y="943"/>
                    <a:pt x="244" y="1520"/>
                    <a:pt x="517" y="2006"/>
                  </a:cubicBezTo>
                  <a:cubicBezTo>
                    <a:pt x="2736" y="5867"/>
                    <a:pt x="6748" y="8359"/>
                    <a:pt x="11186" y="8602"/>
                  </a:cubicBezTo>
                  <a:lnTo>
                    <a:pt x="517"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51" name="Google Shape;1151;p58"/>
            <p:cNvSpPr/>
            <p:nvPr/>
          </p:nvSpPr>
          <p:spPr>
            <a:xfrm>
              <a:off x="14823100" y="2656200"/>
              <a:ext cx="237675" cy="427350"/>
            </a:xfrm>
            <a:custGeom>
              <a:avLst/>
              <a:gdLst/>
              <a:ahLst/>
              <a:cxnLst/>
              <a:rect l="l" t="t" r="r" b="b"/>
              <a:pathLst>
                <a:path w="9507" h="17094" extrusionOk="0">
                  <a:moveTo>
                    <a:pt x="567" y="1"/>
                  </a:moveTo>
                  <a:cubicBezTo>
                    <a:pt x="228" y="1"/>
                    <a:pt x="1" y="515"/>
                    <a:pt x="388" y="722"/>
                  </a:cubicBezTo>
                  <a:lnTo>
                    <a:pt x="358" y="722"/>
                  </a:lnTo>
                  <a:cubicBezTo>
                    <a:pt x="6103" y="3761"/>
                    <a:pt x="8686" y="10570"/>
                    <a:pt x="6437" y="16618"/>
                  </a:cubicBezTo>
                  <a:cubicBezTo>
                    <a:pt x="6327" y="16911"/>
                    <a:pt x="6547" y="17093"/>
                    <a:pt x="6780" y="17093"/>
                  </a:cubicBezTo>
                  <a:cubicBezTo>
                    <a:pt x="6934" y="17093"/>
                    <a:pt x="7094" y="17013"/>
                    <a:pt x="7166" y="16831"/>
                  </a:cubicBezTo>
                  <a:cubicBezTo>
                    <a:pt x="9507" y="10418"/>
                    <a:pt x="6771" y="3275"/>
                    <a:pt x="753" y="53"/>
                  </a:cubicBezTo>
                  <a:cubicBezTo>
                    <a:pt x="689" y="16"/>
                    <a:pt x="626" y="1"/>
                    <a:pt x="56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52" name="Google Shape;1152;p58"/>
            <p:cNvSpPr/>
            <p:nvPr/>
          </p:nvSpPr>
          <p:spPr>
            <a:xfrm>
              <a:off x="14736025" y="1927475"/>
              <a:ext cx="567100" cy="598575"/>
            </a:xfrm>
            <a:custGeom>
              <a:avLst/>
              <a:gdLst/>
              <a:ahLst/>
              <a:cxnLst/>
              <a:rect l="l" t="t" r="r" b="b"/>
              <a:pathLst>
                <a:path w="22684" h="23943" extrusionOk="0">
                  <a:moveTo>
                    <a:pt x="22142" y="0"/>
                  </a:moveTo>
                  <a:cubicBezTo>
                    <a:pt x="22083" y="0"/>
                    <a:pt x="22021" y="16"/>
                    <a:pt x="21957" y="53"/>
                  </a:cubicBezTo>
                  <a:cubicBezTo>
                    <a:pt x="19525" y="1329"/>
                    <a:pt x="17397" y="3092"/>
                    <a:pt x="15665" y="5189"/>
                  </a:cubicBezTo>
                  <a:cubicBezTo>
                    <a:pt x="13811" y="7469"/>
                    <a:pt x="12747" y="10144"/>
                    <a:pt x="11409" y="12727"/>
                  </a:cubicBezTo>
                  <a:cubicBezTo>
                    <a:pt x="10194" y="14977"/>
                    <a:pt x="8613" y="17044"/>
                    <a:pt x="6698" y="18776"/>
                  </a:cubicBezTo>
                  <a:cubicBezTo>
                    <a:pt x="4874" y="20539"/>
                    <a:pt x="2777" y="22272"/>
                    <a:pt x="406" y="23184"/>
                  </a:cubicBezTo>
                  <a:cubicBezTo>
                    <a:pt x="0" y="23346"/>
                    <a:pt x="100" y="23942"/>
                    <a:pt x="449" y="23942"/>
                  </a:cubicBezTo>
                  <a:cubicBezTo>
                    <a:pt x="492" y="23942"/>
                    <a:pt x="539" y="23933"/>
                    <a:pt x="589" y="23913"/>
                  </a:cubicBezTo>
                  <a:cubicBezTo>
                    <a:pt x="2777" y="23092"/>
                    <a:pt x="4662" y="21633"/>
                    <a:pt x="6394" y="20083"/>
                  </a:cubicBezTo>
                  <a:cubicBezTo>
                    <a:pt x="8279" y="18472"/>
                    <a:pt x="9920" y="16588"/>
                    <a:pt x="11257" y="14521"/>
                  </a:cubicBezTo>
                  <a:cubicBezTo>
                    <a:pt x="12868" y="11907"/>
                    <a:pt x="13811" y="8958"/>
                    <a:pt x="15634" y="6466"/>
                  </a:cubicBezTo>
                  <a:cubicBezTo>
                    <a:pt x="17397" y="4065"/>
                    <a:pt x="19677" y="2089"/>
                    <a:pt x="22321" y="691"/>
                  </a:cubicBezTo>
                  <a:cubicBezTo>
                    <a:pt x="22683" y="510"/>
                    <a:pt x="22474" y="0"/>
                    <a:pt x="2214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53" name="Google Shape;1153;p58"/>
            <p:cNvSpPr/>
            <p:nvPr/>
          </p:nvSpPr>
          <p:spPr>
            <a:xfrm>
              <a:off x="15198300" y="1918900"/>
              <a:ext cx="102600" cy="76000"/>
            </a:xfrm>
            <a:custGeom>
              <a:avLst/>
              <a:gdLst/>
              <a:ahLst/>
              <a:cxnLst/>
              <a:rect l="l" t="t" r="r" b="b"/>
              <a:pathLst>
                <a:path w="4104" h="3040" extrusionOk="0">
                  <a:moveTo>
                    <a:pt x="2189" y="0"/>
                  </a:moveTo>
                  <a:lnTo>
                    <a:pt x="1" y="3040"/>
                  </a:lnTo>
                  <a:lnTo>
                    <a:pt x="4104" y="1277"/>
                  </a:lnTo>
                  <a:lnTo>
                    <a:pt x="2189" y="0"/>
                  </a:ln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54" name="Google Shape;1154;p58"/>
            <p:cNvSpPr/>
            <p:nvPr/>
          </p:nvSpPr>
          <p:spPr>
            <a:xfrm>
              <a:off x="15227175" y="1660400"/>
              <a:ext cx="382250" cy="311725"/>
            </a:xfrm>
            <a:custGeom>
              <a:avLst/>
              <a:gdLst/>
              <a:ahLst/>
              <a:cxnLst/>
              <a:rect l="l" t="t" r="r" b="b"/>
              <a:pathLst>
                <a:path w="15290" h="12469" extrusionOk="0">
                  <a:moveTo>
                    <a:pt x="12783" y="1"/>
                  </a:moveTo>
                  <a:cubicBezTo>
                    <a:pt x="12571" y="1"/>
                    <a:pt x="12361" y="14"/>
                    <a:pt x="12159" y="36"/>
                  </a:cubicBezTo>
                  <a:cubicBezTo>
                    <a:pt x="9059" y="401"/>
                    <a:pt x="6171" y="1769"/>
                    <a:pt x="3982" y="3957"/>
                  </a:cubicBezTo>
                  <a:cubicBezTo>
                    <a:pt x="1794" y="6146"/>
                    <a:pt x="365" y="9398"/>
                    <a:pt x="1" y="12468"/>
                  </a:cubicBezTo>
                  <a:lnTo>
                    <a:pt x="61" y="12468"/>
                  </a:lnTo>
                  <a:cubicBezTo>
                    <a:pt x="6141" y="12073"/>
                    <a:pt x="11612" y="8608"/>
                    <a:pt x="14591" y="3289"/>
                  </a:cubicBezTo>
                  <a:cubicBezTo>
                    <a:pt x="14955" y="2590"/>
                    <a:pt x="15290" y="1799"/>
                    <a:pt x="14986" y="1070"/>
                  </a:cubicBezTo>
                  <a:cubicBezTo>
                    <a:pt x="14895" y="857"/>
                    <a:pt x="14743" y="644"/>
                    <a:pt x="14530" y="492"/>
                  </a:cubicBezTo>
                  <a:cubicBezTo>
                    <a:pt x="14094" y="125"/>
                    <a:pt x="13434" y="1"/>
                    <a:pt x="1278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55" name="Google Shape;1155;p58"/>
            <p:cNvSpPr/>
            <p:nvPr/>
          </p:nvSpPr>
          <p:spPr>
            <a:xfrm>
              <a:off x="15228700" y="1673450"/>
              <a:ext cx="380725" cy="298675"/>
            </a:xfrm>
            <a:custGeom>
              <a:avLst/>
              <a:gdLst/>
              <a:ahLst/>
              <a:cxnLst/>
              <a:rect l="l" t="t" r="r" b="b"/>
              <a:pathLst>
                <a:path w="15229" h="11947" extrusionOk="0">
                  <a:moveTo>
                    <a:pt x="14499" y="1"/>
                  </a:moveTo>
                  <a:lnTo>
                    <a:pt x="0" y="11946"/>
                  </a:lnTo>
                  <a:cubicBezTo>
                    <a:pt x="6080" y="11551"/>
                    <a:pt x="11551" y="8086"/>
                    <a:pt x="14530" y="2767"/>
                  </a:cubicBezTo>
                  <a:cubicBezTo>
                    <a:pt x="14894" y="2098"/>
                    <a:pt x="15229" y="1277"/>
                    <a:pt x="14925" y="578"/>
                  </a:cubicBezTo>
                  <a:cubicBezTo>
                    <a:pt x="14834" y="335"/>
                    <a:pt x="14682" y="153"/>
                    <a:pt x="1449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56" name="Google Shape;1156;p58"/>
            <p:cNvSpPr/>
            <p:nvPr/>
          </p:nvSpPr>
          <p:spPr>
            <a:xfrm>
              <a:off x="14825950" y="2201575"/>
              <a:ext cx="76775" cy="85125"/>
            </a:xfrm>
            <a:custGeom>
              <a:avLst/>
              <a:gdLst/>
              <a:ahLst/>
              <a:cxnLst/>
              <a:rect l="l" t="t" r="r" b="b"/>
              <a:pathLst>
                <a:path w="3071" h="3405" extrusionOk="0">
                  <a:moveTo>
                    <a:pt x="700" y="1"/>
                  </a:moveTo>
                  <a:cubicBezTo>
                    <a:pt x="700" y="1"/>
                    <a:pt x="761" y="2280"/>
                    <a:pt x="1" y="3405"/>
                  </a:cubicBezTo>
                  <a:cubicBezTo>
                    <a:pt x="1" y="3405"/>
                    <a:pt x="1764" y="3131"/>
                    <a:pt x="3071" y="700"/>
                  </a:cubicBezTo>
                  <a:lnTo>
                    <a:pt x="70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57" name="Google Shape;1157;p58"/>
            <p:cNvSpPr/>
            <p:nvPr/>
          </p:nvSpPr>
          <p:spPr>
            <a:xfrm>
              <a:off x="15014400" y="2718300"/>
              <a:ext cx="96550" cy="63850"/>
            </a:xfrm>
            <a:custGeom>
              <a:avLst/>
              <a:gdLst/>
              <a:ahLst/>
              <a:cxnLst/>
              <a:rect l="l" t="t" r="r" b="b"/>
              <a:pathLst>
                <a:path w="3862" h="2554" extrusionOk="0">
                  <a:moveTo>
                    <a:pt x="1" y="1"/>
                  </a:moveTo>
                  <a:cubicBezTo>
                    <a:pt x="1" y="1"/>
                    <a:pt x="2676" y="1916"/>
                    <a:pt x="2858" y="2554"/>
                  </a:cubicBezTo>
                  <a:lnTo>
                    <a:pt x="3861" y="1064"/>
                  </a:lnTo>
                  <a:cubicBezTo>
                    <a:pt x="2524" y="912"/>
                    <a:pt x="1217" y="548"/>
                    <a:pt x="1"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58" name="Google Shape;1158;p58"/>
            <p:cNvSpPr/>
            <p:nvPr/>
          </p:nvSpPr>
          <p:spPr>
            <a:xfrm>
              <a:off x="14975650" y="2824675"/>
              <a:ext cx="41050" cy="76025"/>
            </a:xfrm>
            <a:custGeom>
              <a:avLst/>
              <a:gdLst/>
              <a:ahLst/>
              <a:cxnLst/>
              <a:rect l="l" t="t" r="r" b="b"/>
              <a:pathLst>
                <a:path w="1642" h="3041" extrusionOk="0">
                  <a:moveTo>
                    <a:pt x="609" y="1"/>
                  </a:moveTo>
                  <a:lnTo>
                    <a:pt x="609" y="1"/>
                  </a:lnTo>
                  <a:cubicBezTo>
                    <a:pt x="639" y="700"/>
                    <a:pt x="426" y="1369"/>
                    <a:pt x="1" y="1946"/>
                  </a:cubicBezTo>
                  <a:lnTo>
                    <a:pt x="1612" y="3040"/>
                  </a:lnTo>
                  <a:cubicBezTo>
                    <a:pt x="1642" y="1916"/>
                    <a:pt x="1308" y="852"/>
                    <a:pt x="609"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59" name="Google Shape;1159;p58"/>
            <p:cNvSpPr/>
            <p:nvPr/>
          </p:nvSpPr>
          <p:spPr>
            <a:xfrm>
              <a:off x="14805450" y="1702925"/>
              <a:ext cx="316875" cy="561750"/>
            </a:xfrm>
            <a:custGeom>
              <a:avLst/>
              <a:gdLst/>
              <a:ahLst/>
              <a:cxnLst/>
              <a:rect l="l" t="t" r="r" b="b"/>
              <a:pathLst>
                <a:path w="12675" h="22470" extrusionOk="0">
                  <a:moveTo>
                    <a:pt x="10499" y="0"/>
                  </a:moveTo>
                  <a:cubicBezTo>
                    <a:pt x="9632" y="0"/>
                    <a:pt x="8692" y="456"/>
                    <a:pt x="7933" y="980"/>
                  </a:cubicBezTo>
                  <a:cubicBezTo>
                    <a:pt x="4681" y="3259"/>
                    <a:pt x="2280" y="6603"/>
                    <a:pt x="1125" y="10433"/>
                  </a:cubicBezTo>
                  <a:cubicBezTo>
                    <a:pt x="0" y="14232"/>
                    <a:pt x="365" y="18792"/>
                    <a:pt x="1854" y="22469"/>
                  </a:cubicBezTo>
                  <a:lnTo>
                    <a:pt x="1915" y="22409"/>
                  </a:lnTo>
                  <a:cubicBezTo>
                    <a:pt x="8541" y="18214"/>
                    <a:pt x="12584" y="10980"/>
                    <a:pt x="12675" y="3138"/>
                  </a:cubicBezTo>
                  <a:cubicBezTo>
                    <a:pt x="12675" y="2135"/>
                    <a:pt x="12553" y="1041"/>
                    <a:pt x="11794" y="402"/>
                  </a:cubicBezTo>
                  <a:cubicBezTo>
                    <a:pt x="11520" y="220"/>
                    <a:pt x="11216" y="68"/>
                    <a:pt x="10912" y="37"/>
                  </a:cubicBezTo>
                  <a:cubicBezTo>
                    <a:pt x="10777" y="12"/>
                    <a:pt x="10639" y="0"/>
                    <a:pt x="1049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60" name="Google Shape;1160;p58"/>
            <p:cNvSpPr/>
            <p:nvPr/>
          </p:nvSpPr>
          <p:spPr>
            <a:xfrm>
              <a:off x="14853300" y="1703850"/>
              <a:ext cx="269025" cy="559300"/>
            </a:xfrm>
            <a:custGeom>
              <a:avLst/>
              <a:gdLst/>
              <a:ahLst/>
              <a:cxnLst/>
              <a:rect l="l" t="t" r="r" b="b"/>
              <a:pathLst>
                <a:path w="10761" h="22372" extrusionOk="0">
                  <a:moveTo>
                    <a:pt x="9028" y="0"/>
                  </a:moveTo>
                  <a:lnTo>
                    <a:pt x="1" y="22372"/>
                  </a:lnTo>
                  <a:cubicBezTo>
                    <a:pt x="6627" y="18177"/>
                    <a:pt x="10670" y="10943"/>
                    <a:pt x="10761" y="3101"/>
                  </a:cubicBezTo>
                  <a:cubicBezTo>
                    <a:pt x="10761" y="2098"/>
                    <a:pt x="10639" y="1004"/>
                    <a:pt x="9880" y="365"/>
                  </a:cubicBezTo>
                  <a:cubicBezTo>
                    <a:pt x="9636" y="183"/>
                    <a:pt x="9332" y="31"/>
                    <a:pt x="902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61" name="Google Shape;1161;p58"/>
            <p:cNvSpPr/>
            <p:nvPr/>
          </p:nvSpPr>
          <p:spPr>
            <a:xfrm>
              <a:off x="14781875" y="2852050"/>
              <a:ext cx="263725" cy="480750"/>
            </a:xfrm>
            <a:custGeom>
              <a:avLst/>
              <a:gdLst/>
              <a:ahLst/>
              <a:cxnLst/>
              <a:rect l="l" t="t" r="r" b="b"/>
              <a:pathLst>
                <a:path w="10549" h="19230" extrusionOk="0">
                  <a:moveTo>
                    <a:pt x="8724" y="0"/>
                  </a:moveTo>
                  <a:lnTo>
                    <a:pt x="8664" y="31"/>
                  </a:lnTo>
                  <a:cubicBezTo>
                    <a:pt x="3223" y="3769"/>
                    <a:pt x="1" y="10000"/>
                    <a:pt x="153" y="16627"/>
                  </a:cubicBezTo>
                  <a:cubicBezTo>
                    <a:pt x="183" y="17478"/>
                    <a:pt x="335" y="18420"/>
                    <a:pt x="1004" y="18906"/>
                  </a:cubicBezTo>
                  <a:cubicBezTo>
                    <a:pt x="1217" y="19089"/>
                    <a:pt x="1490" y="19180"/>
                    <a:pt x="1733" y="19210"/>
                  </a:cubicBezTo>
                  <a:cubicBezTo>
                    <a:pt x="1823" y="19223"/>
                    <a:pt x="1913" y="19229"/>
                    <a:pt x="2005" y="19229"/>
                  </a:cubicBezTo>
                  <a:cubicBezTo>
                    <a:pt x="2780" y="19229"/>
                    <a:pt x="3600" y="18791"/>
                    <a:pt x="4226" y="18329"/>
                  </a:cubicBezTo>
                  <a:cubicBezTo>
                    <a:pt x="6931" y="16292"/>
                    <a:pt x="8846" y="13405"/>
                    <a:pt x="9727" y="10122"/>
                  </a:cubicBezTo>
                  <a:cubicBezTo>
                    <a:pt x="10548" y="6900"/>
                    <a:pt x="10092" y="3040"/>
                    <a:pt x="8724" y="0"/>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62" name="Google Shape;1162;p58"/>
            <p:cNvSpPr/>
            <p:nvPr/>
          </p:nvSpPr>
          <p:spPr>
            <a:xfrm>
              <a:off x="14781875" y="2852800"/>
              <a:ext cx="216600" cy="479525"/>
            </a:xfrm>
            <a:custGeom>
              <a:avLst/>
              <a:gdLst/>
              <a:ahLst/>
              <a:cxnLst/>
              <a:rect l="l" t="t" r="r" b="b"/>
              <a:pathLst>
                <a:path w="8664" h="19181" extrusionOk="0">
                  <a:moveTo>
                    <a:pt x="8664" y="1"/>
                  </a:moveTo>
                  <a:lnTo>
                    <a:pt x="8664" y="1"/>
                  </a:lnTo>
                  <a:cubicBezTo>
                    <a:pt x="3223" y="3739"/>
                    <a:pt x="1" y="9970"/>
                    <a:pt x="153" y="16597"/>
                  </a:cubicBezTo>
                  <a:cubicBezTo>
                    <a:pt x="183" y="17448"/>
                    <a:pt x="335" y="18390"/>
                    <a:pt x="1004" y="18876"/>
                  </a:cubicBezTo>
                  <a:cubicBezTo>
                    <a:pt x="1217" y="19059"/>
                    <a:pt x="1490" y="19150"/>
                    <a:pt x="1733" y="19180"/>
                  </a:cubicBezTo>
                  <a:lnTo>
                    <a:pt x="866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63" name="Google Shape;1163;p58"/>
            <p:cNvSpPr/>
            <p:nvPr/>
          </p:nvSpPr>
          <p:spPr>
            <a:xfrm>
              <a:off x="15069875" y="2743375"/>
              <a:ext cx="398225" cy="291925"/>
            </a:xfrm>
            <a:custGeom>
              <a:avLst/>
              <a:gdLst/>
              <a:ahLst/>
              <a:cxnLst/>
              <a:rect l="l" t="t" r="r" b="b"/>
              <a:pathLst>
                <a:path w="15929" h="11677" extrusionOk="0">
                  <a:moveTo>
                    <a:pt x="1" y="1"/>
                  </a:moveTo>
                  <a:cubicBezTo>
                    <a:pt x="548" y="3040"/>
                    <a:pt x="2189" y="6201"/>
                    <a:pt x="4499" y="8238"/>
                  </a:cubicBezTo>
                  <a:cubicBezTo>
                    <a:pt x="6840" y="10305"/>
                    <a:pt x="9788" y="11521"/>
                    <a:pt x="12888" y="11673"/>
                  </a:cubicBezTo>
                  <a:cubicBezTo>
                    <a:pt x="12965" y="11675"/>
                    <a:pt x="13043" y="11677"/>
                    <a:pt x="13121" y="11677"/>
                  </a:cubicBezTo>
                  <a:cubicBezTo>
                    <a:pt x="13887" y="11677"/>
                    <a:pt x="14736" y="11533"/>
                    <a:pt x="15259" y="11065"/>
                  </a:cubicBezTo>
                  <a:cubicBezTo>
                    <a:pt x="15442" y="10913"/>
                    <a:pt x="15594" y="10700"/>
                    <a:pt x="15685" y="10457"/>
                  </a:cubicBezTo>
                  <a:cubicBezTo>
                    <a:pt x="15928" y="9727"/>
                    <a:pt x="15533" y="8937"/>
                    <a:pt x="15138" y="8299"/>
                  </a:cubicBezTo>
                  <a:cubicBezTo>
                    <a:pt x="11825" y="3162"/>
                    <a:pt x="6171" y="31"/>
                    <a:pt x="6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64" name="Google Shape;1164;p58"/>
            <p:cNvSpPr/>
            <p:nvPr/>
          </p:nvSpPr>
          <p:spPr>
            <a:xfrm>
              <a:off x="15071400" y="2743375"/>
              <a:ext cx="396700" cy="276625"/>
            </a:xfrm>
            <a:custGeom>
              <a:avLst/>
              <a:gdLst/>
              <a:ahLst/>
              <a:cxnLst/>
              <a:rect l="l" t="t" r="r" b="b"/>
              <a:pathLst>
                <a:path w="15868" h="11065" extrusionOk="0">
                  <a:moveTo>
                    <a:pt x="1" y="1"/>
                  </a:moveTo>
                  <a:lnTo>
                    <a:pt x="15198" y="11065"/>
                  </a:lnTo>
                  <a:cubicBezTo>
                    <a:pt x="15411" y="10913"/>
                    <a:pt x="15533" y="10700"/>
                    <a:pt x="15624" y="10457"/>
                  </a:cubicBezTo>
                  <a:cubicBezTo>
                    <a:pt x="15867" y="9727"/>
                    <a:pt x="15502" y="8937"/>
                    <a:pt x="15077" y="8299"/>
                  </a:cubicBezTo>
                  <a:cubicBezTo>
                    <a:pt x="11794" y="3162"/>
                    <a:pt x="6110" y="31"/>
                    <a:pt x="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65" name="Google Shape;1165;p58"/>
            <p:cNvSpPr/>
            <p:nvPr/>
          </p:nvSpPr>
          <p:spPr>
            <a:xfrm>
              <a:off x="14755000" y="2212075"/>
              <a:ext cx="791325" cy="357400"/>
            </a:xfrm>
            <a:custGeom>
              <a:avLst/>
              <a:gdLst/>
              <a:ahLst/>
              <a:cxnLst/>
              <a:rect l="l" t="t" r="r" b="b"/>
              <a:pathLst>
                <a:path w="31653" h="14296" extrusionOk="0">
                  <a:moveTo>
                    <a:pt x="31150" y="0"/>
                  </a:moveTo>
                  <a:cubicBezTo>
                    <a:pt x="31088" y="0"/>
                    <a:pt x="31022" y="20"/>
                    <a:pt x="30955" y="67"/>
                  </a:cubicBezTo>
                  <a:cubicBezTo>
                    <a:pt x="26304" y="3441"/>
                    <a:pt x="21714" y="7362"/>
                    <a:pt x="16365" y="9611"/>
                  </a:cubicBezTo>
                  <a:cubicBezTo>
                    <a:pt x="11319" y="11769"/>
                    <a:pt x="5848" y="12651"/>
                    <a:pt x="468" y="13563"/>
                  </a:cubicBezTo>
                  <a:cubicBezTo>
                    <a:pt x="1" y="13621"/>
                    <a:pt x="178" y="14296"/>
                    <a:pt x="597" y="14296"/>
                  </a:cubicBezTo>
                  <a:cubicBezTo>
                    <a:pt x="614" y="14296"/>
                    <a:pt x="632" y="14294"/>
                    <a:pt x="650" y="14292"/>
                  </a:cubicBezTo>
                  <a:cubicBezTo>
                    <a:pt x="6091" y="13380"/>
                    <a:pt x="11562" y="12468"/>
                    <a:pt x="16669" y="10310"/>
                  </a:cubicBezTo>
                  <a:cubicBezTo>
                    <a:pt x="22049" y="8031"/>
                    <a:pt x="26639" y="4140"/>
                    <a:pt x="31350" y="736"/>
                  </a:cubicBezTo>
                  <a:cubicBezTo>
                    <a:pt x="31653" y="483"/>
                    <a:pt x="31453" y="0"/>
                    <a:pt x="3115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66" name="Google Shape;1166;p58"/>
            <p:cNvSpPr/>
            <p:nvPr/>
          </p:nvSpPr>
          <p:spPr>
            <a:xfrm>
              <a:off x="14813425" y="2518900"/>
              <a:ext cx="732825" cy="182050"/>
            </a:xfrm>
            <a:custGeom>
              <a:avLst/>
              <a:gdLst/>
              <a:ahLst/>
              <a:cxnLst/>
              <a:rect l="l" t="t" r="r" b="b"/>
              <a:pathLst>
                <a:path w="29313" h="7282" extrusionOk="0">
                  <a:moveTo>
                    <a:pt x="9169" y="1"/>
                  </a:moveTo>
                  <a:cubicBezTo>
                    <a:pt x="6249" y="1"/>
                    <a:pt x="3314" y="385"/>
                    <a:pt x="441" y="1168"/>
                  </a:cubicBezTo>
                  <a:cubicBezTo>
                    <a:pt x="0" y="1306"/>
                    <a:pt x="109" y="1918"/>
                    <a:pt x="495" y="1918"/>
                  </a:cubicBezTo>
                  <a:cubicBezTo>
                    <a:pt x="535" y="1918"/>
                    <a:pt x="578" y="1912"/>
                    <a:pt x="623" y="1897"/>
                  </a:cubicBezTo>
                  <a:lnTo>
                    <a:pt x="654" y="1928"/>
                  </a:lnTo>
                  <a:cubicBezTo>
                    <a:pt x="3479" y="1152"/>
                    <a:pt x="6361" y="772"/>
                    <a:pt x="9227" y="772"/>
                  </a:cubicBezTo>
                  <a:cubicBezTo>
                    <a:pt x="16136" y="772"/>
                    <a:pt x="22946" y="2984"/>
                    <a:pt x="28618" y="7217"/>
                  </a:cubicBezTo>
                  <a:cubicBezTo>
                    <a:pt x="28678" y="7262"/>
                    <a:pt x="28738" y="7281"/>
                    <a:pt x="28796" y="7281"/>
                  </a:cubicBezTo>
                  <a:cubicBezTo>
                    <a:pt x="29091" y="7281"/>
                    <a:pt x="29313" y="6777"/>
                    <a:pt x="28982" y="6548"/>
                  </a:cubicBezTo>
                  <a:cubicBezTo>
                    <a:pt x="23199" y="2248"/>
                    <a:pt x="16228" y="1"/>
                    <a:pt x="9169"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67" name="Google Shape;1167;p58"/>
            <p:cNvSpPr/>
            <p:nvPr/>
          </p:nvSpPr>
          <p:spPr>
            <a:xfrm>
              <a:off x="14749975" y="2385825"/>
              <a:ext cx="1002400" cy="161550"/>
            </a:xfrm>
            <a:custGeom>
              <a:avLst/>
              <a:gdLst/>
              <a:ahLst/>
              <a:cxnLst/>
              <a:rect l="l" t="t" r="r" b="b"/>
              <a:pathLst>
                <a:path w="40096" h="6462" extrusionOk="0">
                  <a:moveTo>
                    <a:pt x="26455" y="0"/>
                  </a:moveTo>
                  <a:cubicBezTo>
                    <a:pt x="24524" y="0"/>
                    <a:pt x="22576" y="201"/>
                    <a:pt x="20639" y="594"/>
                  </a:cubicBezTo>
                  <a:cubicBezTo>
                    <a:pt x="13861" y="1992"/>
                    <a:pt x="7477" y="5184"/>
                    <a:pt x="486" y="5701"/>
                  </a:cubicBezTo>
                  <a:cubicBezTo>
                    <a:pt x="10" y="5730"/>
                    <a:pt x="0" y="6461"/>
                    <a:pt x="458" y="6461"/>
                  </a:cubicBezTo>
                  <a:cubicBezTo>
                    <a:pt x="468" y="6461"/>
                    <a:pt x="477" y="6461"/>
                    <a:pt x="486" y="6461"/>
                  </a:cubicBezTo>
                  <a:cubicBezTo>
                    <a:pt x="7113" y="5974"/>
                    <a:pt x="13192" y="3147"/>
                    <a:pt x="19575" y="1628"/>
                  </a:cubicBezTo>
                  <a:cubicBezTo>
                    <a:pt x="21885" y="1071"/>
                    <a:pt x="24210" y="780"/>
                    <a:pt x="26509" y="780"/>
                  </a:cubicBezTo>
                  <a:cubicBezTo>
                    <a:pt x="30986" y="780"/>
                    <a:pt x="35366" y="1882"/>
                    <a:pt x="39363" y="4272"/>
                  </a:cubicBezTo>
                  <a:cubicBezTo>
                    <a:pt x="39424" y="4303"/>
                    <a:pt x="39484" y="4316"/>
                    <a:pt x="39541" y="4316"/>
                  </a:cubicBezTo>
                  <a:cubicBezTo>
                    <a:pt x="39878" y="4316"/>
                    <a:pt x="40096" y="3837"/>
                    <a:pt x="39758" y="3603"/>
                  </a:cubicBezTo>
                  <a:lnTo>
                    <a:pt x="39758" y="3603"/>
                  </a:lnTo>
                  <a:lnTo>
                    <a:pt x="39758" y="3634"/>
                  </a:lnTo>
                  <a:cubicBezTo>
                    <a:pt x="35657" y="1165"/>
                    <a:pt x="31102" y="0"/>
                    <a:pt x="26455"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68" name="Google Shape;1168;p58"/>
            <p:cNvSpPr/>
            <p:nvPr/>
          </p:nvSpPr>
          <p:spPr>
            <a:xfrm>
              <a:off x="15471102" y="1928000"/>
              <a:ext cx="528925" cy="349700"/>
            </a:xfrm>
            <a:custGeom>
              <a:avLst/>
              <a:gdLst/>
              <a:ahLst/>
              <a:cxnLst/>
              <a:rect l="l" t="t" r="r" b="b"/>
              <a:pathLst>
                <a:path w="21157" h="13988" extrusionOk="0">
                  <a:moveTo>
                    <a:pt x="17282" y="1"/>
                  </a:moveTo>
                  <a:cubicBezTo>
                    <a:pt x="13347" y="1"/>
                    <a:pt x="9509" y="1306"/>
                    <a:pt x="6384" y="3740"/>
                  </a:cubicBezTo>
                  <a:cubicBezTo>
                    <a:pt x="3253" y="6171"/>
                    <a:pt x="913" y="10092"/>
                    <a:pt x="1" y="13953"/>
                  </a:cubicBezTo>
                  <a:lnTo>
                    <a:pt x="61" y="13953"/>
                  </a:lnTo>
                  <a:cubicBezTo>
                    <a:pt x="482" y="13976"/>
                    <a:pt x="902" y="13987"/>
                    <a:pt x="1321" y="13987"/>
                  </a:cubicBezTo>
                  <a:cubicBezTo>
                    <a:pt x="8674" y="13987"/>
                    <a:pt x="15631" y="10481"/>
                    <a:pt x="20031" y="4500"/>
                  </a:cubicBezTo>
                  <a:cubicBezTo>
                    <a:pt x="20609" y="3709"/>
                    <a:pt x="21156" y="2737"/>
                    <a:pt x="20882" y="1764"/>
                  </a:cubicBezTo>
                  <a:cubicBezTo>
                    <a:pt x="20791" y="1460"/>
                    <a:pt x="20609" y="1187"/>
                    <a:pt x="20396" y="943"/>
                  </a:cubicBezTo>
                  <a:cubicBezTo>
                    <a:pt x="19697" y="244"/>
                    <a:pt x="18481" y="1"/>
                    <a:pt x="17417" y="1"/>
                  </a:cubicBezTo>
                  <a:cubicBezTo>
                    <a:pt x="17372" y="1"/>
                    <a:pt x="17327" y="1"/>
                    <a:pt x="1728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69" name="Google Shape;1169;p58"/>
            <p:cNvSpPr/>
            <p:nvPr/>
          </p:nvSpPr>
          <p:spPr>
            <a:xfrm>
              <a:off x="15472625" y="1951575"/>
              <a:ext cx="527400" cy="326125"/>
            </a:xfrm>
            <a:custGeom>
              <a:avLst/>
              <a:gdLst/>
              <a:ahLst/>
              <a:cxnLst/>
              <a:rect l="l" t="t" r="r" b="b"/>
              <a:pathLst>
                <a:path w="21096" h="13045" extrusionOk="0">
                  <a:moveTo>
                    <a:pt x="20335" y="0"/>
                  </a:moveTo>
                  <a:lnTo>
                    <a:pt x="0" y="13010"/>
                  </a:lnTo>
                  <a:cubicBezTo>
                    <a:pt x="423" y="13033"/>
                    <a:pt x="844" y="13044"/>
                    <a:pt x="1265" y="13044"/>
                  </a:cubicBezTo>
                  <a:cubicBezTo>
                    <a:pt x="8643" y="13044"/>
                    <a:pt x="15599" y="9538"/>
                    <a:pt x="19970" y="3557"/>
                  </a:cubicBezTo>
                  <a:cubicBezTo>
                    <a:pt x="20548" y="2766"/>
                    <a:pt x="21095" y="1763"/>
                    <a:pt x="20821" y="821"/>
                  </a:cubicBezTo>
                  <a:cubicBezTo>
                    <a:pt x="20730" y="517"/>
                    <a:pt x="20548" y="244"/>
                    <a:pt x="2033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70" name="Google Shape;1170;p58"/>
            <p:cNvSpPr/>
            <p:nvPr/>
          </p:nvSpPr>
          <p:spPr>
            <a:xfrm>
              <a:off x="15577500" y="2396550"/>
              <a:ext cx="449875" cy="215750"/>
            </a:xfrm>
            <a:custGeom>
              <a:avLst/>
              <a:gdLst/>
              <a:ahLst/>
              <a:cxnLst/>
              <a:rect l="l" t="t" r="r" b="b"/>
              <a:pathLst>
                <a:path w="17995" h="8630" extrusionOk="0">
                  <a:moveTo>
                    <a:pt x="5037" y="0"/>
                  </a:moveTo>
                  <a:cubicBezTo>
                    <a:pt x="3364" y="0"/>
                    <a:pt x="1679" y="234"/>
                    <a:pt x="30" y="712"/>
                  </a:cubicBezTo>
                  <a:lnTo>
                    <a:pt x="0" y="712"/>
                  </a:lnTo>
                  <a:cubicBezTo>
                    <a:pt x="1368" y="3448"/>
                    <a:pt x="3830" y="6032"/>
                    <a:pt x="6626" y="7339"/>
                  </a:cubicBezTo>
                  <a:cubicBezTo>
                    <a:pt x="8449" y="8191"/>
                    <a:pt x="10441" y="8629"/>
                    <a:pt x="12448" y="8629"/>
                  </a:cubicBezTo>
                  <a:cubicBezTo>
                    <a:pt x="13520" y="8629"/>
                    <a:pt x="14596" y="8504"/>
                    <a:pt x="15654" y="8250"/>
                  </a:cubicBezTo>
                  <a:cubicBezTo>
                    <a:pt x="16444" y="8068"/>
                    <a:pt x="17326" y="7673"/>
                    <a:pt x="17721" y="7035"/>
                  </a:cubicBezTo>
                  <a:cubicBezTo>
                    <a:pt x="17873" y="6822"/>
                    <a:pt x="17934" y="6579"/>
                    <a:pt x="17964" y="6305"/>
                  </a:cubicBezTo>
                  <a:cubicBezTo>
                    <a:pt x="17994" y="5545"/>
                    <a:pt x="17417" y="4907"/>
                    <a:pt x="16809" y="4390"/>
                  </a:cubicBezTo>
                  <a:cubicBezTo>
                    <a:pt x="13509" y="1528"/>
                    <a:pt x="9314" y="0"/>
                    <a:pt x="503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71" name="Google Shape;1171;p58"/>
            <p:cNvSpPr/>
            <p:nvPr/>
          </p:nvSpPr>
          <p:spPr>
            <a:xfrm>
              <a:off x="15578250" y="2396550"/>
              <a:ext cx="449125" cy="175875"/>
            </a:xfrm>
            <a:custGeom>
              <a:avLst/>
              <a:gdLst/>
              <a:ahLst/>
              <a:cxnLst/>
              <a:rect l="l" t="t" r="r" b="b"/>
              <a:pathLst>
                <a:path w="17965" h="7035" extrusionOk="0">
                  <a:moveTo>
                    <a:pt x="5007" y="0"/>
                  </a:moveTo>
                  <a:cubicBezTo>
                    <a:pt x="3334" y="0"/>
                    <a:pt x="1649" y="234"/>
                    <a:pt x="0" y="712"/>
                  </a:cubicBezTo>
                  <a:lnTo>
                    <a:pt x="17691" y="7035"/>
                  </a:lnTo>
                  <a:cubicBezTo>
                    <a:pt x="17843" y="6822"/>
                    <a:pt x="17904" y="6579"/>
                    <a:pt x="17934" y="6335"/>
                  </a:cubicBezTo>
                  <a:cubicBezTo>
                    <a:pt x="17964" y="5576"/>
                    <a:pt x="17387" y="4907"/>
                    <a:pt x="16779" y="4390"/>
                  </a:cubicBezTo>
                  <a:cubicBezTo>
                    <a:pt x="13479" y="1528"/>
                    <a:pt x="9284" y="0"/>
                    <a:pt x="50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72" name="Google Shape;1172;p58"/>
            <p:cNvSpPr/>
            <p:nvPr/>
          </p:nvSpPr>
          <p:spPr>
            <a:xfrm>
              <a:off x="15432350" y="2639275"/>
              <a:ext cx="506100" cy="381025"/>
            </a:xfrm>
            <a:custGeom>
              <a:avLst/>
              <a:gdLst/>
              <a:ahLst/>
              <a:cxnLst/>
              <a:rect l="l" t="t" r="r" b="b"/>
              <a:pathLst>
                <a:path w="20244" h="15241" extrusionOk="0">
                  <a:moveTo>
                    <a:pt x="0" y="0"/>
                  </a:moveTo>
                  <a:lnTo>
                    <a:pt x="0" y="0"/>
                  </a:lnTo>
                  <a:cubicBezTo>
                    <a:pt x="639" y="3921"/>
                    <a:pt x="2675" y="7994"/>
                    <a:pt x="5593" y="10669"/>
                  </a:cubicBezTo>
                  <a:cubicBezTo>
                    <a:pt x="8572" y="13344"/>
                    <a:pt x="12341" y="14955"/>
                    <a:pt x="16323" y="15229"/>
                  </a:cubicBezTo>
                  <a:cubicBezTo>
                    <a:pt x="16463" y="15237"/>
                    <a:pt x="16606" y="15241"/>
                    <a:pt x="16750" y="15241"/>
                  </a:cubicBezTo>
                  <a:cubicBezTo>
                    <a:pt x="17699" y="15241"/>
                    <a:pt x="18703" y="15053"/>
                    <a:pt x="19363" y="14499"/>
                  </a:cubicBezTo>
                  <a:cubicBezTo>
                    <a:pt x="19606" y="14286"/>
                    <a:pt x="19788" y="14043"/>
                    <a:pt x="19910" y="13739"/>
                  </a:cubicBezTo>
                  <a:cubicBezTo>
                    <a:pt x="20244" y="12827"/>
                    <a:pt x="19788" y="11794"/>
                    <a:pt x="19271" y="10943"/>
                  </a:cubicBezTo>
                  <a:cubicBezTo>
                    <a:pt x="15138" y="4286"/>
                    <a:pt x="7903" y="183"/>
                    <a:pt x="61" y="31"/>
                  </a:cubicBezTo>
                  <a:lnTo>
                    <a:pt x="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73" name="Google Shape;1173;p58"/>
            <p:cNvSpPr/>
            <p:nvPr/>
          </p:nvSpPr>
          <p:spPr>
            <a:xfrm>
              <a:off x="15434625" y="2639275"/>
              <a:ext cx="503825" cy="362500"/>
            </a:xfrm>
            <a:custGeom>
              <a:avLst/>
              <a:gdLst/>
              <a:ahLst/>
              <a:cxnLst/>
              <a:rect l="l" t="t" r="r" b="b"/>
              <a:pathLst>
                <a:path w="20153" h="14500" extrusionOk="0">
                  <a:moveTo>
                    <a:pt x="1" y="0"/>
                  </a:moveTo>
                  <a:lnTo>
                    <a:pt x="19272" y="14499"/>
                  </a:lnTo>
                  <a:cubicBezTo>
                    <a:pt x="19515" y="14286"/>
                    <a:pt x="19697" y="14013"/>
                    <a:pt x="19819" y="13739"/>
                  </a:cubicBezTo>
                  <a:cubicBezTo>
                    <a:pt x="20153" y="12797"/>
                    <a:pt x="19697" y="11794"/>
                    <a:pt x="19180" y="10943"/>
                  </a:cubicBezTo>
                  <a:cubicBezTo>
                    <a:pt x="15047" y="4286"/>
                    <a:pt x="7812" y="152"/>
                    <a:pt x="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74" name="Google Shape;1174;p58"/>
            <p:cNvSpPr/>
            <p:nvPr/>
          </p:nvSpPr>
          <p:spPr>
            <a:xfrm>
              <a:off x="13654950" y="2996425"/>
              <a:ext cx="598825" cy="1120100"/>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75" name="Google Shape;1175;p58"/>
            <p:cNvSpPr/>
            <p:nvPr/>
          </p:nvSpPr>
          <p:spPr>
            <a:xfrm>
              <a:off x="13154200" y="2648350"/>
              <a:ext cx="795500" cy="955250"/>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76" name="Google Shape;1176;p58"/>
            <p:cNvSpPr/>
            <p:nvPr/>
          </p:nvSpPr>
          <p:spPr>
            <a:xfrm>
              <a:off x="12830475" y="2531425"/>
              <a:ext cx="1077375" cy="621725"/>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77" name="Google Shape;1177;p58"/>
            <p:cNvSpPr/>
            <p:nvPr/>
          </p:nvSpPr>
          <p:spPr>
            <a:xfrm>
              <a:off x="12877600" y="2030600"/>
              <a:ext cx="730275" cy="723275"/>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78" name="Google Shape;1178;p58"/>
            <p:cNvSpPr/>
            <p:nvPr/>
          </p:nvSpPr>
          <p:spPr>
            <a:xfrm>
              <a:off x="12939900" y="2063400"/>
              <a:ext cx="610975" cy="727300"/>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79" name="Google Shape;1179;p58"/>
            <p:cNvSpPr/>
            <p:nvPr/>
          </p:nvSpPr>
          <p:spPr>
            <a:xfrm>
              <a:off x="13945625" y="2916625"/>
              <a:ext cx="206375" cy="267700"/>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80" name="Google Shape;1180;p58"/>
            <p:cNvSpPr/>
            <p:nvPr/>
          </p:nvSpPr>
          <p:spPr>
            <a:xfrm>
              <a:off x="14001475" y="3106600"/>
              <a:ext cx="72200" cy="68425"/>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81" name="Google Shape;1181;p58"/>
            <p:cNvSpPr/>
            <p:nvPr/>
          </p:nvSpPr>
          <p:spPr>
            <a:xfrm>
              <a:off x="14036425" y="3122975"/>
              <a:ext cx="327550" cy="160525"/>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82" name="Google Shape;1182;p58"/>
            <p:cNvSpPr/>
            <p:nvPr/>
          </p:nvSpPr>
          <p:spPr>
            <a:xfrm>
              <a:off x="14037950" y="3122975"/>
              <a:ext cx="326025" cy="132600"/>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83" name="Google Shape;1183;p58"/>
            <p:cNvSpPr/>
            <p:nvPr/>
          </p:nvSpPr>
          <p:spPr>
            <a:xfrm>
              <a:off x="13430800" y="2415300"/>
              <a:ext cx="305550" cy="357925"/>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84" name="Google Shape;1184;p58"/>
            <p:cNvSpPr/>
            <p:nvPr/>
          </p:nvSpPr>
          <p:spPr>
            <a:xfrm>
              <a:off x="13509500" y="2868800"/>
              <a:ext cx="358650" cy="738575"/>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85" name="Google Shape;1185;p58"/>
            <p:cNvSpPr/>
            <p:nvPr/>
          </p:nvSpPr>
          <p:spPr>
            <a:xfrm>
              <a:off x="13506775" y="3514675"/>
              <a:ext cx="83625" cy="89675"/>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86" name="Google Shape;1186;p58"/>
            <p:cNvSpPr/>
            <p:nvPr/>
          </p:nvSpPr>
          <p:spPr>
            <a:xfrm>
              <a:off x="13290975" y="3545050"/>
              <a:ext cx="294850" cy="401575"/>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87" name="Google Shape;1187;p58"/>
            <p:cNvSpPr/>
            <p:nvPr/>
          </p:nvSpPr>
          <p:spPr>
            <a:xfrm>
              <a:off x="13290975" y="3545825"/>
              <a:ext cx="277375" cy="398200"/>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88" name="Google Shape;1188;p58"/>
            <p:cNvSpPr/>
            <p:nvPr/>
          </p:nvSpPr>
          <p:spPr>
            <a:xfrm>
              <a:off x="13800100" y="3120275"/>
              <a:ext cx="63100" cy="88175"/>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89" name="Google Shape;1189;p58"/>
            <p:cNvSpPr/>
            <p:nvPr/>
          </p:nvSpPr>
          <p:spPr>
            <a:xfrm>
              <a:off x="13437625" y="2731975"/>
              <a:ext cx="100325" cy="43350"/>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90" name="Google Shape;1190;p58"/>
            <p:cNvSpPr/>
            <p:nvPr/>
          </p:nvSpPr>
          <p:spPr>
            <a:xfrm>
              <a:off x="13478675" y="2597475"/>
              <a:ext cx="47900" cy="64625"/>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91" name="Google Shape;1191;p58"/>
            <p:cNvSpPr/>
            <p:nvPr/>
          </p:nvSpPr>
          <p:spPr>
            <a:xfrm>
              <a:off x="13670150" y="3149925"/>
              <a:ext cx="278925" cy="60412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92" name="Google Shape;1192;p58"/>
            <p:cNvSpPr/>
            <p:nvPr/>
          </p:nvSpPr>
          <p:spPr>
            <a:xfrm>
              <a:off x="13670925" y="3151450"/>
              <a:ext cx="162625" cy="602600"/>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93" name="Google Shape;1193;p58"/>
            <p:cNvSpPr/>
            <p:nvPr/>
          </p:nvSpPr>
          <p:spPr>
            <a:xfrm>
              <a:off x="13400400" y="2126800"/>
              <a:ext cx="237100" cy="512500"/>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94" name="Google Shape;1194;p58"/>
            <p:cNvSpPr/>
            <p:nvPr/>
          </p:nvSpPr>
          <p:spPr>
            <a:xfrm>
              <a:off x="13509825" y="2126800"/>
              <a:ext cx="127675" cy="510975"/>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95" name="Google Shape;1195;p58"/>
            <p:cNvSpPr/>
            <p:nvPr/>
          </p:nvSpPr>
          <p:spPr>
            <a:xfrm>
              <a:off x="13022725" y="2576050"/>
              <a:ext cx="453675" cy="210025"/>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96" name="Google Shape;1196;p58"/>
            <p:cNvSpPr/>
            <p:nvPr/>
          </p:nvSpPr>
          <p:spPr>
            <a:xfrm>
              <a:off x="13022725" y="2621025"/>
              <a:ext cx="452175" cy="165075"/>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97" name="Google Shape;1197;p58"/>
            <p:cNvSpPr/>
            <p:nvPr/>
          </p:nvSpPr>
          <p:spPr>
            <a:xfrm>
              <a:off x="13187375" y="2833500"/>
              <a:ext cx="646975" cy="579675"/>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98" name="Google Shape;1198;p58"/>
            <p:cNvSpPr/>
            <p:nvPr/>
          </p:nvSpPr>
          <p:spPr>
            <a:xfrm>
              <a:off x="13040500" y="2854175"/>
              <a:ext cx="738950" cy="155950"/>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99" name="Google Shape;1199;p58"/>
            <p:cNvSpPr/>
            <p:nvPr/>
          </p:nvSpPr>
          <p:spPr>
            <a:xfrm>
              <a:off x="12909650" y="2851325"/>
              <a:ext cx="936425" cy="392725"/>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00" name="Google Shape;1200;p58"/>
            <p:cNvSpPr/>
            <p:nvPr/>
          </p:nvSpPr>
          <p:spPr>
            <a:xfrm>
              <a:off x="12828950" y="3333050"/>
              <a:ext cx="422525" cy="475450"/>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01" name="Google Shape;1201;p58"/>
            <p:cNvSpPr/>
            <p:nvPr/>
          </p:nvSpPr>
          <p:spPr>
            <a:xfrm>
              <a:off x="12829725" y="3333050"/>
              <a:ext cx="411125" cy="468875"/>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02" name="Google Shape;1202;p58"/>
            <p:cNvSpPr/>
            <p:nvPr/>
          </p:nvSpPr>
          <p:spPr>
            <a:xfrm>
              <a:off x="12626075" y="3127800"/>
              <a:ext cx="472675" cy="18735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03" name="Google Shape;1203;p58"/>
            <p:cNvSpPr/>
            <p:nvPr/>
          </p:nvSpPr>
          <p:spPr>
            <a:xfrm>
              <a:off x="12626075" y="3225150"/>
              <a:ext cx="471900" cy="9000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04" name="Google Shape;1204;p58"/>
            <p:cNvSpPr/>
            <p:nvPr/>
          </p:nvSpPr>
          <p:spPr>
            <a:xfrm>
              <a:off x="12584275" y="2729950"/>
              <a:ext cx="581350" cy="273200"/>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05" name="Google Shape;1205;p58"/>
            <p:cNvSpPr/>
            <p:nvPr/>
          </p:nvSpPr>
          <p:spPr>
            <a:xfrm>
              <a:off x="12584275" y="2784400"/>
              <a:ext cx="579825" cy="218125"/>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06" name="Google Shape;1206;p58"/>
            <p:cNvSpPr/>
            <p:nvPr/>
          </p:nvSpPr>
          <p:spPr>
            <a:xfrm>
              <a:off x="13296300" y="1719050"/>
              <a:ext cx="2025125" cy="2025125"/>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pPr>
              <a:endParaRPr sz="1400" kern="0" dirty="0">
                <a:solidFill>
                  <a:srgbClr val="000000"/>
                </a:solidFill>
                <a:latin typeface="Arial"/>
                <a:cs typeface="Arial"/>
                <a:sym typeface="Arial"/>
              </a:endParaRPr>
            </a:p>
          </p:txBody>
        </p:sp>
        <p:sp>
          <p:nvSpPr>
            <p:cNvPr id="1207" name="Google Shape;1207;p58"/>
            <p:cNvSpPr/>
            <p:nvPr/>
          </p:nvSpPr>
          <p:spPr>
            <a:xfrm>
              <a:off x="14674725" y="1907500"/>
              <a:ext cx="788050" cy="1628175"/>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08" name="Google Shape;1208;p58"/>
            <p:cNvSpPr/>
            <p:nvPr/>
          </p:nvSpPr>
          <p:spPr>
            <a:xfrm>
              <a:off x="13333525" y="1781350"/>
              <a:ext cx="1057800" cy="1923300"/>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09" name="Google Shape;1209;p58"/>
            <p:cNvSpPr/>
            <p:nvPr/>
          </p:nvSpPr>
          <p:spPr>
            <a:xfrm>
              <a:off x="13960425" y="1719050"/>
              <a:ext cx="748525" cy="391700"/>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10" name="Google Shape;1210;p58"/>
            <p:cNvSpPr/>
            <p:nvPr/>
          </p:nvSpPr>
          <p:spPr>
            <a:xfrm>
              <a:off x="13525775" y="1868500"/>
              <a:ext cx="804000" cy="637250"/>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sp>
        <p:nvSpPr>
          <p:cNvPr id="1211" name="Google Shape;1211;p58"/>
          <p:cNvSpPr/>
          <p:nvPr/>
        </p:nvSpPr>
        <p:spPr>
          <a:xfrm rot="635405">
            <a:off x="6740085" y="659370"/>
            <a:ext cx="1976569" cy="1188519"/>
          </a:xfrm>
          <a:custGeom>
            <a:avLst/>
            <a:gdLst/>
            <a:ahLst/>
            <a:cxnLst/>
            <a:rect l="l" t="t" r="r" b="b"/>
            <a:pathLst>
              <a:path w="43700" h="26277" extrusionOk="0">
                <a:moveTo>
                  <a:pt x="19535" y="18890"/>
                </a:moveTo>
                <a:cubicBezTo>
                  <a:pt x="19533" y="18890"/>
                  <a:pt x="19531" y="18891"/>
                  <a:pt x="19528" y="18891"/>
                </a:cubicBezTo>
                <a:lnTo>
                  <a:pt x="19528" y="18891"/>
                </a:lnTo>
                <a:cubicBezTo>
                  <a:pt x="19528" y="18891"/>
                  <a:pt x="19529" y="18892"/>
                  <a:pt x="19529" y="18892"/>
                </a:cubicBezTo>
                <a:cubicBezTo>
                  <a:pt x="19531" y="18892"/>
                  <a:pt x="19533" y="18891"/>
                  <a:pt x="19535" y="18890"/>
                </a:cubicBezTo>
                <a:close/>
                <a:moveTo>
                  <a:pt x="26769" y="22294"/>
                </a:moveTo>
                <a:cubicBezTo>
                  <a:pt x="26768" y="22294"/>
                  <a:pt x="26766" y="22294"/>
                  <a:pt x="26765" y="22294"/>
                </a:cubicBezTo>
                <a:cubicBezTo>
                  <a:pt x="26765" y="22294"/>
                  <a:pt x="26765" y="22294"/>
                  <a:pt x="26764" y="22294"/>
                </a:cubicBezTo>
                <a:lnTo>
                  <a:pt x="26764" y="22294"/>
                </a:lnTo>
                <a:cubicBezTo>
                  <a:pt x="26765" y="22295"/>
                  <a:pt x="26766" y="22295"/>
                  <a:pt x="26766" y="22295"/>
                </a:cubicBezTo>
                <a:cubicBezTo>
                  <a:pt x="26767" y="22295"/>
                  <a:pt x="26768" y="22294"/>
                  <a:pt x="26769" y="22294"/>
                </a:cubicBezTo>
                <a:close/>
                <a:moveTo>
                  <a:pt x="13017" y="1"/>
                </a:moveTo>
                <a:cubicBezTo>
                  <a:pt x="11472" y="1"/>
                  <a:pt x="9607" y="308"/>
                  <a:pt x="7954" y="1382"/>
                </a:cubicBezTo>
                <a:cubicBezTo>
                  <a:pt x="6161" y="2537"/>
                  <a:pt x="4428" y="3844"/>
                  <a:pt x="2817" y="5272"/>
                </a:cubicBezTo>
                <a:lnTo>
                  <a:pt x="2088" y="5880"/>
                </a:lnTo>
                <a:cubicBezTo>
                  <a:pt x="1480" y="5820"/>
                  <a:pt x="902" y="5789"/>
                  <a:pt x="294" y="5789"/>
                </a:cubicBezTo>
                <a:cubicBezTo>
                  <a:pt x="285" y="5788"/>
                  <a:pt x="277" y="5787"/>
                  <a:pt x="268" y="5787"/>
                </a:cubicBezTo>
                <a:cubicBezTo>
                  <a:pt x="47" y="5787"/>
                  <a:pt x="0" y="6155"/>
                  <a:pt x="264" y="6184"/>
                </a:cubicBezTo>
                <a:cubicBezTo>
                  <a:pt x="872" y="6275"/>
                  <a:pt x="1449" y="6336"/>
                  <a:pt x="2057" y="6427"/>
                </a:cubicBezTo>
                <a:lnTo>
                  <a:pt x="2148" y="6519"/>
                </a:lnTo>
                <a:cubicBezTo>
                  <a:pt x="2270" y="6671"/>
                  <a:pt x="2452" y="6914"/>
                  <a:pt x="2635" y="7157"/>
                </a:cubicBezTo>
                <a:cubicBezTo>
                  <a:pt x="3455" y="8251"/>
                  <a:pt x="4793" y="10196"/>
                  <a:pt x="6252" y="12324"/>
                </a:cubicBezTo>
                <a:cubicBezTo>
                  <a:pt x="8487" y="15559"/>
                  <a:pt x="12003" y="16461"/>
                  <a:pt x="12311" y="16461"/>
                </a:cubicBezTo>
                <a:cubicBezTo>
                  <a:pt x="12317" y="16461"/>
                  <a:pt x="12322" y="16461"/>
                  <a:pt x="12326" y="16460"/>
                </a:cubicBezTo>
                <a:lnTo>
                  <a:pt x="12326" y="16460"/>
                </a:lnTo>
                <a:cubicBezTo>
                  <a:pt x="12326" y="16460"/>
                  <a:pt x="12326" y="16460"/>
                  <a:pt x="12326" y="16460"/>
                </a:cubicBezTo>
                <a:cubicBezTo>
                  <a:pt x="12328" y="16460"/>
                  <a:pt x="12330" y="16459"/>
                  <a:pt x="12331" y="16458"/>
                </a:cubicBezTo>
                <a:lnTo>
                  <a:pt x="12331" y="16458"/>
                </a:lnTo>
                <a:cubicBezTo>
                  <a:pt x="12330" y="16459"/>
                  <a:pt x="12328" y="16459"/>
                  <a:pt x="12326" y="16460"/>
                </a:cubicBezTo>
                <a:lnTo>
                  <a:pt x="12326" y="16460"/>
                </a:lnTo>
                <a:cubicBezTo>
                  <a:pt x="12200" y="16447"/>
                  <a:pt x="10986" y="13362"/>
                  <a:pt x="8683" y="9953"/>
                </a:cubicBezTo>
                <a:cubicBezTo>
                  <a:pt x="7620" y="8434"/>
                  <a:pt x="6161" y="7309"/>
                  <a:pt x="4428" y="6701"/>
                </a:cubicBezTo>
                <a:lnTo>
                  <a:pt x="4428" y="6701"/>
                </a:lnTo>
                <a:cubicBezTo>
                  <a:pt x="5492" y="6853"/>
                  <a:pt x="6556" y="7035"/>
                  <a:pt x="7620" y="7218"/>
                </a:cubicBezTo>
                <a:cubicBezTo>
                  <a:pt x="8531" y="7400"/>
                  <a:pt x="9413" y="7582"/>
                  <a:pt x="10325" y="7765"/>
                </a:cubicBezTo>
                <a:cubicBezTo>
                  <a:pt x="10446" y="7947"/>
                  <a:pt x="10629" y="8221"/>
                  <a:pt x="10842" y="8586"/>
                </a:cubicBezTo>
                <a:cubicBezTo>
                  <a:pt x="11510" y="9771"/>
                  <a:pt x="12665" y="11838"/>
                  <a:pt x="13881" y="14118"/>
                </a:cubicBezTo>
                <a:cubicBezTo>
                  <a:pt x="15811" y="17622"/>
                  <a:pt x="19250" y="18892"/>
                  <a:pt x="19521" y="18892"/>
                </a:cubicBezTo>
                <a:cubicBezTo>
                  <a:pt x="19523" y="18892"/>
                  <a:pt x="19526" y="18892"/>
                  <a:pt x="19528" y="18891"/>
                </a:cubicBezTo>
                <a:lnTo>
                  <a:pt x="19528" y="18891"/>
                </a:lnTo>
                <a:cubicBezTo>
                  <a:pt x="19382" y="18870"/>
                  <a:pt x="18468" y="15665"/>
                  <a:pt x="16556" y="12020"/>
                </a:cubicBezTo>
                <a:cubicBezTo>
                  <a:pt x="15644" y="10409"/>
                  <a:pt x="14276" y="9133"/>
                  <a:pt x="12635" y="8342"/>
                </a:cubicBezTo>
                <a:lnTo>
                  <a:pt x="12635" y="8342"/>
                </a:lnTo>
                <a:cubicBezTo>
                  <a:pt x="13395" y="8525"/>
                  <a:pt x="14124" y="8707"/>
                  <a:pt x="14884" y="8920"/>
                </a:cubicBezTo>
                <a:cubicBezTo>
                  <a:pt x="16191" y="9315"/>
                  <a:pt x="17498" y="9710"/>
                  <a:pt x="18775" y="10166"/>
                </a:cubicBezTo>
                <a:lnTo>
                  <a:pt x="18775" y="10196"/>
                </a:lnTo>
                <a:lnTo>
                  <a:pt x="18805" y="10257"/>
                </a:lnTo>
                <a:cubicBezTo>
                  <a:pt x="18927" y="10470"/>
                  <a:pt x="19048" y="10713"/>
                  <a:pt x="19200" y="11017"/>
                </a:cubicBezTo>
                <a:cubicBezTo>
                  <a:pt x="19747" y="12294"/>
                  <a:pt x="20659" y="14482"/>
                  <a:pt x="21662" y="16884"/>
                </a:cubicBezTo>
                <a:cubicBezTo>
                  <a:pt x="23197" y="20615"/>
                  <a:pt x="26580" y="22291"/>
                  <a:pt x="26764" y="22294"/>
                </a:cubicBezTo>
                <a:lnTo>
                  <a:pt x="26764" y="22294"/>
                </a:lnTo>
                <a:cubicBezTo>
                  <a:pt x="26660" y="22252"/>
                  <a:pt x="26076" y="18951"/>
                  <a:pt x="24550" y="15121"/>
                </a:cubicBezTo>
                <a:cubicBezTo>
                  <a:pt x="23821" y="13388"/>
                  <a:pt x="22574" y="11929"/>
                  <a:pt x="20994" y="10956"/>
                </a:cubicBezTo>
                <a:lnTo>
                  <a:pt x="20994" y="10956"/>
                </a:lnTo>
                <a:cubicBezTo>
                  <a:pt x="22878" y="11655"/>
                  <a:pt x="24732" y="12446"/>
                  <a:pt x="26556" y="13297"/>
                </a:cubicBezTo>
                <a:lnTo>
                  <a:pt x="26647" y="13510"/>
                </a:lnTo>
                <a:cubicBezTo>
                  <a:pt x="26708" y="13692"/>
                  <a:pt x="26830" y="13966"/>
                  <a:pt x="26921" y="14270"/>
                </a:cubicBezTo>
                <a:cubicBezTo>
                  <a:pt x="27346" y="15577"/>
                  <a:pt x="28046" y="17856"/>
                  <a:pt x="28775" y="20349"/>
                </a:cubicBezTo>
                <a:cubicBezTo>
                  <a:pt x="29949" y="24231"/>
                  <a:pt x="33150" y="26266"/>
                  <a:pt x="33330" y="26276"/>
                </a:cubicBezTo>
                <a:lnTo>
                  <a:pt x="33330" y="26276"/>
                </a:lnTo>
                <a:cubicBezTo>
                  <a:pt x="33235" y="26229"/>
                  <a:pt x="32981" y="22868"/>
                  <a:pt x="31815" y="18890"/>
                </a:cubicBezTo>
                <a:cubicBezTo>
                  <a:pt x="31267" y="17066"/>
                  <a:pt x="30112" y="15455"/>
                  <a:pt x="28593" y="14300"/>
                </a:cubicBezTo>
                <a:lnTo>
                  <a:pt x="28593" y="14300"/>
                </a:lnTo>
                <a:lnTo>
                  <a:pt x="28745" y="14361"/>
                </a:lnTo>
                <a:cubicBezTo>
                  <a:pt x="29505" y="14756"/>
                  <a:pt x="30295" y="15181"/>
                  <a:pt x="31055" y="15607"/>
                </a:cubicBezTo>
                <a:cubicBezTo>
                  <a:pt x="31176" y="15759"/>
                  <a:pt x="31328" y="15941"/>
                  <a:pt x="31511" y="16154"/>
                </a:cubicBezTo>
                <a:lnTo>
                  <a:pt x="31602" y="16245"/>
                </a:lnTo>
                <a:cubicBezTo>
                  <a:pt x="33030" y="17917"/>
                  <a:pt x="34702" y="19437"/>
                  <a:pt x="36526" y="20713"/>
                </a:cubicBezTo>
                <a:cubicBezTo>
                  <a:pt x="38745" y="22172"/>
                  <a:pt x="41146" y="23297"/>
                  <a:pt x="43699" y="24026"/>
                </a:cubicBezTo>
                <a:cubicBezTo>
                  <a:pt x="42423" y="21564"/>
                  <a:pt x="40569" y="19437"/>
                  <a:pt x="38289" y="17856"/>
                </a:cubicBezTo>
                <a:cubicBezTo>
                  <a:pt x="36526" y="16671"/>
                  <a:pt x="34550" y="15850"/>
                  <a:pt x="32483" y="15425"/>
                </a:cubicBezTo>
                <a:cubicBezTo>
                  <a:pt x="31906" y="15333"/>
                  <a:pt x="31480" y="15273"/>
                  <a:pt x="31176" y="15242"/>
                </a:cubicBezTo>
                <a:lnTo>
                  <a:pt x="29748" y="14482"/>
                </a:lnTo>
                <a:cubicBezTo>
                  <a:pt x="29322" y="14270"/>
                  <a:pt x="28927" y="14057"/>
                  <a:pt x="28501" y="13844"/>
                </a:cubicBezTo>
                <a:lnTo>
                  <a:pt x="28501" y="13844"/>
                </a:lnTo>
                <a:cubicBezTo>
                  <a:pt x="29630" y="14208"/>
                  <a:pt x="30802" y="14387"/>
                  <a:pt x="31978" y="14387"/>
                </a:cubicBezTo>
                <a:cubicBezTo>
                  <a:pt x="32767" y="14387"/>
                  <a:pt x="33557" y="14306"/>
                  <a:pt x="34337" y="14148"/>
                </a:cubicBezTo>
                <a:cubicBezTo>
                  <a:pt x="38094" y="13244"/>
                  <a:pt x="41351" y="12524"/>
                  <a:pt x="41794" y="12524"/>
                </a:cubicBezTo>
                <a:cubicBezTo>
                  <a:pt x="41828" y="12524"/>
                  <a:pt x="41845" y="12528"/>
                  <a:pt x="41845" y="12537"/>
                </a:cubicBezTo>
                <a:cubicBezTo>
                  <a:pt x="41871" y="12408"/>
                  <a:pt x="38971" y="10336"/>
                  <a:pt x="35552" y="10336"/>
                </a:cubicBezTo>
                <a:cubicBezTo>
                  <a:pt x="34936" y="10336"/>
                  <a:pt x="34304" y="10404"/>
                  <a:pt x="33669" y="10561"/>
                </a:cubicBezTo>
                <a:cubicBezTo>
                  <a:pt x="31602" y="11078"/>
                  <a:pt x="29596" y="11747"/>
                  <a:pt x="27620" y="12567"/>
                </a:cubicBezTo>
                <a:lnTo>
                  <a:pt x="26951" y="12841"/>
                </a:lnTo>
                <a:lnTo>
                  <a:pt x="26678" y="12932"/>
                </a:lnTo>
                <a:cubicBezTo>
                  <a:pt x="25431" y="12355"/>
                  <a:pt x="24216" y="11807"/>
                  <a:pt x="22939" y="11291"/>
                </a:cubicBezTo>
                <a:cubicBezTo>
                  <a:pt x="22270" y="10987"/>
                  <a:pt x="21571" y="10713"/>
                  <a:pt x="20842" y="10440"/>
                </a:cubicBezTo>
                <a:lnTo>
                  <a:pt x="20842" y="10440"/>
                </a:lnTo>
                <a:cubicBezTo>
                  <a:pt x="21582" y="10592"/>
                  <a:pt x="22332" y="10668"/>
                  <a:pt x="23080" y="10668"/>
                </a:cubicBezTo>
                <a:cubicBezTo>
                  <a:pt x="24267" y="10668"/>
                  <a:pt x="25449" y="10478"/>
                  <a:pt x="26587" y="10105"/>
                </a:cubicBezTo>
                <a:cubicBezTo>
                  <a:pt x="30321" y="8773"/>
                  <a:pt x="33532" y="7635"/>
                  <a:pt x="33855" y="7635"/>
                </a:cubicBezTo>
                <a:cubicBezTo>
                  <a:pt x="33871" y="7635"/>
                  <a:pt x="33880" y="7637"/>
                  <a:pt x="33881" y="7643"/>
                </a:cubicBezTo>
                <a:cubicBezTo>
                  <a:pt x="33881" y="7550"/>
                  <a:pt x="31375" y="6124"/>
                  <a:pt x="28388" y="6124"/>
                </a:cubicBezTo>
                <a:cubicBezTo>
                  <a:pt x="27469" y="6124"/>
                  <a:pt x="26504" y="6259"/>
                  <a:pt x="25553" y="6610"/>
                </a:cubicBezTo>
                <a:cubicBezTo>
                  <a:pt x="23577" y="7370"/>
                  <a:pt x="21632" y="8251"/>
                  <a:pt x="19778" y="9285"/>
                </a:cubicBezTo>
                <a:lnTo>
                  <a:pt x="19109" y="9619"/>
                </a:lnTo>
                <a:lnTo>
                  <a:pt x="18927" y="9710"/>
                </a:lnTo>
                <a:lnTo>
                  <a:pt x="18866" y="9710"/>
                </a:lnTo>
                <a:cubicBezTo>
                  <a:pt x="16799" y="8981"/>
                  <a:pt x="14671" y="8373"/>
                  <a:pt x="12544" y="7826"/>
                </a:cubicBezTo>
                <a:lnTo>
                  <a:pt x="12544" y="7826"/>
                </a:lnTo>
                <a:cubicBezTo>
                  <a:pt x="12794" y="7842"/>
                  <a:pt x="13045" y="7850"/>
                  <a:pt x="13295" y="7850"/>
                </a:cubicBezTo>
                <a:cubicBezTo>
                  <a:pt x="14933" y="7850"/>
                  <a:pt x="16573" y="7504"/>
                  <a:pt x="18076" y="6792"/>
                </a:cubicBezTo>
                <a:cubicBezTo>
                  <a:pt x="21707" y="4991"/>
                  <a:pt x="24823" y="3506"/>
                  <a:pt x="25026" y="3506"/>
                </a:cubicBezTo>
                <a:cubicBezTo>
                  <a:pt x="25032" y="3506"/>
                  <a:pt x="25035" y="3507"/>
                  <a:pt x="25036" y="3509"/>
                </a:cubicBezTo>
                <a:cubicBezTo>
                  <a:pt x="25036" y="3429"/>
                  <a:pt x="23058" y="2573"/>
                  <a:pt x="20599" y="2573"/>
                </a:cubicBezTo>
                <a:cubicBezTo>
                  <a:pt x="19350" y="2573"/>
                  <a:pt x="17978" y="2794"/>
                  <a:pt x="16678" y="3449"/>
                </a:cubicBezTo>
                <a:cubicBezTo>
                  <a:pt x="14763" y="4421"/>
                  <a:pt x="12939" y="5516"/>
                  <a:pt x="11176" y="6762"/>
                </a:cubicBezTo>
                <a:lnTo>
                  <a:pt x="10538" y="7187"/>
                </a:lnTo>
                <a:lnTo>
                  <a:pt x="10386" y="7279"/>
                </a:lnTo>
                <a:cubicBezTo>
                  <a:pt x="9808" y="7157"/>
                  <a:pt x="9231" y="7035"/>
                  <a:pt x="8653" y="6914"/>
                </a:cubicBezTo>
                <a:cubicBezTo>
                  <a:pt x="7316" y="6640"/>
                  <a:pt x="5978" y="6397"/>
                  <a:pt x="4610" y="6215"/>
                </a:cubicBezTo>
                <a:lnTo>
                  <a:pt x="4306" y="6184"/>
                </a:lnTo>
                <a:cubicBezTo>
                  <a:pt x="6191" y="6093"/>
                  <a:pt x="8045" y="5516"/>
                  <a:pt x="9656" y="4543"/>
                </a:cubicBezTo>
                <a:cubicBezTo>
                  <a:pt x="13103" y="2363"/>
                  <a:pt x="16065" y="525"/>
                  <a:pt x="16271" y="525"/>
                </a:cubicBezTo>
                <a:cubicBezTo>
                  <a:pt x="16278" y="525"/>
                  <a:pt x="16281" y="527"/>
                  <a:pt x="16282" y="531"/>
                </a:cubicBezTo>
                <a:cubicBezTo>
                  <a:pt x="16282" y="448"/>
                  <a:pt x="14882" y="1"/>
                  <a:pt x="13017" y="1"/>
                </a:cubicBezTo>
                <a:close/>
                <a:moveTo>
                  <a:pt x="33334" y="26276"/>
                </a:moveTo>
                <a:cubicBezTo>
                  <a:pt x="33333" y="26276"/>
                  <a:pt x="33332" y="26276"/>
                  <a:pt x="33331" y="26276"/>
                </a:cubicBezTo>
                <a:cubicBezTo>
                  <a:pt x="33331" y="26276"/>
                  <a:pt x="33330" y="26276"/>
                  <a:pt x="33330" y="26276"/>
                </a:cubicBezTo>
                <a:lnTo>
                  <a:pt x="33330" y="26276"/>
                </a:lnTo>
                <a:cubicBezTo>
                  <a:pt x="33331" y="26276"/>
                  <a:pt x="33331" y="26277"/>
                  <a:pt x="33332" y="26277"/>
                </a:cubicBezTo>
                <a:cubicBezTo>
                  <a:pt x="33333" y="26277"/>
                  <a:pt x="33334" y="26276"/>
                  <a:pt x="33334" y="26276"/>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nvGrpSpPr>
          <p:cNvPr id="1212" name="Google Shape;1212;p58"/>
          <p:cNvGrpSpPr/>
          <p:nvPr/>
        </p:nvGrpSpPr>
        <p:grpSpPr>
          <a:xfrm rot="-1667100">
            <a:off x="-217189" y="4711390"/>
            <a:ext cx="1860850" cy="907981"/>
            <a:chOff x="10083475" y="3839575"/>
            <a:chExt cx="1221925" cy="596225"/>
          </a:xfrm>
        </p:grpSpPr>
        <p:sp>
          <p:nvSpPr>
            <p:cNvPr id="1213" name="Google Shape;1213;p58"/>
            <p:cNvSpPr/>
            <p:nvPr/>
          </p:nvSpPr>
          <p:spPr>
            <a:xfrm>
              <a:off x="10144250" y="3839575"/>
              <a:ext cx="1161150" cy="596225"/>
            </a:xfrm>
            <a:custGeom>
              <a:avLst/>
              <a:gdLst/>
              <a:ahLst/>
              <a:cxnLst/>
              <a:rect l="l" t="t" r="r" b="b"/>
              <a:pathLst>
                <a:path w="46446" h="23849" extrusionOk="0">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14" name="Google Shape;1214;p58"/>
            <p:cNvSpPr/>
            <p:nvPr/>
          </p:nvSpPr>
          <p:spPr>
            <a:xfrm>
              <a:off x="10083475" y="3891625"/>
              <a:ext cx="1124650" cy="476675"/>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sp>
        <p:nvSpPr>
          <p:cNvPr id="1215" name="Google Shape;1215;p58"/>
          <p:cNvSpPr/>
          <p:nvPr/>
        </p:nvSpPr>
        <p:spPr>
          <a:xfrm>
            <a:off x="3939008" y="4257128"/>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16" name="Google Shape;1216;p58"/>
          <p:cNvSpPr/>
          <p:nvPr/>
        </p:nvSpPr>
        <p:spPr>
          <a:xfrm>
            <a:off x="2027451" y="4696829"/>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17" name="Google Shape;1217;p58"/>
          <p:cNvSpPr/>
          <p:nvPr/>
        </p:nvSpPr>
        <p:spPr>
          <a:xfrm>
            <a:off x="891576" y="1150552"/>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grpSp>
        <p:nvGrpSpPr>
          <p:cNvPr id="1222" name="Google Shape;1222;p59"/>
          <p:cNvGrpSpPr/>
          <p:nvPr/>
        </p:nvGrpSpPr>
        <p:grpSpPr>
          <a:xfrm>
            <a:off x="-970424" y="-163285"/>
            <a:ext cx="4537920" cy="4546733"/>
            <a:chOff x="-932324" y="-1020535"/>
            <a:chExt cx="4537920" cy="4546733"/>
          </a:xfrm>
        </p:grpSpPr>
        <p:sp>
          <p:nvSpPr>
            <p:cNvPr id="1223" name="Google Shape;1223;p59"/>
            <p:cNvSpPr/>
            <p:nvPr/>
          </p:nvSpPr>
          <p:spPr>
            <a:xfrm rot="-8572764" flipH="1">
              <a:off x="23545" y="2013692"/>
              <a:ext cx="1211557" cy="1276242"/>
            </a:xfrm>
            <a:custGeom>
              <a:avLst/>
              <a:gdLst/>
              <a:ahLst/>
              <a:cxnLst/>
              <a:rect l="l" t="t" r="r" b="b"/>
              <a:pathLst>
                <a:path w="33341" h="35123" extrusionOk="0">
                  <a:moveTo>
                    <a:pt x="20483" y="22131"/>
                  </a:moveTo>
                  <a:cubicBezTo>
                    <a:pt x="20483" y="22132"/>
                    <a:pt x="20483" y="22133"/>
                    <a:pt x="20483" y="22134"/>
                  </a:cubicBezTo>
                  <a:lnTo>
                    <a:pt x="20483" y="22134"/>
                  </a:lnTo>
                  <a:cubicBezTo>
                    <a:pt x="20484" y="22133"/>
                    <a:pt x="20484" y="22132"/>
                    <a:pt x="20483" y="22131"/>
                  </a:cubicBezTo>
                  <a:close/>
                  <a:moveTo>
                    <a:pt x="15863" y="27724"/>
                  </a:moveTo>
                  <a:lnTo>
                    <a:pt x="15863" y="27724"/>
                  </a:lnTo>
                  <a:cubicBezTo>
                    <a:pt x="15863" y="27725"/>
                    <a:pt x="15863" y="27726"/>
                    <a:pt x="15863" y="27727"/>
                  </a:cubicBezTo>
                  <a:lnTo>
                    <a:pt x="15863" y="27727"/>
                  </a:lnTo>
                  <a:cubicBezTo>
                    <a:pt x="15863" y="27726"/>
                    <a:pt x="15864" y="27725"/>
                    <a:pt x="15863" y="27724"/>
                  </a:cubicBezTo>
                  <a:close/>
                  <a:moveTo>
                    <a:pt x="22390" y="1"/>
                  </a:moveTo>
                  <a:cubicBezTo>
                    <a:pt x="22176" y="1"/>
                    <a:pt x="18347" y="2625"/>
                    <a:pt x="17839" y="6629"/>
                  </a:cubicBezTo>
                  <a:cubicBezTo>
                    <a:pt x="17626" y="8666"/>
                    <a:pt x="17535" y="10702"/>
                    <a:pt x="17596" y="12709"/>
                  </a:cubicBezTo>
                  <a:lnTo>
                    <a:pt x="17596" y="13438"/>
                  </a:lnTo>
                  <a:lnTo>
                    <a:pt x="17596" y="13712"/>
                  </a:lnTo>
                  <a:cubicBezTo>
                    <a:pt x="16653" y="14593"/>
                    <a:pt x="15742" y="15535"/>
                    <a:pt x="14830" y="16478"/>
                  </a:cubicBezTo>
                  <a:cubicBezTo>
                    <a:pt x="14343" y="16994"/>
                    <a:pt x="13857" y="17541"/>
                    <a:pt x="13371" y="18058"/>
                  </a:cubicBezTo>
                  <a:cubicBezTo>
                    <a:pt x="14374" y="16478"/>
                    <a:pt x="14921" y="14684"/>
                    <a:pt x="15012" y="12830"/>
                  </a:cubicBezTo>
                  <a:cubicBezTo>
                    <a:pt x="15103" y="8836"/>
                    <a:pt x="15194" y="5474"/>
                    <a:pt x="15314" y="5474"/>
                  </a:cubicBezTo>
                  <a:cubicBezTo>
                    <a:pt x="15315" y="5474"/>
                    <a:pt x="15315" y="5474"/>
                    <a:pt x="15316" y="5474"/>
                  </a:cubicBezTo>
                  <a:cubicBezTo>
                    <a:pt x="15315" y="5474"/>
                    <a:pt x="15313" y="5473"/>
                    <a:pt x="15311" y="5473"/>
                  </a:cubicBezTo>
                  <a:cubicBezTo>
                    <a:pt x="15123" y="5473"/>
                    <a:pt x="11577" y="8464"/>
                    <a:pt x="11547" y="12526"/>
                  </a:cubicBezTo>
                  <a:cubicBezTo>
                    <a:pt x="11547" y="14593"/>
                    <a:pt x="11669" y="16630"/>
                    <a:pt x="11972" y="18666"/>
                  </a:cubicBezTo>
                  <a:cubicBezTo>
                    <a:pt x="12003" y="18940"/>
                    <a:pt x="12033" y="19183"/>
                    <a:pt x="12033" y="19365"/>
                  </a:cubicBezTo>
                  <a:lnTo>
                    <a:pt x="12064" y="19578"/>
                  </a:lnTo>
                  <a:lnTo>
                    <a:pt x="12064" y="19608"/>
                  </a:lnTo>
                  <a:cubicBezTo>
                    <a:pt x="10696" y="21250"/>
                    <a:pt x="9389" y="22921"/>
                    <a:pt x="8173" y="24624"/>
                  </a:cubicBezTo>
                  <a:cubicBezTo>
                    <a:pt x="8933" y="22982"/>
                    <a:pt x="9267" y="21128"/>
                    <a:pt x="9146" y="19304"/>
                  </a:cubicBezTo>
                  <a:cubicBezTo>
                    <a:pt x="8781" y="15323"/>
                    <a:pt x="8477" y="11949"/>
                    <a:pt x="8599" y="11949"/>
                  </a:cubicBezTo>
                  <a:cubicBezTo>
                    <a:pt x="8598" y="11948"/>
                    <a:pt x="8597" y="11948"/>
                    <a:pt x="8597" y="11948"/>
                  </a:cubicBezTo>
                  <a:cubicBezTo>
                    <a:pt x="8448" y="11948"/>
                    <a:pt x="5257" y="15310"/>
                    <a:pt x="5681" y="19396"/>
                  </a:cubicBezTo>
                  <a:cubicBezTo>
                    <a:pt x="5893" y="21432"/>
                    <a:pt x="6258" y="23469"/>
                    <a:pt x="6775" y="25444"/>
                  </a:cubicBezTo>
                  <a:cubicBezTo>
                    <a:pt x="6836" y="25748"/>
                    <a:pt x="6896" y="25991"/>
                    <a:pt x="6927" y="26174"/>
                  </a:cubicBezTo>
                  <a:lnTo>
                    <a:pt x="6988" y="26356"/>
                  </a:lnTo>
                  <a:cubicBezTo>
                    <a:pt x="6653" y="26812"/>
                    <a:pt x="6349" y="27298"/>
                    <a:pt x="6045" y="27785"/>
                  </a:cubicBezTo>
                  <a:cubicBezTo>
                    <a:pt x="5377" y="28879"/>
                    <a:pt x="4708" y="30004"/>
                    <a:pt x="4070" y="31159"/>
                  </a:cubicBezTo>
                  <a:lnTo>
                    <a:pt x="3918" y="31402"/>
                  </a:lnTo>
                  <a:cubicBezTo>
                    <a:pt x="4495" y="29700"/>
                    <a:pt x="4617" y="27846"/>
                    <a:pt x="4282" y="26052"/>
                  </a:cubicBezTo>
                  <a:cubicBezTo>
                    <a:pt x="3492" y="22131"/>
                    <a:pt x="2823" y="18788"/>
                    <a:pt x="2945" y="18757"/>
                  </a:cubicBezTo>
                  <a:cubicBezTo>
                    <a:pt x="2944" y="18757"/>
                    <a:pt x="2944" y="18757"/>
                    <a:pt x="2943" y="18757"/>
                  </a:cubicBezTo>
                  <a:cubicBezTo>
                    <a:pt x="2801" y="18757"/>
                    <a:pt x="0" y="22482"/>
                    <a:pt x="848" y="26508"/>
                  </a:cubicBezTo>
                  <a:cubicBezTo>
                    <a:pt x="1304" y="28545"/>
                    <a:pt x="1881" y="30520"/>
                    <a:pt x="2641" y="32466"/>
                  </a:cubicBezTo>
                  <a:cubicBezTo>
                    <a:pt x="2763" y="32861"/>
                    <a:pt x="2854" y="33134"/>
                    <a:pt x="2915" y="33317"/>
                  </a:cubicBezTo>
                  <a:cubicBezTo>
                    <a:pt x="2641" y="33833"/>
                    <a:pt x="2428" y="34350"/>
                    <a:pt x="2215" y="34897"/>
                  </a:cubicBezTo>
                  <a:cubicBezTo>
                    <a:pt x="2156" y="35016"/>
                    <a:pt x="2265" y="35123"/>
                    <a:pt x="2373" y="35123"/>
                  </a:cubicBezTo>
                  <a:cubicBezTo>
                    <a:pt x="2431" y="35123"/>
                    <a:pt x="2488" y="35093"/>
                    <a:pt x="2519" y="35019"/>
                  </a:cubicBezTo>
                  <a:cubicBezTo>
                    <a:pt x="2823" y="34533"/>
                    <a:pt x="3097" y="34016"/>
                    <a:pt x="3340" y="33499"/>
                  </a:cubicBezTo>
                  <a:lnTo>
                    <a:pt x="3492" y="33469"/>
                  </a:lnTo>
                  <a:cubicBezTo>
                    <a:pt x="3674" y="33408"/>
                    <a:pt x="3918" y="33317"/>
                    <a:pt x="4191" y="33226"/>
                  </a:cubicBezTo>
                  <a:cubicBezTo>
                    <a:pt x="5468" y="32891"/>
                    <a:pt x="7656" y="32344"/>
                    <a:pt x="10088" y="31767"/>
                  </a:cubicBezTo>
                  <a:cubicBezTo>
                    <a:pt x="13827" y="30832"/>
                    <a:pt x="15831" y="27892"/>
                    <a:pt x="15863" y="27727"/>
                  </a:cubicBezTo>
                  <a:lnTo>
                    <a:pt x="15863" y="27727"/>
                  </a:lnTo>
                  <a:cubicBezTo>
                    <a:pt x="15813" y="27817"/>
                    <a:pt x="12623" y="27887"/>
                    <a:pt x="8781" y="28788"/>
                  </a:cubicBezTo>
                  <a:cubicBezTo>
                    <a:pt x="7079" y="29213"/>
                    <a:pt x="5559" y="30156"/>
                    <a:pt x="4434" y="31493"/>
                  </a:cubicBezTo>
                  <a:cubicBezTo>
                    <a:pt x="4921" y="30581"/>
                    <a:pt x="5468" y="29669"/>
                    <a:pt x="5985" y="28788"/>
                  </a:cubicBezTo>
                  <a:cubicBezTo>
                    <a:pt x="6440" y="28028"/>
                    <a:pt x="6927" y="27298"/>
                    <a:pt x="7413" y="26569"/>
                  </a:cubicBezTo>
                  <a:cubicBezTo>
                    <a:pt x="7595" y="26539"/>
                    <a:pt x="7899" y="26478"/>
                    <a:pt x="8295" y="26387"/>
                  </a:cubicBezTo>
                  <a:cubicBezTo>
                    <a:pt x="9602" y="26174"/>
                    <a:pt x="11820" y="25870"/>
                    <a:pt x="14313" y="25535"/>
                  </a:cubicBezTo>
                  <a:cubicBezTo>
                    <a:pt x="18143" y="25023"/>
                    <a:pt x="20447" y="22296"/>
                    <a:pt x="20483" y="22134"/>
                  </a:cubicBezTo>
                  <a:lnTo>
                    <a:pt x="20483" y="22134"/>
                  </a:lnTo>
                  <a:cubicBezTo>
                    <a:pt x="20475" y="22147"/>
                    <a:pt x="20388" y="22152"/>
                    <a:pt x="20232" y="22152"/>
                  </a:cubicBezTo>
                  <a:cubicBezTo>
                    <a:pt x="19922" y="22152"/>
                    <a:pt x="19339" y="22135"/>
                    <a:pt x="18558" y="22135"/>
                  </a:cubicBezTo>
                  <a:cubicBezTo>
                    <a:pt x="17249" y="22135"/>
                    <a:pt x="15382" y="22182"/>
                    <a:pt x="13310" y="22435"/>
                  </a:cubicBezTo>
                  <a:cubicBezTo>
                    <a:pt x="11577" y="22678"/>
                    <a:pt x="9966" y="23469"/>
                    <a:pt x="8690" y="24684"/>
                  </a:cubicBezTo>
                  <a:cubicBezTo>
                    <a:pt x="9115" y="24076"/>
                    <a:pt x="9541" y="23469"/>
                    <a:pt x="9997" y="22891"/>
                  </a:cubicBezTo>
                  <a:cubicBezTo>
                    <a:pt x="10757" y="21827"/>
                    <a:pt x="11577" y="20824"/>
                    <a:pt x="12428" y="19821"/>
                  </a:cubicBezTo>
                  <a:lnTo>
                    <a:pt x="12550" y="19821"/>
                  </a:lnTo>
                  <a:cubicBezTo>
                    <a:pt x="12732" y="19791"/>
                    <a:pt x="13006" y="19760"/>
                    <a:pt x="13340" y="19730"/>
                  </a:cubicBezTo>
                  <a:cubicBezTo>
                    <a:pt x="14678" y="19669"/>
                    <a:pt x="16927" y="19608"/>
                    <a:pt x="19419" y="19548"/>
                  </a:cubicBezTo>
                  <a:cubicBezTo>
                    <a:pt x="23340" y="19426"/>
                    <a:pt x="25984" y="16934"/>
                    <a:pt x="25985" y="16812"/>
                  </a:cubicBezTo>
                  <a:lnTo>
                    <a:pt x="25985" y="16812"/>
                  </a:lnTo>
                  <a:cubicBezTo>
                    <a:pt x="25985" y="16823"/>
                    <a:pt x="25961" y="16827"/>
                    <a:pt x="25914" y="16827"/>
                  </a:cubicBezTo>
                  <a:cubicBezTo>
                    <a:pt x="25451" y="16827"/>
                    <a:pt x="22763" y="16352"/>
                    <a:pt x="19355" y="16352"/>
                  </a:cubicBezTo>
                  <a:cubicBezTo>
                    <a:pt x="19176" y="16352"/>
                    <a:pt x="18995" y="16353"/>
                    <a:pt x="18812" y="16356"/>
                  </a:cubicBezTo>
                  <a:cubicBezTo>
                    <a:pt x="17018" y="16417"/>
                    <a:pt x="15286" y="17055"/>
                    <a:pt x="13857" y="18149"/>
                  </a:cubicBezTo>
                  <a:cubicBezTo>
                    <a:pt x="15164" y="16690"/>
                    <a:pt x="16501" y="15292"/>
                    <a:pt x="17900" y="13955"/>
                  </a:cubicBezTo>
                  <a:lnTo>
                    <a:pt x="18872" y="13955"/>
                  </a:lnTo>
                  <a:cubicBezTo>
                    <a:pt x="20179" y="14016"/>
                    <a:pt x="22459" y="14198"/>
                    <a:pt x="24951" y="14380"/>
                  </a:cubicBezTo>
                  <a:cubicBezTo>
                    <a:pt x="25177" y="14396"/>
                    <a:pt x="25399" y="14404"/>
                    <a:pt x="25618" y="14404"/>
                  </a:cubicBezTo>
                  <a:cubicBezTo>
                    <a:pt x="29173" y="14404"/>
                    <a:pt x="31789" y="12429"/>
                    <a:pt x="31790" y="12313"/>
                  </a:cubicBezTo>
                  <a:lnTo>
                    <a:pt x="31790" y="12313"/>
                  </a:lnTo>
                  <a:cubicBezTo>
                    <a:pt x="31790" y="12321"/>
                    <a:pt x="31779" y="12324"/>
                    <a:pt x="31757" y="12324"/>
                  </a:cubicBezTo>
                  <a:cubicBezTo>
                    <a:pt x="31415" y="12324"/>
                    <a:pt x="28449" y="11474"/>
                    <a:pt x="24678" y="11189"/>
                  </a:cubicBezTo>
                  <a:cubicBezTo>
                    <a:pt x="24482" y="11176"/>
                    <a:pt x="24287" y="11170"/>
                    <a:pt x="24092" y="11170"/>
                  </a:cubicBezTo>
                  <a:cubicBezTo>
                    <a:pt x="22441" y="11170"/>
                    <a:pt x="20833" y="11629"/>
                    <a:pt x="19419" y="12526"/>
                  </a:cubicBezTo>
                  <a:lnTo>
                    <a:pt x="19571" y="12374"/>
                  </a:lnTo>
                  <a:cubicBezTo>
                    <a:pt x="20210" y="11797"/>
                    <a:pt x="20848" y="11250"/>
                    <a:pt x="21486" y="10702"/>
                  </a:cubicBezTo>
                  <a:cubicBezTo>
                    <a:pt x="21669" y="10672"/>
                    <a:pt x="21851" y="10581"/>
                    <a:pt x="22125" y="10490"/>
                  </a:cubicBezTo>
                  <a:lnTo>
                    <a:pt x="22216" y="10459"/>
                  </a:lnTo>
                  <a:cubicBezTo>
                    <a:pt x="24222" y="9730"/>
                    <a:pt x="26137" y="8757"/>
                    <a:pt x="27900" y="7572"/>
                  </a:cubicBezTo>
                  <a:cubicBezTo>
                    <a:pt x="29967" y="6082"/>
                    <a:pt x="31790" y="4319"/>
                    <a:pt x="33341" y="2283"/>
                  </a:cubicBezTo>
                  <a:lnTo>
                    <a:pt x="33341" y="2283"/>
                  </a:lnTo>
                  <a:cubicBezTo>
                    <a:pt x="30696" y="2587"/>
                    <a:pt x="28173" y="3499"/>
                    <a:pt x="25954" y="4988"/>
                  </a:cubicBezTo>
                  <a:cubicBezTo>
                    <a:pt x="24283" y="6173"/>
                    <a:pt x="22885" y="7663"/>
                    <a:pt x="21821" y="9365"/>
                  </a:cubicBezTo>
                  <a:cubicBezTo>
                    <a:pt x="21517" y="9851"/>
                    <a:pt x="21304" y="10216"/>
                    <a:pt x="21182" y="10459"/>
                  </a:cubicBezTo>
                  <a:lnTo>
                    <a:pt x="20027" y="11493"/>
                  </a:lnTo>
                  <a:cubicBezTo>
                    <a:pt x="19693" y="11797"/>
                    <a:pt x="19359" y="12101"/>
                    <a:pt x="19024" y="12374"/>
                  </a:cubicBezTo>
                  <a:cubicBezTo>
                    <a:pt x="20210" y="10915"/>
                    <a:pt x="21000" y="9152"/>
                    <a:pt x="21304" y="7268"/>
                  </a:cubicBezTo>
                  <a:cubicBezTo>
                    <a:pt x="21818" y="3334"/>
                    <a:pt x="22303" y="3"/>
                    <a:pt x="22397" y="3"/>
                  </a:cubicBezTo>
                  <a:cubicBezTo>
                    <a:pt x="22397" y="3"/>
                    <a:pt x="22398" y="3"/>
                    <a:pt x="22398" y="3"/>
                  </a:cubicBezTo>
                  <a:cubicBezTo>
                    <a:pt x="22397" y="2"/>
                    <a:pt x="22394" y="1"/>
                    <a:pt x="2239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24" name="Google Shape;1224;p59"/>
            <p:cNvSpPr/>
            <p:nvPr/>
          </p:nvSpPr>
          <p:spPr>
            <a:xfrm rot="-8572764" flipH="1">
              <a:off x="-669725" y="1730465"/>
              <a:ext cx="1211593" cy="1277005"/>
            </a:xfrm>
            <a:custGeom>
              <a:avLst/>
              <a:gdLst/>
              <a:ahLst/>
              <a:cxnLst/>
              <a:rect l="l" t="t" r="r" b="b"/>
              <a:pathLst>
                <a:path w="33342" h="35144" extrusionOk="0">
                  <a:moveTo>
                    <a:pt x="31822" y="12344"/>
                  </a:moveTo>
                  <a:lnTo>
                    <a:pt x="31822" y="12344"/>
                  </a:lnTo>
                  <a:cubicBezTo>
                    <a:pt x="31821" y="12345"/>
                    <a:pt x="31821" y="12346"/>
                    <a:pt x="31820" y="12348"/>
                  </a:cubicBezTo>
                  <a:lnTo>
                    <a:pt x="31820" y="12348"/>
                  </a:lnTo>
                  <a:cubicBezTo>
                    <a:pt x="31821" y="12347"/>
                    <a:pt x="31822" y="12345"/>
                    <a:pt x="31822" y="12344"/>
                  </a:cubicBezTo>
                  <a:close/>
                  <a:moveTo>
                    <a:pt x="26016" y="16812"/>
                  </a:moveTo>
                  <a:cubicBezTo>
                    <a:pt x="26016" y="16813"/>
                    <a:pt x="26015" y="16815"/>
                    <a:pt x="26014" y="16816"/>
                  </a:cubicBezTo>
                  <a:lnTo>
                    <a:pt x="26014" y="16816"/>
                  </a:lnTo>
                  <a:cubicBezTo>
                    <a:pt x="26015" y="16815"/>
                    <a:pt x="26016" y="16813"/>
                    <a:pt x="26016" y="16812"/>
                  </a:cubicBezTo>
                  <a:close/>
                  <a:moveTo>
                    <a:pt x="20514" y="22131"/>
                  </a:moveTo>
                  <a:cubicBezTo>
                    <a:pt x="20514" y="22132"/>
                    <a:pt x="20514" y="22134"/>
                    <a:pt x="20513" y="22136"/>
                  </a:cubicBezTo>
                  <a:lnTo>
                    <a:pt x="20513" y="22136"/>
                  </a:lnTo>
                  <a:cubicBezTo>
                    <a:pt x="20515" y="22135"/>
                    <a:pt x="20515" y="22133"/>
                    <a:pt x="20514" y="22131"/>
                  </a:cubicBezTo>
                  <a:close/>
                  <a:moveTo>
                    <a:pt x="15864" y="27754"/>
                  </a:moveTo>
                  <a:cubicBezTo>
                    <a:pt x="15864" y="27755"/>
                    <a:pt x="15864" y="27757"/>
                    <a:pt x="15864" y="27759"/>
                  </a:cubicBezTo>
                  <a:lnTo>
                    <a:pt x="15864" y="27759"/>
                  </a:lnTo>
                  <a:cubicBezTo>
                    <a:pt x="15865" y="27757"/>
                    <a:pt x="15865" y="27756"/>
                    <a:pt x="15864" y="27754"/>
                  </a:cubicBezTo>
                  <a:close/>
                  <a:moveTo>
                    <a:pt x="22420" y="1"/>
                  </a:moveTo>
                  <a:cubicBezTo>
                    <a:pt x="22177" y="1"/>
                    <a:pt x="18348" y="2624"/>
                    <a:pt x="17870" y="6629"/>
                  </a:cubicBezTo>
                  <a:cubicBezTo>
                    <a:pt x="17627" y="8666"/>
                    <a:pt x="17536" y="10702"/>
                    <a:pt x="17596" y="12708"/>
                  </a:cubicBezTo>
                  <a:lnTo>
                    <a:pt x="17596" y="13438"/>
                  </a:lnTo>
                  <a:lnTo>
                    <a:pt x="17596" y="13711"/>
                  </a:lnTo>
                  <a:cubicBezTo>
                    <a:pt x="16654" y="14593"/>
                    <a:pt x="15742" y="15535"/>
                    <a:pt x="14861" y="16477"/>
                  </a:cubicBezTo>
                  <a:cubicBezTo>
                    <a:pt x="14375" y="16994"/>
                    <a:pt x="13888" y="17541"/>
                    <a:pt x="13402" y="18058"/>
                  </a:cubicBezTo>
                  <a:cubicBezTo>
                    <a:pt x="14375" y="16477"/>
                    <a:pt x="14952" y="14684"/>
                    <a:pt x="15043" y="12830"/>
                  </a:cubicBezTo>
                  <a:cubicBezTo>
                    <a:pt x="15134" y="8836"/>
                    <a:pt x="15225" y="5474"/>
                    <a:pt x="15346" y="5474"/>
                  </a:cubicBezTo>
                  <a:cubicBezTo>
                    <a:pt x="15346" y="5474"/>
                    <a:pt x="15347" y="5474"/>
                    <a:pt x="15347" y="5474"/>
                  </a:cubicBezTo>
                  <a:cubicBezTo>
                    <a:pt x="15346" y="5474"/>
                    <a:pt x="15344" y="5473"/>
                    <a:pt x="15343" y="5473"/>
                  </a:cubicBezTo>
                  <a:cubicBezTo>
                    <a:pt x="15154" y="5473"/>
                    <a:pt x="11608" y="8463"/>
                    <a:pt x="11578" y="12526"/>
                  </a:cubicBezTo>
                  <a:cubicBezTo>
                    <a:pt x="11548" y="14593"/>
                    <a:pt x="11700" y="16629"/>
                    <a:pt x="11973" y="18666"/>
                  </a:cubicBezTo>
                  <a:cubicBezTo>
                    <a:pt x="12004" y="18939"/>
                    <a:pt x="12034" y="19183"/>
                    <a:pt x="12034" y="19365"/>
                  </a:cubicBezTo>
                  <a:lnTo>
                    <a:pt x="12064" y="19578"/>
                  </a:lnTo>
                  <a:lnTo>
                    <a:pt x="12064" y="19608"/>
                  </a:lnTo>
                  <a:cubicBezTo>
                    <a:pt x="10697" y="21249"/>
                    <a:pt x="9420" y="22921"/>
                    <a:pt x="8174" y="24623"/>
                  </a:cubicBezTo>
                  <a:cubicBezTo>
                    <a:pt x="8964" y="22982"/>
                    <a:pt x="9298" y="21128"/>
                    <a:pt x="9146" y="19304"/>
                  </a:cubicBezTo>
                  <a:cubicBezTo>
                    <a:pt x="8782" y="15322"/>
                    <a:pt x="8478" y="11948"/>
                    <a:pt x="8599" y="11948"/>
                  </a:cubicBezTo>
                  <a:cubicBezTo>
                    <a:pt x="8599" y="11948"/>
                    <a:pt x="8598" y="11948"/>
                    <a:pt x="8598" y="11948"/>
                  </a:cubicBezTo>
                  <a:cubicBezTo>
                    <a:pt x="8449" y="11948"/>
                    <a:pt x="5258" y="15310"/>
                    <a:pt x="5681" y="19395"/>
                  </a:cubicBezTo>
                  <a:cubicBezTo>
                    <a:pt x="5925" y="21432"/>
                    <a:pt x="6289" y="23468"/>
                    <a:pt x="6806" y="25444"/>
                  </a:cubicBezTo>
                  <a:cubicBezTo>
                    <a:pt x="6867" y="25748"/>
                    <a:pt x="6897" y="25991"/>
                    <a:pt x="6958" y="26174"/>
                  </a:cubicBezTo>
                  <a:lnTo>
                    <a:pt x="6988" y="26356"/>
                  </a:lnTo>
                  <a:cubicBezTo>
                    <a:pt x="6684" y="26812"/>
                    <a:pt x="6380" y="27298"/>
                    <a:pt x="6077" y="27785"/>
                  </a:cubicBezTo>
                  <a:cubicBezTo>
                    <a:pt x="5377" y="28879"/>
                    <a:pt x="4709" y="30003"/>
                    <a:pt x="4070" y="31158"/>
                  </a:cubicBezTo>
                  <a:lnTo>
                    <a:pt x="3918" y="31402"/>
                  </a:lnTo>
                  <a:cubicBezTo>
                    <a:pt x="4496" y="29699"/>
                    <a:pt x="4618" y="27845"/>
                    <a:pt x="4314" y="26052"/>
                  </a:cubicBezTo>
                  <a:cubicBezTo>
                    <a:pt x="3493" y="22131"/>
                    <a:pt x="2855" y="18787"/>
                    <a:pt x="2946" y="18757"/>
                  </a:cubicBezTo>
                  <a:cubicBezTo>
                    <a:pt x="2945" y="18757"/>
                    <a:pt x="2945" y="18757"/>
                    <a:pt x="2944" y="18757"/>
                  </a:cubicBezTo>
                  <a:cubicBezTo>
                    <a:pt x="2801" y="18757"/>
                    <a:pt x="1" y="22482"/>
                    <a:pt x="879" y="26508"/>
                  </a:cubicBezTo>
                  <a:cubicBezTo>
                    <a:pt x="1304" y="28514"/>
                    <a:pt x="1882" y="30520"/>
                    <a:pt x="2611" y="32435"/>
                  </a:cubicBezTo>
                  <a:cubicBezTo>
                    <a:pt x="2733" y="32830"/>
                    <a:pt x="2855" y="33104"/>
                    <a:pt x="2885" y="33316"/>
                  </a:cubicBezTo>
                  <a:cubicBezTo>
                    <a:pt x="2642" y="33803"/>
                    <a:pt x="2399" y="34320"/>
                    <a:pt x="2216" y="34867"/>
                  </a:cubicBezTo>
                  <a:cubicBezTo>
                    <a:pt x="2112" y="35012"/>
                    <a:pt x="2236" y="35144"/>
                    <a:pt x="2374" y="35144"/>
                  </a:cubicBezTo>
                  <a:cubicBezTo>
                    <a:pt x="2437" y="35144"/>
                    <a:pt x="2503" y="35116"/>
                    <a:pt x="2551" y="35049"/>
                  </a:cubicBezTo>
                  <a:cubicBezTo>
                    <a:pt x="2824" y="34563"/>
                    <a:pt x="3098" y="34046"/>
                    <a:pt x="3371" y="33529"/>
                  </a:cubicBezTo>
                  <a:lnTo>
                    <a:pt x="3493" y="33499"/>
                  </a:lnTo>
                  <a:cubicBezTo>
                    <a:pt x="3675" y="33438"/>
                    <a:pt x="3918" y="33347"/>
                    <a:pt x="4222" y="33256"/>
                  </a:cubicBezTo>
                  <a:cubicBezTo>
                    <a:pt x="5499" y="32921"/>
                    <a:pt x="7687" y="32374"/>
                    <a:pt x="10089" y="31797"/>
                  </a:cubicBezTo>
                  <a:cubicBezTo>
                    <a:pt x="13811" y="30866"/>
                    <a:pt x="15844" y="27919"/>
                    <a:pt x="15864" y="27759"/>
                  </a:cubicBezTo>
                  <a:lnTo>
                    <a:pt x="15864" y="27759"/>
                  </a:lnTo>
                  <a:cubicBezTo>
                    <a:pt x="15811" y="27847"/>
                    <a:pt x="12605" y="27892"/>
                    <a:pt x="8782" y="28788"/>
                  </a:cubicBezTo>
                  <a:cubicBezTo>
                    <a:pt x="7080" y="29213"/>
                    <a:pt x="5560" y="30155"/>
                    <a:pt x="4435" y="31493"/>
                  </a:cubicBezTo>
                  <a:cubicBezTo>
                    <a:pt x="4952" y="30581"/>
                    <a:pt x="5469" y="29699"/>
                    <a:pt x="6016" y="28818"/>
                  </a:cubicBezTo>
                  <a:cubicBezTo>
                    <a:pt x="6472" y="28058"/>
                    <a:pt x="6928" y="27329"/>
                    <a:pt x="7414" y="26599"/>
                  </a:cubicBezTo>
                  <a:cubicBezTo>
                    <a:pt x="7627" y="26538"/>
                    <a:pt x="7931" y="26477"/>
                    <a:pt x="8295" y="26417"/>
                  </a:cubicBezTo>
                  <a:cubicBezTo>
                    <a:pt x="9602" y="26204"/>
                    <a:pt x="11852" y="25900"/>
                    <a:pt x="14314" y="25566"/>
                  </a:cubicBezTo>
                  <a:cubicBezTo>
                    <a:pt x="18128" y="25025"/>
                    <a:pt x="20458" y="22318"/>
                    <a:pt x="20513" y="22136"/>
                  </a:cubicBezTo>
                  <a:lnTo>
                    <a:pt x="20513" y="22136"/>
                  </a:lnTo>
                  <a:cubicBezTo>
                    <a:pt x="20500" y="22157"/>
                    <a:pt x="20373" y="22163"/>
                    <a:pt x="20150" y="22163"/>
                  </a:cubicBezTo>
                  <a:cubicBezTo>
                    <a:pt x="19822" y="22163"/>
                    <a:pt x="19284" y="22150"/>
                    <a:pt x="18590" y="22150"/>
                  </a:cubicBezTo>
                  <a:cubicBezTo>
                    <a:pt x="17281" y="22150"/>
                    <a:pt x="15414" y="22196"/>
                    <a:pt x="13341" y="22465"/>
                  </a:cubicBezTo>
                  <a:cubicBezTo>
                    <a:pt x="11578" y="22708"/>
                    <a:pt x="9967" y="23499"/>
                    <a:pt x="8691" y="24684"/>
                  </a:cubicBezTo>
                  <a:cubicBezTo>
                    <a:pt x="9116" y="24107"/>
                    <a:pt x="9542" y="23499"/>
                    <a:pt x="9998" y="22891"/>
                  </a:cubicBezTo>
                  <a:cubicBezTo>
                    <a:pt x="10788" y="21857"/>
                    <a:pt x="11578" y="20824"/>
                    <a:pt x="12429" y="19821"/>
                  </a:cubicBezTo>
                  <a:lnTo>
                    <a:pt x="12551" y="19821"/>
                  </a:lnTo>
                  <a:cubicBezTo>
                    <a:pt x="12764" y="19821"/>
                    <a:pt x="13037" y="19790"/>
                    <a:pt x="13371" y="19760"/>
                  </a:cubicBezTo>
                  <a:cubicBezTo>
                    <a:pt x="14679" y="19699"/>
                    <a:pt x="16958" y="19608"/>
                    <a:pt x="19451" y="19547"/>
                  </a:cubicBezTo>
                  <a:cubicBezTo>
                    <a:pt x="23300" y="19427"/>
                    <a:pt x="25930" y="16985"/>
                    <a:pt x="26014" y="16816"/>
                  </a:cubicBezTo>
                  <a:lnTo>
                    <a:pt x="26014" y="16816"/>
                  </a:lnTo>
                  <a:cubicBezTo>
                    <a:pt x="26008" y="16824"/>
                    <a:pt x="25984" y="16827"/>
                    <a:pt x="25944" y="16827"/>
                  </a:cubicBezTo>
                  <a:cubicBezTo>
                    <a:pt x="25488" y="16827"/>
                    <a:pt x="22898" y="16377"/>
                    <a:pt x="19608" y="16377"/>
                  </a:cubicBezTo>
                  <a:cubicBezTo>
                    <a:pt x="19347" y="16377"/>
                    <a:pt x="19082" y="16380"/>
                    <a:pt x="18812" y="16386"/>
                  </a:cubicBezTo>
                  <a:cubicBezTo>
                    <a:pt x="17019" y="16447"/>
                    <a:pt x="15286" y="17055"/>
                    <a:pt x="13888" y="18149"/>
                  </a:cubicBezTo>
                  <a:cubicBezTo>
                    <a:pt x="15165" y="16721"/>
                    <a:pt x="16502" y="15322"/>
                    <a:pt x="17900" y="13985"/>
                  </a:cubicBezTo>
                  <a:lnTo>
                    <a:pt x="18873" y="13985"/>
                  </a:lnTo>
                  <a:cubicBezTo>
                    <a:pt x="20211" y="14046"/>
                    <a:pt x="22460" y="14198"/>
                    <a:pt x="24952" y="14380"/>
                  </a:cubicBezTo>
                  <a:cubicBezTo>
                    <a:pt x="25203" y="14400"/>
                    <a:pt x="25450" y="14409"/>
                    <a:pt x="25692" y="14409"/>
                  </a:cubicBezTo>
                  <a:cubicBezTo>
                    <a:pt x="29194" y="14409"/>
                    <a:pt x="31734" y="12502"/>
                    <a:pt x="31820" y="12348"/>
                  </a:cubicBezTo>
                  <a:lnTo>
                    <a:pt x="31820" y="12348"/>
                  </a:lnTo>
                  <a:cubicBezTo>
                    <a:pt x="31816" y="12352"/>
                    <a:pt x="31805" y="12354"/>
                    <a:pt x="31789" y="12354"/>
                  </a:cubicBezTo>
                  <a:cubicBezTo>
                    <a:pt x="31446" y="12354"/>
                    <a:pt x="28479" y="11503"/>
                    <a:pt x="24679" y="11189"/>
                  </a:cubicBezTo>
                  <a:cubicBezTo>
                    <a:pt x="24524" y="11181"/>
                    <a:pt x="24369" y="11177"/>
                    <a:pt x="24215" y="11177"/>
                  </a:cubicBezTo>
                  <a:cubicBezTo>
                    <a:pt x="22522" y="11177"/>
                    <a:pt x="20871" y="11635"/>
                    <a:pt x="19451" y="12526"/>
                  </a:cubicBezTo>
                  <a:lnTo>
                    <a:pt x="19603" y="12404"/>
                  </a:lnTo>
                  <a:cubicBezTo>
                    <a:pt x="20211" y="11827"/>
                    <a:pt x="20849" y="11280"/>
                    <a:pt x="21487" y="10733"/>
                  </a:cubicBezTo>
                  <a:cubicBezTo>
                    <a:pt x="21670" y="10672"/>
                    <a:pt x="21882" y="10611"/>
                    <a:pt x="22125" y="10520"/>
                  </a:cubicBezTo>
                  <a:lnTo>
                    <a:pt x="22247" y="10489"/>
                  </a:lnTo>
                  <a:cubicBezTo>
                    <a:pt x="24253" y="9760"/>
                    <a:pt x="26138" y="8787"/>
                    <a:pt x="27931" y="7602"/>
                  </a:cubicBezTo>
                  <a:cubicBezTo>
                    <a:pt x="29998" y="6112"/>
                    <a:pt x="31822" y="4319"/>
                    <a:pt x="33341" y="2313"/>
                  </a:cubicBezTo>
                  <a:lnTo>
                    <a:pt x="33341" y="2313"/>
                  </a:lnTo>
                  <a:cubicBezTo>
                    <a:pt x="30697" y="2587"/>
                    <a:pt x="28174" y="3529"/>
                    <a:pt x="25986" y="4988"/>
                  </a:cubicBezTo>
                  <a:cubicBezTo>
                    <a:pt x="24314" y="6173"/>
                    <a:pt x="22916" y="7663"/>
                    <a:pt x="21821" y="9365"/>
                  </a:cubicBezTo>
                  <a:cubicBezTo>
                    <a:pt x="21548" y="9851"/>
                    <a:pt x="21335" y="10216"/>
                    <a:pt x="21214" y="10459"/>
                  </a:cubicBezTo>
                  <a:lnTo>
                    <a:pt x="20028" y="11492"/>
                  </a:lnTo>
                  <a:cubicBezTo>
                    <a:pt x="19694" y="11796"/>
                    <a:pt x="19359" y="12100"/>
                    <a:pt x="19025" y="12374"/>
                  </a:cubicBezTo>
                  <a:cubicBezTo>
                    <a:pt x="20211" y="10915"/>
                    <a:pt x="21001" y="9152"/>
                    <a:pt x="21305" y="7267"/>
                  </a:cubicBezTo>
                  <a:cubicBezTo>
                    <a:pt x="21849" y="3334"/>
                    <a:pt x="22304" y="3"/>
                    <a:pt x="22428" y="3"/>
                  </a:cubicBezTo>
                  <a:cubicBezTo>
                    <a:pt x="22428" y="3"/>
                    <a:pt x="22429" y="3"/>
                    <a:pt x="22429" y="3"/>
                  </a:cubicBezTo>
                  <a:cubicBezTo>
                    <a:pt x="22427" y="1"/>
                    <a:pt x="22424" y="1"/>
                    <a:pt x="224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25" name="Google Shape;1225;p59"/>
            <p:cNvSpPr/>
            <p:nvPr/>
          </p:nvSpPr>
          <p:spPr>
            <a:xfrm rot="-8572764" flipH="1">
              <a:off x="269303" y="1853438"/>
              <a:ext cx="1599069" cy="741480"/>
            </a:xfrm>
            <a:custGeom>
              <a:avLst/>
              <a:gdLst/>
              <a:ahLst/>
              <a:cxnLst/>
              <a:rect l="l" t="t" r="r" b="b"/>
              <a:pathLst>
                <a:path w="44005" h="20406" extrusionOk="0">
                  <a:moveTo>
                    <a:pt x="37226" y="15444"/>
                  </a:moveTo>
                  <a:lnTo>
                    <a:pt x="37226" y="15444"/>
                  </a:lnTo>
                  <a:cubicBezTo>
                    <a:pt x="37225" y="15445"/>
                    <a:pt x="37222" y="15447"/>
                    <a:pt x="37219" y="15448"/>
                  </a:cubicBezTo>
                  <a:lnTo>
                    <a:pt x="37219" y="15448"/>
                  </a:lnTo>
                  <a:cubicBezTo>
                    <a:pt x="37222" y="15448"/>
                    <a:pt x="37225" y="15447"/>
                    <a:pt x="37226" y="15444"/>
                  </a:cubicBezTo>
                  <a:close/>
                  <a:moveTo>
                    <a:pt x="29901" y="16022"/>
                  </a:moveTo>
                  <a:cubicBezTo>
                    <a:pt x="29899" y="16023"/>
                    <a:pt x="29897" y="16024"/>
                    <a:pt x="29894" y="16026"/>
                  </a:cubicBezTo>
                  <a:lnTo>
                    <a:pt x="29894" y="16026"/>
                  </a:lnTo>
                  <a:cubicBezTo>
                    <a:pt x="29897" y="16025"/>
                    <a:pt x="29899" y="16024"/>
                    <a:pt x="29901" y="16022"/>
                  </a:cubicBezTo>
                  <a:close/>
                  <a:moveTo>
                    <a:pt x="22362" y="17481"/>
                  </a:moveTo>
                  <a:lnTo>
                    <a:pt x="22362" y="17481"/>
                  </a:lnTo>
                  <a:cubicBezTo>
                    <a:pt x="22361" y="17482"/>
                    <a:pt x="22360" y="17484"/>
                    <a:pt x="22357" y="17485"/>
                  </a:cubicBezTo>
                  <a:lnTo>
                    <a:pt x="22357" y="17485"/>
                  </a:lnTo>
                  <a:cubicBezTo>
                    <a:pt x="22360" y="17485"/>
                    <a:pt x="22362" y="17483"/>
                    <a:pt x="22362" y="17481"/>
                  </a:cubicBezTo>
                  <a:close/>
                  <a:moveTo>
                    <a:pt x="15432" y="19639"/>
                  </a:moveTo>
                  <a:cubicBezTo>
                    <a:pt x="15432" y="19640"/>
                    <a:pt x="15431" y="19641"/>
                    <a:pt x="15429" y="19643"/>
                  </a:cubicBezTo>
                  <a:lnTo>
                    <a:pt x="15429" y="19643"/>
                  </a:lnTo>
                  <a:cubicBezTo>
                    <a:pt x="15431" y="19642"/>
                    <a:pt x="15432" y="19640"/>
                    <a:pt x="15432" y="19639"/>
                  </a:cubicBezTo>
                  <a:close/>
                  <a:moveTo>
                    <a:pt x="35775" y="1"/>
                  </a:moveTo>
                  <a:cubicBezTo>
                    <a:pt x="34652" y="1"/>
                    <a:pt x="30898" y="447"/>
                    <a:pt x="28654" y="3103"/>
                  </a:cubicBezTo>
                  <a:cubicBezTo>
                    <a:pt x="27347" y="4654"/>
                    <a:pt x="26162" y="6295"/>
                    <a:pt x="25098" y="8028"/>
                  </a:cubicBezTo>
                  <a:lnTo>
                    <a:pt x="24733" y="8635"/>
                  </a:lnTo>
                  <a:lnTo>
                    <a:pt x="24581" y="8848"/>
                  </a:lnTo>
                  <a:cubicBezTo>
                    <a:pt x="23305" y="9091"/>
                    <a:pt x="22058" y="9365"/>
                    <a:pt x="20782" y="9669"/>
                  </a:cubicBezTo>
                  <a:cubicBezTo>
                    <a:pt x="20083" y="9851"/>
                    <a:pt x="19384" y="10034"/>
                    <a:pt x="18685" y="10216"/>
                  </a:cubicBezTo>
                  <a:cubicBezTo>
                    <a:pt x="20387" y="9426"/>
                    <a:pt x="21846" y="8210"/>
                    <a:pt x="22940" y="6720"/>
                  </a:cubicBezTo>
                  <a:cubicBezTo>
                    <a:pt x="25165" y="3443"/>
                    <a:pt x="27063" y="701"/>
                    <a:pt x="27192" y="701"/>
                  </a:cubicBezTo>
                  <a:cubicBezTo>
                    <a:pt x="27193" y="701"/>
                    <a:pt x="27194" y="702"/>
                    <a:pt x="27195" y="702"/>
                  </a:cubicBezTo>
                  <a:cubicBezTo>
                    <a:pt x="27191" y="696"/>
                    <a:pt x="27168" y="693"/>
                    <a:pt x="27128" y="693"/>
                  </a:cubicBezTo>
                  <a:cubicBezTo>
                    <a:pt x="26544" y="693"/>
                    <a:pt x="22307" y="1379"/>
                    <a:pt x="20174" y="4593"/>
                  </a:cubicBezTo>
                  <a:cubicBezTo>
                    <a:pt x="19049" y="6265"/>
                    <a:pt x="18046" y="8058"/>
                    <a:pt x="17195" y="9912"/>
                  </a:cubicBezTo>
                  <a:lnTo>
                    <a:pt x="16861" y="10520"/>
                  </a:lnTo>
                  <a:lnTo>
                    <a:pt x="16770" y="10702"/>
                  </a:lnTo>
                  <a:lnTo>
                    <a:pt x="16770" y="10733"/>
                  </a:lnTo>
                  <a:cubicBezTo>
                    <a:pt x="14733" y="11341"/>
                    <a:pt x="12727" y="12040"/>
                    <a:pt x="10782" y="12830"/>
                  </a:cubicBezTo>
                  <a:cubicBezTo>
                    <a:pt x="12332" y="11857"/>
                    <a:pt x="13608" y="10520"/>
                    <a:pt x="14490" y="8909"/>
                  </a:cubicBezTo>
                  <a:cubicBezTo>
                    <a:pt x="16347" y="5435"/>
                    <a:pt x="17908" y="2463"/>
                    <a:pt x="18041" y="2463"/>
                  </a:cubicBezTo>
                  <a:cubicBezTo>
                    <a:pt x="18043" y="2463"/>
                    <a:pt x="18045" y="2464"/>
                    <a:pt x="18046" y="2465"/>
                  </a:cubicBezTo>
                  <a:cubicBezTo>
                    <a:pt x="18044" y="2462"/>
                    <a:pt x="18035" y="2460"/>
                    <a:pt x="18020" y="2460"/>
                  </a:cubicBezTo>
                  <a:cubicBezTo>
                    <a:pt x="17638" y="2460"/>
                    <a:pt x="13353" y="3580"/>
                    <a:pt x="11542" y="7116"/>
                  </a:cubicBezTo>
                  <a:cubicBezTo>
                    <a:pt x="10599" y="8939"/>
                    <a:pt x="9809" y="10824"/>
                    <a:pt x="9140" y="12769"/>
                  </a:cubicBezTo>
                  <a:lnTo>
                    <a:pt x="8867" y="13468"/>
                  </a:lnTo>
                  <a:lnTo>
                    <a:pt x="8806" y="13620"/>
                  </a:lnTo>
                  <a:cubicBezTo>
                    <a:pt x="8320" y="13833"/>
                    <a:pt x="7803" y="14076"/>
                    <a:pt x="7286" y="14319"/>
                  </a:cubicBezTo>
                  <a:cubicBezTo>
                    <a:pt x="6101" y="14836"/>
                    <a:pt x="4915" y="15414"/>
                    <a:pt x="3760" y="16052"/>
                  </a:cubicBezTo>
                  <a:lnTo>
                    <a:pt x="3487" y="16174"/>
                  </a:lnTo>
                  <a:cubicBezTo>
                    <a:pt x="4915" y="15049"/>
                    <a:pt x="6010" y="13590"/>
                    <a:pt x="6739" y="11918"/>
                  </a:cubicBezTo>
                  <a:cubicBezTo>
                    <a:pt x="8214" y="8215"/>
                    <a:pt x="9481" y="5078"/>
                    <a:pt x="9593" y="5078"/>
                  </a:cubicBezTo>
                  <a:cubicBezTo>
                    <a:pt x="9594" y="5078"/>
                    <a:pt x="9595" y="5079"/>
                    <a:pt x="9596" y="5079"/>
                  </a:cubicBezTo>
                  <a:cubicBezTo>
                    <a:pt x="9594" y="5077"/>
                    <a:pt x="9588" y="5075"/>
                    <a:pt x="9579" y="5075"/>
                  </a:cubicBezTo>
                  <a:cubicBezTo>
                    <a:pt x="9264" y="5075"/>
                    <a:pt x="5057" y="6645"/>
                    <a:pt x="3608" y="10398"/>
                  </a:cubicBezTo>
                  <a:cubicBezTo>
                    <a:pt x="2879" y="12344"/>
                    <a:pt x="2271" y="14319"/>
                    <a:pt x="1815" y="16325"/>
                  </a:cubicBezTo>
                  <a:cubicBezTo>
                    <a:pt x="1724" y="16721"/>
                    <a:pt x="1633" y="17025"/>
                    <a:pt x="1602" y="17207"/>
                  </a:cubicBezTo>
                  <a:cubicBezTo>
                    <a:pt x="1085" y="17511"/>
                    <a:pt x="569" y="17815"/>
                    <a:pt x="113" y="18180"/>
                  </a:cubicBezTo>
                  <a:cubicBezTo>
                    <a:pt x="0" y="18292"/>
                    <a:pt x="96" y="18457"/>
                    <a:pt x="231" y="18457"/>
                  </a:cubicBezTo>
                  <a:cubicBezTo>
                    <a:pt x="242" y="18457"/>
                    <a:pt x="253" y="18455"/>
                    <a:pt x="265" y="18453"/>
                  </a:cubicBezTo>
                  <a:cubicBezTo>
                    <a:pt x="781" y="18210"/>
                    <a:pt x="1298" y="17936"/>
                    <a:pt x="1785" y="17633"/>
                  </a:cubicBezTo>
                  <a:lnTo>
                    <a:pt x="1906" y="17663"/>
                  </a:lnTo>
                  <a:cubicBezTo>
                    <a:pt x="2088" y="17724"/>
                    <a:pt x="2362" y="17784"/>
                    <a:pt x="2636" y="17876"/>
                  </a:cubicBezTo>
                  <a:cubicBezTo>
                    <a:pt x="3912" y="18271"/>
                    <a:pt x="6040" y="19031"/>
                    <a:pt x="8380" y="19851"/>
                  </a:cubicBezTo>
                  <a:cubicBezTo>
                    <a:pt x="9527" y="20262"/>
                    <a:pt x="10643" y="20406"/>
                    <a:pt x="11637" y="20406"/>
                  </a:cubicBezTo>
                  <a:cubicBezTo>
                    <a:pt x="13774" y="20406"/>
                    <a:pt x="15345" y="19741"/>
                    <a:pt x="15429" y="19643"/>
                  </a:cubicBezTo>
                  <a:lnTo>
                    <a:pt x="15429" y="19643"/>
                  </a:lnTo>
                  <a:cubicBezTo>
                    <a:pt x="15427" y="19644"/>
                    <a:pt x="15424" y="19645"/>
                    <a:pt x="15420" y="19645"/>
                  </a:cubicBezTo>
                  <a:cubicBezTo>
                    <a:pt x="15218" y="19645"/>
                    <a:pt x="12540" y="17982"/>
                    <a:pt x="8897" y="16660"/>
                  </a:cubicBezTo>
                  <a:cubicBezTo>
                    <a:pt x="8008" y="16347"/>
                    <a:pt x="7075" y="16186"/>
                    <a:pt x="6140" y="16186"/>
                  </a:cubicBezTo>
                  <a:cubicBezTo>
                    <a:pt x="5349" y="16186"/>
                    <a:pt x="4557" y="16301"/>
                    <a:pt x="3791" y="16538"/>
                  </a:cubicBezTo>
                  <a:cubicBezTo>
                    <a:pt x="4702" y="16052"/>
                    <a:pt x="5645" y="15566"/>
                    <a:pt x="6587" y="15110"/>
                  </a:cubicBezTo>
                  <a:cubicBezTo>
                    <a:pt x="7377" y="14745"/>
                    <a:pt x="8168" y="14380"/>
                    <a:pt x="8958" y="14046"/>
                  </a:cubicBezTo>
                  <a:cubicBezTo>
                    <a:pt x="9171" y="14107"/>
                    <a:pt x="9444" y="14228"/>
                    <a:pt x="9809" y="14380"/>
                  </a:cubicBezTo>
                  <a:cubicBezTo>
                    <a:pt x="11025" y="14927"/>
                    <a:pt x="13061" y="15900"/>
                    <a:pt x="15311" y="16964"/>
                  </a:cubicBezTo>
                  <a:cubicBezTo>
                    <a:pt x="16834" y="17686"/>
                    <a:pt x="18346" y="17898"/>
                    <a:pt x="19578" y="17898"/>
                  </a:cubicBezTo>
                  <a:cubicBezTo>
                    <a:pt x="21152" y="17898"/>
                    <a:pt x="22267" y="17552"/>
                    <a:pt x="22357" y="17485"/>
                  </a:cubicBezTo>
                  <a:lnTo>
                    <a:pt x="22357" y="17485"/>
                  </a:lnTo>
                  <a:cubicBezTo>
                    <a:pt x="22356" y="17486"/>
                    <a:pt x="22355" y="17486"/>
                    <a:pt x="22353" y="17486"/>
                  </a:cubicBezTo>
                  <a:cubicBezTo>
                    <a:pt x="22183" y="17486"/>
                    <a:pt x="19675" y="15545"/>
                    <a:pt x="16192" y="13833"/>
                  </a:cubicBezTo>
                  <a:cubicBezTo>
                    <a:pt x="15051" y="13295"/>
                    <a:pt x="13833" y="13031"/>
                    <a:pt x="12605" y="13031"/>
                  </a:cubicBezTo>
                  <a:cubicBezTo>
                    <a:pt x="12099" y="13031"/>
                    <a:pt x="11591" y="13076"/>
                    <a:pt x="11086" y="13164"/>
                  </a:cubicBezTo>
                  <a:cubicBezTo>
                    <a:pt x="11754" y="12891"/>
                    <a:pt x="12453" y="12617"/>
                    <a:pt x="13153" y="12374"/>
                  </a:cubicBezTo>
                  <a:cubicBezTo>
                    <a:pt x="14368" y="11918"/>
                    <a:pt x="15615" y="11523"/>
                    <a:pt x="16861" y="11128"/>
                  </a:cubicBezTo>
                  <a:lnTo>
                    <a:pt x="16891" y="11128"/>
                  </a:lnTo>
                  <a:lnTo>
                    <a:pt x="16982" y="11189"/>
                  </a:lnTo>
                  <a:cubicBezTo>
                    <a:pt x="17165" y="11280"/>
                    <a:pt x="17408" y="11401"/>
                    <a:pt x="17712" y="11553"/>
                  </a:cubicBezTo>
                  <a:cubicBezTo>
                    <a:pt x="18837" y="12222"/>
                    <a:pt x="20782" y="13408"/>
                    <a:pt x="22910" y="14715"/>
                  </a:cubicBezTo>
                  <a:cubicBezTo>
                    <a:pt x="24868" y="15918"/>
                    <a:pt x="26922" y="16188"/>
                    <a:pt x="28293" y="16188"/>
                  </a:cubicBezTo>
                  <a:cubicBezTo>
                    <a:pt x="29207" y="16188"/>
                    <a:pt x="29817" y="16068"/>
                    <a:pt x="29894" y="16026"/>
                  </a:cubicBezTo>
                  <a:lnTo>
                    <a:pt x="29894" y="16026"/>
                  </a:lnTo>
                  <a:cubicBezTo>
                    <a:pt x="29893" y="16026"/>
                    <a:pt x="29892" y="16026"/>
                    <a:pt x="29891" y="16026"/>
                  </a:cubicBezTo>
                  <a:cubicBezTo>
                    <a:pt x="29720" y="16026"/>
                    <a:pt x="27442" y="13809"/>
                    <a:pt x="24095" y="11736"/>
                  </a:cubicBezTo>
                  <a:cubicBezTo>
                    <a:pt x="22777" y="10918"/>
                    <a:pt x="21252" y="10490"/>
                    <a:pt x="19701" y="10490"/>
                  </a:cubicBezTo>
                  <a:cubicBezTo>
                    <a:pt x="19464" y="10490"/>
                    <a:pt x="19226" y="10500"/>
                    <a:pt x="18988" y="10520"/>
                  </a:cubicBezTo>
                  <a:cubicBezTo>
                    <a:pt x="20873" y="10003"/>
                    <a:pt x="22758" y="9578"/>
                    <a:pt x="24672" y="9213"/>
                  </a:cubicBezTo>
                  <a:lnTo>
                    <a:pt x="24855" y="9335"/>
                  </a:lnTo>
                  <a:cubicBezTo>
                    <a:pt x="25007" y="9426"/>
                    <a:pt x="25220" y="9578"/>
                    <a:pt x="25463" y="9730"/>
                  </a:cubicBezTo>
                  <a:cubicBezTo>
                    <a:pt x="26557" y="10520"/>
                    <a:pt x="28350" y="11888"/>
                    <a:pt x="30356" y="13408"/>
                  </a:cubicBezTo>
                  <a:cubicBezTo>
                    <a:pt x="32671" y="15200"/>
                    <a:pt x="35307" y="15502"/>
                    <a:pt x="36533" y="15502"/>
                  </a:cubicBezTo>
                  <a:cubicBezTo>
                    <a:pt x="36924" y="15502"/>
                    <a:pt x="37172" y="15471"/>
                    <a:pt x="37219" y="15448"/>
                  </a:cubicBezTo>
                  <a:lnTo>
                    <a:pt x="37219" y="15448"/>
                  </a:lnTo>
                  <a:cubicBezTo>
                    <a:pt x="37219" y="15448"/>
                    <a:pt x="37219" y="15448"/>
                    <a:pt x="37218" y="15448"/>
                  </a:cubicBezTo>
                  <a:cubicBezTo>
                    <a:pt x="37066" y="15448"/>
                    <a:pt x="34993" y="13015"/>
                    <a:pt x="31876" y="10581"/>
                  </a:cubicBezTo>
                  <a:cubicBezTo>
                    <a:pt x="30387" y="9486"/>
                    <a:pt x="28594" y="8879"/>
                    <a:pt x="26770" y="8848"/>
                  </a:cubicBezTo>
                  <a:lnTo>
                    <a:pt x="26952" y="8818"/>
                  </a:lnTo>
                  <a:cubicBezTo>
                    <a:pt x="27773" y="8666"/>
                    <a:pt x="28624" y="8575"/>
                    <a:pt x="29445" y="8453"/>
                  </a:cubicBezTo>
                  <a:cubicBezTo>
                    <a:pt x="29627" y="8514"/>
                    <a:pt x="29840" y="8575"/>
                    <a:pt x="30113" y="8635"/>
                  </a:cubicBezTo>
                  <a:lnTo>
                    <a:pt x="30235" y="8666"/>
                  </a:lnTo>
                  <a:cubicBezTo>
                    <a:pt x="32187" y="9125"/>
                    <a:pt x="34193" y="9367"/>
                    <a:pt x="36227" y="9367"/>
                  </a:cubicBezTo>
                  <a:cubicBezTo>
                    <a:pt x="36347" y="9367"/>
                    <a:pt x="36467" y="9367"/>
                    <a:pt x="36588" y="9365"/>
                  </a:cubicBezTo>
                  <a:cubicBezTo>
                    <a:pt x="39110" y="9243"/>
                    <a:pt x="41603" y="8787"/>
                    <a:pt x="44004" y="7936"/>
                  </a:cubicBezTo>
                  <a:cubicBezTo>
                    <a:pt x="41741" y="6776"/>
                    <a:pt x="39229" y="6169"/>
                    <a:pt x="36679" y="6169"/>
                  </a:cubicBezTo>
                  <a:cubicBezTo>
                    <a:pt x="36558" y="6169"/>
                    <a:pt x="36436" y="6171"/>
                    <a:pt x="36314" y="6173"/>
                  </a:cubicBezTo>
                  <a:cubicBezTo>
                    <a:pt x="34308" y="6234"/>
                    <a:pt x="32302" y="6690"/>
                    <a:pt x="30448" y="7541"/>
                  </a:cubicBezTo>
                  <a:cubicBezTo>
                    <a:pt x="29961" y="7784"/>
                    <a:pt x="29566" y="7967"/>
                    <a:pt x="29323" y="8119"/>
                  </a:cubicBezTo>
                  <a:lnTo>
                    <a:pt x="27803" y="8331"/>
                  </a:lnTo>
                  <a:cubicBezTo>
                    <a:pt x="27378" y="8392"/>
                    <a:pt x="26922" y="8453"/>
                    <a:pt x="26496" y="8544"/>
                  </a:cubicBezTo>
                  <a:cubicBezTo>
                    <a:pt x="28290" y="7936"/>
                    <a:pt x="29901" y="6903"/>
                    <a:pt x="31177" y="5505"/>
                  </a:cubicBezTo>
                  <a:cubicBezTo>
                    <a:pt x="33746" y="2548"/>
                    <a:pt x="35962" y="31"/>
                    <a:pt x="36096" y="31"/>
                  </a:cubicBezTo>
                  <a:cubicBezTo>
                    <a:pt x="36098" y="31"/>
                    <a:pt x="36100" y="32"/>
                    <a:pt x="36101" y="33"/>
                  </a:cubicBezTo>
                  <a:cubicBezTo>
                    <a:pt x="36092" y="15"/>
                    <a:pt x="35975" y="1"/>
                    <a:pt x="3577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26" name="Google Shape;1226;p59"/>
            <p:cNvSpPr/>
            <p:nvPr/>
          </p:nvSpPr>
          <p:spPr>
            <a:xfrm rot="-8572764" flipH="1">
              <a:off x="-86368" y="1536489"/>
              <a:ext cx="228568" cy="455949"/>
            </a:xfrm>
            <a:custGeom>
              <a:avLst/>
              <a:gdLst/>
              <a:ahLst/>
              <a:cxnLst/>
              <a:rect l="l" t="t" r="r" b="b"/>
              <a:pathLst>
                <a:path w="6290" h="12548" extrusionOk="0">
                  <a:moveTo>
                    <a:pt x="571" y="1"/>
                  </a:moveTo>
                  <a:cubicBezTo>
                    <a:pt x="232" y="1"/>
                    <a:pt x="1" y="515"/>
                    <a:pt x="363" y="722"/>
                  </a:cubicBezTo>
                  <a:cubicBezTo>
                    <a:pt x="2247" y="1786"/>
                    <a:pt x="3980" y="3457"/>
                    <a:pt x="4709" y="5524"/>
                  </a:cubicBezTo>
                  <a:cubicBezTo>
                    <a:pt x="5439" y="7561"/>
                    <a:pt x="4497" y="10023"/>
                    <a:pt x="3980" y="12059"/>
                  </a:cubicBezTo>
                  <a:cubicBezTo>
                    <a:pt x="3906" y="12353"/>
                    <a:pt x="4144" y="12547"/>
                    <a:pt x="4370" y="12547"/>
                  </a:cubicBezTo>
                  <a:cubicBezTo>
                    <a:pt x="4518" y="12547"/>
                    <a:pt x="4661" y="12464"/>
                    <a:pt x="4709" y="12272"/>
                  </a:cubicBezTo>
                  <a:cubicBezTo>
                    <a:pt x="5287" y="9992"/>
                    <a:pt x="6290" y="7348"/>
                    <a:pt x="5348" y="5038"/>
                  </a:cubicBezTo>
                  <a:cubicBezTo>
                    <a:pt x="4405" y="2910"/>
                    <a:pt x="2794" y="1178"/>
                    <a:pt x="758" y="53"/>
                  </a:cubicBezTo>
                  <a:cubicBezTo>
                    <a:pt x="694" y="17"/>
                    <a:pt x="631" y="1"/>
                    <a:pt x="571"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27" name="Google Shape;1227;p59"/>
            <p:cNvSpPr/>
            <p:nvPr/>
          </p:nvSpPr>
          <p:spPr>
            <a:xfrm rot="9955824">
              <a:off x="832605" y="1955930"/>
              <a:ext cx="88373" cy="121540"/>
            </a:xfrm>
            <a:custGeom>
              <a:avLst/>
              <a:gdLst/>
              <a:ahLst/>
              <a:cxnLst/>
              <a:rect l="l" t="t" r="r" b="b"/>
              <a:pathLst>
                <a:path w="2432" h="3345" extrusionOk="0">
                  <a:moveTo>
                    <a:pt x="1034" y="1"/>
                  </a:moveTo>
                  <a:lnTo>
                    <a:pt x="0" y="1490"/>
                  </a:lnTo>
                  <a:cubicBezTo>
                    <a:pt x="760" y="1673"/>
                    <a:pt x="2432" y="3344"/>
                    <a:pt x="2432" y="3344"/>
                  </a:cubicBezTo>
                  <a:lnTo>
                    <a:pt x="1034"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28" name="Google Shape;1228;p59"/>
            <p:cNvSpPr/>
            <p:nvPr/>
          </p:nvSpPr>
          <p:spPr>
            <a:xfrm rot="9955824">
              <a:off x="901633" y="1958751"/>
              <a:ext cx="407597" cy="327523"/>
            </a:xfrm>
            <a:custGeom>
              <a:avLst/>
              <a:gdLst/>
              <a:ahLst/>
              <a:cxnLst/>
              <a:rect l="l" t="t" r="r" b="b"/>
              <a:pathLst>
                <a:path w="11217" h="9014" extrusionOk="0">
                  <a:moveTo>
                    <a:pt x="1814" y="1"/>
                  </a:moveTo>
                  <a:cubicBezTo>
                    <a:pt x="1356" y="1"/>
                    <a:pt x="903" y="132"/>
                    <a:pt x="517" y="381"/>
                  </a:cubicBezTo>
                  <a:cubicBezTo>
                    <a:pt x="396" y="503"/>
                    <a:pt x="274" y="655"/>
                    <a:pt x="213" y="807"/>
                  </a:cubicBezTo>
                  <a:cubicBezTo>
                    <a:pt x="1" y="1324"/>
                    <a:pt x="244" y="1932"/>
                    <a:pt x="517" y="2418"/>
                  </a:cubicBezTo>
                  <a:cubicBezTo>
                    <a:pt x="2736" y="6278"/>
                    <a:pt x="6748" y="8740"/>
                    <a:pt x="11186" y="8983"/>
                  </a:cubicBezTo>
                  <a:lnTo>
                    <a:pt x="11217" y="9014"/>
                  </a:lnTo>
                  <a:cubicBezTo>
                    <a:pt x="10943" y="6673"/>
                    <a:pt x="9910" y="4515"/>
                    <a:pt x="8268" y="2843"/>
                  </a:cubicBezTo>
                  <a:cubicBezTo>
                    <a:pt x="6627" y="1263"/>
                    <a:pt x="4530" y="260"/>
                    <a:pt x="2280" y="47"/>
                  </a:cubicBezTo>
                  <a:cubicBezTo>
                    <a:pt x="2126" y="16"/>
                    <a:pt x="1969" y="1"/>
                    <a:pt x="181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29" name="Google Shape;1229;p59"/>
            <p:cNvSpPr/>
            <p:nvPr/>
          </p:nvSpPr>
          <p:spPr>
            <a:xfrm rot="9955824">
              <a:off x="901157" y="1959900"/>
              <a:ext cx="406507" cy="312590"/>
            </a:xfrm>
            <a:custGeom>
              <a:avLst/>
              <a:gdLst/>
              <a:ahLst/>
              <a:cxnLst/>
              <a:rect l="l" t="t" r="r" b="b"/>
              <a:pathLst>
                <a:path w="11187" h="8603" extrusionOk="0">
                  <a:moveTo>
                    <a:pt x="517" y="0"/>
                  </a:moveTo>
                  <a:cubicBezTo>
                    <a:pt x="396" y="92"/>
                    <a:pt x="274" y="243"/>
                    <a:pt x="213" y="426"/>
                  </a:cubicBezTo>
                  <a:cubicBezTo>
                    <a:pt x="1" y="943"/>
                    <a:pt x="244" y="1520"/>
                    <a:pt x="517" y="2006"/>
                  </a:cubicBezTo>
                  <a:cubicBezTo>
                    <a:pt x="2736" y="5867"/>
                    <a:pt x="6748" y="8359"/>
                    <a:pt x="11186" y="8602"/>
                  </a:cubicBezTo>
                  <a:lnTo>
                    <a:pt x="517"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30" name="Google Shape;1230;p59"/>
            <p:cNvSpPr/>
            <p:nvPr/>
          </p:nvSpPr>
          <p:spPr>
            <a:xfrm rot="-8572764" flipH="1">
              <a:off x="717060" y="1051099"/>
              <a:ext cx="345469" cy="621134"/>
            </a:xfrm>
            <a:custGeom>
              <a:avLst/>
              <a:gdLst/>
              <a:ahLst/>
              <a:cxnLst/>
              <a:rect l="l" t="t" r="r" b="b"/>
              <a:pathLst>
                <a:path w="9507" h="17094" extrusionOk="0">
                  <a:moveTo>
                    <a:pt x="567" y="1"/>
                  </a:moveTo>
                  <a:cubicBezTo>
                    <a:pt x="228" y="1"/>
                    <a:pt x="1" y="515"/>
                    <a:pt x="388" y="722"/>
                  </a:cubicBezTo>
                  <a:lnTo>
                    <a:pt x="358" y="722"/>
                  </a:lnTo>
                  <a:cubicBezTo>
                    <a:pt x="6103" y="3761"/>
                    <a:pt x="8686" y="10570"/>
                    <a:pt x="6437" y="16618"/>
                  </a:cubicBezTo>
                  <a:cubicBezTo>
                    <a:pt x="6327" y="16911"/>
                    <a:pt x="6547" y="17093"/>
                    <a:pt x="6780" y="17093"/>
                  </a:cubicBezTo>
                  <a:cubicBezTo>
                    <a:pt x="6934" y="17093"/>
                    <a:pt x="7094" y="17013"/>
                    <a:pt x="7166" y="16831"/>
                  </a:cubicBezTo>
                  <a:cubicBezTo>
                    <a:pt x="9507" y="10418"/>
                    <a:pt x="6771" y="3275"/>
                    <a:pt x="753" y="53"/>
                  </a:cubicBezTo>
                  <a:cubicBezTo>
                    <a:pt x="689" y="16"/>
                    <a:pt x="626" y="1"/>
                    <a:pt x="56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31" name="Google Shape;1231;p59"/>
            <p:cNvSpPr/>
            <p:nvPr/>
          </p:nvSpPr>
          <p:spPr>
            <a:xfrm rot="-8572764" flipH="1">
              <a:off x="3506" y="1740024"/>
              <a:ext cx="824299" cy="870001"/>
            </a:xfrm>
            <a:custGeom>
              <a:avLst/>
              <a:gdLst/>
              <a:ahLst/>
              <a:cxnLst/>
              <a:rect l="l" t="t" r="r" b="b"/>
              <a:pathLst>
                <a:path w="22684" h="23943" extrusionOk="0">
                  <a:moveTo>
                    <a:pt x="22142" y="0"/>
                  </a:moveTo>
                  <a:cubicBezTo>
                    <a:pt x="22083" y="0"/>
                    <a:pt x="22021" y="16"/>
                    <a:pt x="21957" y="53"/>
                  </a:cubicBezTo>
                  <a:cubicBezTo>
                    <a:pt x="19525" y="1329"/>
                    <a:pt x="17397" y="3092"/>
                    <a:pt x="15665" y="5189"/>
                  </a:cubicBezTo>
                  <a:cubicBezTo>
                    <a:pt x="13811" y="7469"/>
                    <a:pt x="12747" y="10144"/>
                    <a:pt x="11409" y="12727"/>
                  </a:cubicBezTo>
                  <a:cubicBezTo>
                    <a:pt x="10194" y="14977"/>
                    <a:pt x="8613" y="17044"/>
                    <a:pt x="6698" y="18776"/>
                  </a:cubicBezTo>
                  <a:cubicBezTo>
                    <a:pt x="4874" y="20539"/>
                    <a:pt x="2777" y="22272"/>
                    <a:pt x="406" y="23184"/>
                  </a:cubicBezTo>
                  <a:cubicBezTo>
                    <a:pt x="0" y="23346"/>
                    <a:pt x="100" y="23942"/>
                    <a:pt x="449" y="23942"/>
                  </a:cubicBezTo>
                  <a:cubicBezTo>
                    <a:pt x="492" y="23942"/>
                    <a:pt x="539" y="23933"/>
                    <a:pt x="589" y="23913"/>
                  </a:cubicBezTo>
                  <a:cubicBezTo>
                    <a:pt x="2777" y="23092"/>
                    <a:pt x="4662" y="21633"/>
                    <a:pt x="6394" y="20083"/>
                  </a:cubicBezTo>
                  <a:cubicBezTo>
                    <a:pt x="8279" y="18472"/>
                    <a:pt x="9920" y="16588"/>
                    <a:pt x="11257" y="14521"/>
                  </a:cubicBezTo>
                  <a:cubicBezTo>
                    <a:pt x="12868" y="11907"/>
                    <a:pt x="13811" y="8958"/>
                    <a:pt x="15634" y="6466"/>
                  </a:cubicBezTo>
                  <a:cubicBezTo>
                    <a:pt x="17397" y="4065"/>
                    <a:pt x="19677" y="2089"/>
                    <a:pt x="22321" y="691"/>
                  </a:cubicBezTo>
                  <a:cubicBezTo>
                    <a:pt x="22683" y="510"/>
                    <a:pt x="22474" y="0"/>
                    <a:pt x="2214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32" name="Google Shape;1232;p59"/>
            <p:cNvSpPr/>
            <p:nvPr/>
          </p:nvSpPr>
          <p:spPr>
            <a:xfrm rot="-8572764" flipH="1">
              <a:off x="370928" y="2634336"/>
              <a:ext cx="149133" cy="110463"/>
            </a:xfrm>
            <a:custGeom>
              <a:avLst/>
              <a:gdLst/>
              <a:ahLst/>
              <a:cxnLst/>
              <a:rect l="l" t="t" r="r" b="b"/>
              <a:pathLst>
                <a:path w="4104" h="3040" extrusionOk="0">
                  <a:moveTo>
                    <a:pt x="2189" y="0"/>
                  </a:moveTo>
                  <a:lnTo>
                    <a:pt x="1" y="3040"/>
                  </a:lnTo>
                  <a:lnTo>
                    <a:pt x="4104" y="1277"/>
                  </a:lnTo>
                  <a:lnTo>
                    <a:pt x="2189" y="0"/>
                  </a:ln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33" name="Google Shape;1233;p59"/>
            <p:cNvSpPr/>
            <p:nvPr/>
          </p:nvSpPr>
          <p:spPr>
            <a:xfrm rot="-8572764" flipH="1">
              <a:off x="239845" y="2773983"/>
              <a:ext cx="555613" cy="453078"/>
            </a:xfrm>
            <a:custGeom>
              <a:avLst/>
              <a:gdLst/>
              <a:ahLst/>
              <a:cxnLst/>
              <a:rect l="l" t="t" r="r" b="b"/>
              <a:pathLst>
                <a:path w="15290" h="12469" extrusionOk="0">
                  <a:moveTo>
                    <a:pt x="12783" y="1"/>
                  </a:moveTo>
                  <a:cubicBezTo>
                    <a:pt x="12571" y="1"/>
                    <a:pt x="12361" y="14"/>
                    <a:pt x="12159" y="36"/>
                  </a:cubicBezTo>
                  <a:cubicBezTo>
                    <a:pt x="9059" y="401"/>
                    <a:pt x="6171" y="1769"/>
                    <a:pt x="3982" y="3957"/>
                  </a:cubicBezTo>
                  <a:cubicBezTo>
                    <a:pt x="1794" y="6146"/>
                    <a:pt x="365" y="9398"/>
                    <a:pt x="1" y="12468"/>
                  </a:cubicBezTo>
                  <a:lnTo>
                    <a:pt x="61" y="12468"/>
                  </a:lnTo>
                  <a:cubicBezTo>
                    <a:pt x="6141" y="12073"/>
                    <a:pt x="11612" y="8608"/>
                    <a:pt x="14591" y="3289"/>
                  </a:cubicBezTo>
                  <a:cubicBezTo>
                    <a:pt x="14955" y="2590"/>
                    <a:pt x="15290" y="1799"/>
                    <a:pt x="14986" y="1070"/>
                  </a:cubicBezTo>
                  <a:cubicBezTo>
                    <a:pt x="14895" y="857"/>
                    <a:pt x="14743" y="644"/>
                    <a:pt x="14530" y="492"/>
                  </a:cubicBezTo>
                  <a:cubicBezTo>
                    <a:pt x="14094" y="125"/>
                    <a:pt x="13434" y="1"/>
                    <a:pt x="1278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34" name="Google Shape;1234;p59"/>
            <p:cNvSpPr/>
            <p:nvPr/>
          </p:nvSpPr>
          <p:spPr>
            <a:xfrm rot="-8572764" flipH="1">
              <a:off x="247561" y="2776574"/>
              <a:ext cx="553397" cy="434110"/>
            </a:xfrm>
            <a:custGeom>
              <a:avLst/>
              <a:gdLst/>
              <a:ahLst/>
              <a:cxnLst/>
              <a:rect l="l" t="t" r="r" b="b"/>
              <a:pathLst>
                <a:path w="15229" h="11947" extrusionOk="0">
                  <a:moveTo>
                    <a:pt x="14499" y="1"/>
                  </a:moveTo>
                  <a:lnTo>
                    <a:pt x="0" y="11946"/>
                  </a:lnTo>
                  <a:cubicBezTo>
                    <a:pt x="6080" y="11551"/>
                    <a:pt x="11551" y="8086"/>
                    <a:pt x="14530" y="2767"/>
                  </a:cubicBezTo>
                  <a:cubicBezTo>
                    <a:pt x="14894" y="2098"/>
                    <a:pt x="15229" y="1277"/>
                    <a:pt x="14925" y="578"/>
                  </a:cubicBezTo>
                  <a:cubicBezTo>
                    <a:pt x="14834" y="335"/>
                    <a:pt x="14682" y="153"/>
                    <a:pt x="1449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35" name="Google Shape;1235;p59"/>
            <p:cNvSpPr/>
            <p:nvPr/>
          </p:nvSpPr>
          <p:spPr>
            <a:xfrm rot="-8572764" flipH="1">
              <a:off x="195168" y="1956872"/>
              <a:ext cx="111595" cy="123725"/>
            </a:xfrm>
            <a:custGeom>
              <a:avLst/>
              <a:gdLst/>
              <a:ahLst/>
              <a:cxnLst/>
              <a:rect l="l" t="t" r="r" b="b"/>
              <a:pathLst>
                <a:path w="3071" h="3405" extrusionOk="0">
                  <a:moveTo>
                    <a:pt x="700" y="1"/>
                  </a:moveTo>
                  <a:cubicBezTo>
                    <a:pt x="700" y="1"/>
                    <a:pt x="761" y="2280"/>
                    <a:pt x="1" y="3405"/>
                  </a:cubicBezTo>
                  <a:cubicBezTo>
                    <a:pt x="1" y="3405"/>
                    <a:pt x="1764" y="3131"/>
                    <a:pt x="3071" y="700"/>
                  </a:cubicBezTo>
                  <a:lnTo>
                    <a:pt x="70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36" name="Google Shape;1236;p59"/>
            <p:cNvSpPr/>
            <p:nvPr/>
          </p:nvSpPr>
          <p:spPr>
            <a:xfrm rot="-8572764" flipH="1">
              <a:off x="854587" y="1559850"/>
              <a:ext cx="140339" cy="92803"/>
            </a:xfrm>
            <a:custGeom>
              <a:avLst/>
              <a:gdLst/>
              <a:ahLst/>
              <a:cxnLst/>
              <a:rect l="l" t="t" r="r" b="b"/>
              <a:pathLst>
                <a:path w="3862" h="2554" extrusionOk="0">
                  <a:moveTo>
                    <a:pt x="1" y="1"/>
                  </a:moveTo>
                  <a:cubicBezTo>
                    <a:pt x="1" y="1"/>
                    <a:pt x="2676" y="1916"/>
                    <a:pt x="2858" y="2554"/>
                  </a:cubicBezTo>
                  <a:lnTo>
                    <a:pt x="3861" y="1064"/>
                  </a:lnTo>
                  <a:cubicBezTo>
                    <a:pt x="2524" y="912"/>
                    <a:pt x="1217" y="548"/>
                    <a:pt x="1"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37" name="Google Shape;1237;p59"/>
            <p:cNvSpPr/>
            <p:nvPr/>
          </p:nvSpPr>
          <p:spPr>
            <a:xfrm rot="-8572764" flipH="1">
              <a:off x="916503" y="1362340"/>
              <a:ext cx="59668" cy="110499"/>
            </a:xfrm>
            <a:custGeom>
              <a:avLst/>
              <a:gdLst/>
              <a:ahLst/>
              <a:cxnLst/>
              <a:rect l="l" t="t" r="r" b="b"/>
              <a:pathLst>
                <a:path w="1642" h="3041" extrusionOk="0">
                  <a:moveTo>
                    <a:pt x="609" y="1"/>
                  </a:moveTo>
                  <a:lnTo>
                    <a:pt x="609" y="1"/>
                  </a:lnTo>
                  <a:cubicBezTo>
                    <a:pt x="639" y="700"/>
                    <a:pt x="426" y="1369"/>
                    <a:pt x="1" y="1946"/>
                  </a:cubicBezTo>
                  <a:lnTo>
                    <a:pt x="1612" y="3040"/>
                  </a:lnTo>
                  <a:cubicBezTo>
                    <a:pt x="1642" y="1916"/>
                    <a:pt x="1308" y="852"/>
                    <a:pt x="609"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38" name="Google Shape;1238;p59"/>
            <p:cNvSpPr/>
            <p:nvPr/>
          </p:nvSpPr>
          <p:spPr>
            <a:xfrm rot="-8572764" flipH="1">
              <a:off x="-92310" y="1999496"/>
              <a:ext cx="460589" cy="816478"/>
            </a:xfrm>
            <a:custGeom>
              <a:avLst/>
              <a:gdLst/>
              <a:ahLst/>
              <a:cxnLst/>
              <a:rect l="l" t="t" r="r" b="b"/>
              <a:pathLst>
                <a:path w="12675" h="22470" extrusionOk="0">
                  <a:moveTo>
                    <a:pt x="10499" y="0"/>
                  </a:moveTo>
                  <a:cubicBezTo>
                    <a:pt x="9632" y="0"/>
                    <a:pt x="8692" y="456"/>
                    <a:pt x="7933" y="980"/>
                  </a:cubicBezTo>
                  <a:cubicBezTo>
                    <a:pt x="4681" y="3259"/>
                    <a:pt x="2280" y="6603"/>
                    <a:pt x="1125" y="10433"/>
                  </a:cubicBezTo>
                  <a:cubicBezTo>
                    <a:pt x="0" y="14232"/>
                    <a:pt x="365" y="18792"/>
                    <a:pt x="1854" y="22469"/>
                  </a:cubicBezTo>
                  <a:lnTo>
                    <a:pt x="1915" y="22409"/>
                  </a:lnTo>
                  <a:cubicBezTo>
                    <a:pt x="8541" y="18214"/>
                    <a:pt x="12584" y="10980"/>
                    <a:pt x="12675" y="3138"/>
                  </a:cubicBezTo>
                  <a:cubicBezTo>
                    <a:pt x="12675" y="2135"/>
                    <a:pt x="12553" y="1041"/>
                    <a:pt x="11794" y="402"/>
                  </a:cubicBezTo>
                  <a:cubicBezTo>
                    <a:pt x="11520" y="220"/>
                    <a:pt x="11216" y="68"/>
                    <a:pt x="10912" y="37"/>
                  </a:cubicBezTo>
                  <a:cubicBezTo>
                    <a:pt x="10777" y="12"/>
                    <a:pt x="10639" y="0"/>
                    <a:pt x="1049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39" name="Google Shape;1239;p59"/>
            <p:cNvSpPr/>
            <p:nvPr/>
          </p:nvSpPr>
          <p:spPr>
            <a:xfrm rot="-8572764" flipH="1">
              <a:off x="-30072" y="2022613"/>
              <a:ext cx="391037" cy="812917"/>
            </a:xfrm>
            <a:custGeom>
              <a:avLst/>
              <a:gdLst/>
              <a:ahLst/>
              <a:cxnLst/>
              <a:rect l="l" t="t" r="r" b="b"/>
              <a:pathLst>
                <a:path w="10761" h="22372" extrusionOk="0">
                  <a:moveTo>
                    <a:pt x="9028" y="0"/>
                  </a:moveTo>
                  <a:lnTo>
                    <a:pt x="1" y="22372"/>
                  </a:lnTo>
                  <a:cubicBezTo>
                    <a:pt x="6627" y="18177"/>
                    <a:pt x="10670" y="10943"/>
                    <a:pt x="10761" y="3101"/>
                  </a:cubicBezTo>
                  <a:cubicBezTo>
                    <a:pt x="10761" y="2098"/>
                    <a:pt x="10639" y="1004"/>
                    <a:pt x="9880" y="365"/>
                  </a:cubicBezTo>
                  <a:cubicBezTo>
                    <a:pt x="9636" y="183"/>
                    <a:pt x="9332" y="31"/>
                    <a:pt x="902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40" name="Google Shape;1240;p59"/>
            <p:cNvSpPr/>
            <p:nvPr/>
          </p:nvSpPr>
          <p:spPr>
            <a:xfrm rot="-8572764" flipH="1">
              <a:off x="860665" y="729651"/>
              <a:ext cx="383333" cy="698748"/>
            </a:xfrm>
            <a:custGeom>
              <a:avLst/>
              <a:gdLst/>
              <a:ahLst/>
              <a:cxnLst/>
              <a:rect l="l" t="t" r="r" b="b"/>
              <a:pathLst>
                <a:path w="10549" h="19230" extrusionOk="0">
                  <a:moveTo>
                    <a:pt x="8724" y="0"/>
                  </a:moveTo>
                  <a:lnTo>
                    <a:pt x="8664" y="31"/>
                  </a:lnTo>
                  <a:cubicBezTo>
                    <a:pt x="3223" y="3769"/>
                    <a:pt x="1" y="10000"/>
                    <a:pt x="153" y="16627"/>
                  </a:cubicBezTo>
                  <a:cubicBezTo>
                    <a:pt x="183" y="17478"/>
                    <a:pt x="335" y="18420"/>
                    <a:pt x="1004" y="18906"/>
                  </a:cubicBezTo>
                  <a:cubicBezTo>
                    <a:pt x="1217" y="19089"/>
                    <a:pt x="1490" y="19180"/>
                    <a:pt x="1733" y="19210"/>
                  </a:cubicBezTo>
                  <a:cubicBezTo>
                    <a:pt x="1823" y="19223"/>
                    <a:pt x="1913" y="19229"/>
                    <a:pt x="2005" y="19229"/>
                  </a:cubicBezTo>
                  <a:cubicBezTo>
                    <a:pt x="2780" y="19229"/>
                    <a:pt x="3600" y="18791"/>
                    <a:pt x="4226" y="18329"/>
                  </a:cubicBezTo>
                  <a:cubicBezTo>
                    <a:pt x="6931" y="16292"/>
                    <a:pt x="8846" y="13405"/>
                    <a:pt x="9727" y="10122"/>
                  </a:cubicBezTo>
                  <a:cubicBezTo>
                    <a:pt x="10548" y="6900"/>
                    <a:pt x="10092" y="3040"/>
                    <a:pt x="8724" y="0"/>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41" name="Google Shape;1241;p59"/>
            <p:cNvSpPr/>
            <p:nvPr/>
          </p:nvSpPr>
          <p:spPr>
            <a:xfrm rot="-8572764" flipH="1">
              <a:off x="867726" y="709713"/>
              <a:ext cx="314835" cy="696968"/>
            </a:xfrm>
            <a:custGeom>
              <a:avLst/>
              <a:gdLst/>
              <a:ahLst/>
              <a:cxnLst/>
              <a:rect l="l" t="t" r="r" b="b"/>
              <a:pathLst>
                <a:path w="8664" h="19181" extrusionOk="0">
                  <a:moveTo>
                    <a:pt x="8664" y="1"/>
                  </a:moveTo>
                  <a:lnTo>
                    <a:pt x="8664" y="1"/>
                  </a:lnTo>
                  <a:cubicBezTo>
                    <a:pt x="3223" y="3739"/>
                    <a:pt x="1" y="9970"/>
                    <a:pt x="153" y="16597"/>
                  </a:cubicBezTo>
                  <a:cubicBezTo>
                    <a:pt x="183" y="17448"/>
                    <a:pt x="335" y="18390"/>
                    <a:pt x="1004" y="18876"/>
                  </a:cubicBezTo>
                  <a:cubicBezTo>
                    <a:pt x="1217" y="19059"/>
                    <a:pt x="1490" y="19150"/>
                    <a:pt x="1733" y="19180"/>
                  </a:cubicBezTo>
                  <a:lnTo>
                    <a:pt x="866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42" name="Google Shape;1242;p59"/>
            <p:cNvSpPr/>
            <p:nvPr/>
          </p:nvSpPr>
          <p:spPr>
            <a:xfrm rot="-8572764" flipH="1">
              <a:off x="996480" y="1413865"/>
              <a:ext cx="578834" cy="424300"/>
            </a:xfrm>
            <a:custGeom>
              <a:avLst/>
              <a:gdLst/>
              <a:ahLst/>
              <a:cxnLst/>
              <a:rect l="l" t="t" r="r" b="b"/>
              <a:pathLst>
                <a:path w="15929" h="11677" extrusionOk="0">
                  <a:moveTo>
                    <a:pt x="1" y="1"/>
                  </a:moveTo>
                  <a:cubicBezTo>
                    <a:pt x="548" y="3040"/>
                    <a:pt x="2189" y="6201"/>
                    <a:pt x="4499" y="8238"/>
                  </a:cubicBezTo>
                  <a:cubicBezTo>
                    <a:pt x="6840" y="10305"/>
                    <a:pt x="9788" y="11521"/>
                    <a:pt x="12888" y="11673"/>
                  </a:cubicBezTo>
                  <a:cubicBezTo>
                    <a:pt x="12965" y="11675"/>
                    <a:pt x="13043" y="11677"/>
                    <a:pt x="13121" y="11677"/>
                  </a:cubicBezTo>
                  <a:cubicBezTo>
                    <a:pt x="13887" y="11677"/>
                    <a:pt x="14736" y="11533"/>
                    <a:pt x="15259" y="11065"/>
                  </a:cubicBezTo>
                  <a:cubicBezTo>
                    <a:pt x="15442" y="10913"/>
                    <a:pt x="15594" y="10700"/>
                    <a:pt x="15685" y="10457"/>
                  </a:cubicBezTo>
                  <a:cubicBezTo>
                    <a:pt x="15928" y="9727"/>
                    <a:pt x="15533" y="8937"/>
                    <a:pt x="15138" y="8299"/>
                  </a:cubicBezTo>
                  <a:cubicBezTo>
                    <a:pt x="11825" y="3162"/>
                    <a:pt x="6171" y="31"/>
                    <a:pt x="6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43" name="Google Shape;1243;p59"/>
            <p:cNvSpPr/>
            <p:nvPr/>
          </p:nvSpPr>
          <p:spPr>
            <a:xfrm rot="-8572764" flipH="1">
              <a:off x="991762" y="1434519"/>
              <a:ext cx="576617" cy="402062"/>
            </a:xfrm>
            <a:custGeom>
              <a:avLst/>
              <a:gdLst/>
              <a:ahLst/>
              <a:cxnLst/>
              <a:rect l="l" t="t" r="r" b="b"/>
              <a:pathLst>
                <a:path w="15868" h="11065" extrusionOk="0">
                  <a:moveTo>
                    <a:pt x="1" y="1"/>
                  </a:moveTo>
                  <a:lnTo>
                    <a:pt x="15198" y="11065"/>
                  </a:lnTo>
                  <a:cubicBezTo>
                    <a:pt x="15411" y="10913"/>
                    <a:pt x="15533" y="10700"/>
                    <a:pt x="15624" y="10457"/>
                  </a:cubicBezTo>
                  <a:cubicBezTo>
                    <a:pt x="15867" y="9727"/>
                    <a:pt x="15502" y="8937"/>
                    <a:pt x="15077" y="8299"/>
                  </a:cubicBezTo>
                  <a:cubicBezTo>
                    <a:pt x="11794" y="3162"/>
                    <a:pt x="6110" y="31"/>
                    <a:pt x="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44" name="Google Shape;1244;p59"/>
            <p:cNvSpPr/>
            <p:nvPr/>
          </p:nvSpPr>
          <p:spPr>
            <a:xfrm rot="-8572764" flipH="1">
              <a:off x="136343" y="1840226"/>
              <a:ext cx="1150218" cy="519465"/>
            </a:xfrm>
            <a:custGeom>
              <a:avLst/>
              <a:gdLst/>
              <a:ahLst/>
              <a:cxnLst/>
              <a:rect l="l" t="t" r="r" b="b"/>
              <a:pathLst>
                <a:path w="31653" h="14296" extrusionOk="0">
                  <a:moveTo>
                    <a:pt x="31150" y="0"/>
                  </a:moveTo>
                  <a:cubicBezTo>
                    <a:pt x="31088" y="0"/>
                    <a:pt x="31022" y="20"/>
                    <a:pt x="30955" y="67"/>
                  </a:cubicBezTo>
                  <a:cubicBezTo>
                    <a:pt x="26304" y="3441"/>
                    <a:pt x="21714" y="7362"/>
                    <a:pt x="16365" y="9611"/>
                  </a:cubicBezTo>
                  <a:cubicBezTo>
                    <a:pt x="11319" y="11769"/>
                    <a:pt x="5848" y="12651"/>
                    <a:pt x="468" y="13563"/>
                  </a:cubicBezTo>
                  <a:cubicBezTo>
                    <a:pt x="1" y="13621"/>
                    <a:pt x="178" y="14296"/>
                    <a:pt x="597" y="14296"/>
                  </a:cubicBezTo>
                  <a:cubicBezTo>
                    <a:pt x="614" y="14296"/>
                    <a:pt x="632" y="14294"/>
                    <a:pt x="650" y="14292"/>
                  </a:cubicBezTo>
                  <a:cubicBezTo>
                    <a:pt x="6091" y="13380"/>
                    <a:pt x="11562" y="12468"/>
                    <a:pt x="16669" y="10310"/>
                  </a:cubicBezTo>
                  <a:cubicBezTo>
                    <a:pt x="22049" y="8031"/>
                    <a:pt x="26639" y="4140"/>
                    <a:pt x="31350" y="736"/>
                  </a:cubicBezTo>
                  <a:cubicBezTo>
                    <a:pt x="31653" y="483"/>
                    <a:pt x="31453" y="0"/>
                    <a:pt x="3115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45" name="Google Shape;1245;p59"/>
            <p:cNvSpPr/>
            <p:nvPr/>
          </p:nvSpPr>
          <p:spPr>
            <a:xfrm rot="-8572764" flipH="1">
              <a:off x="404902" y="1739298"/>
              <a:ext cx="1065186" cy="264601"/>
            </a:xfrm>
            <a:custGeom>
              <a:avLst/>
              <a:gdLst/>
              <a:ahLst/>
              <a:cxnLst/>
              <a:rect l="l" t="t" r="r" b="b"/>
              <a:pathLst>
                <a:path w="29313" h="7282" extrusionOk="0">
                  <a:moveTo>
                    <a:pt x="9169" y="1"/>
                  </a:moveTo>
                  <a:cubicBezTo>
                    <a:pt x="6249" y="1"/>
                    <a:pt x="3314" y="385"/>
                    <a:pt x="441" y="1168"/>
                  </a:cubicBezTo>
                  <a:cubicBezTo>
                    <a:pt x="0" y="1306"/>
                    <a:pt x="109" y="1918"/>
                    <a:pt x="495" y="1918"/>
                  </a:cubicBezTo>
                  <a:cubicBezTo>
                    <a:pt x="535" y="1918"/>
                    <a:pt x="578" y="1912"/>
                    <a:pt x="623" y="1897"/>
                  </a:cubicBezTo>
                  <a:lnTo>
                    <a:pt x="654" y="1928"/>
                  </a:lnTo>
                  <a:cubicBezTo>
                    <a:pt x="3479" y="1152"/>
                    <a:pt x="6361" y="772"/>
                    <a:pt x="9227" y="772"/>
                  </a:cubicBezTo>
                  <a:cubicBezTo>
                    <a:pt x="16136" y="772"/>
                    <a:pt x="22946" y="2984"/>
                    <a:pt x="28618" y="7217"/>
                  </a:cubicBezTo>
                  <a:cubicBezTo>
                    <a:pt x="28678" y="7262"/>
                    <a:pt x="28738" y="7281"/>
                    <a:pt x="28796" y="7281"/>
                  </a:cubicBezTo>
                  <a:cubicBezTo>
                    <a:pt x="29091" y="7281"/>
                    <a:pt x="29313" y="6777"/>
                    <a:pt x="28982" y="6548"/>
                  </a:cubicBezTo>
                  <a:cubicBezTo>
                    <a:pt x="23199" y="2248"/>
                    <a:pt x="16228" y="1"/>
                    <a:pt x="9169"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46" name="Google Shape;1246;p59"/>
            <p:cNvSpPr/>
            <p:nvPr/>
          </p:nvSpPr>
          <p:spPr>
            <a:xfrm rot="-8572764" flipH="1">
              <a:off x="165946" y="1982862"/>
              <a:ext cx="1457022" cy="234806"/>
            </a:xfrm>
            <a:custGeom>
              <a:avLst/>
              <a:gdLst/>
              <a:ahLst/>
              <a:cxnLst/>
              <a:rect l="l" t="t" r="r" b="b"/>
              <a:pathLst>
                <a:path w="40096" h="6462" extrusionOk="0">
                  <a:moveTo>
                    <a:pt x="26455" y="0"/>
                  </a:moveTo>
                  <a:cubicBezTo>
                    <a:pt x="24524" y="0"/>
                    <a:pt x="22576" y="201"/>
                    <a:pt x="20639" y="594"/>
                  </a:cubicBezTo>
                  <a:cubicBezTo>
                    <a:pt x="13861" y="1992"/>
                    <a:pt x="7477" y="5184"/>
                    <a:pt x="486" y="5701"/>
                  </a:cubicBezTo>
                  <a:cubicBezTo>
                    <a:pt x="10" y="5730"/>
                    <a:pt x="0" y="6461"/>
                    <a:pt x="458" y="6461"/>
                  </a:cubicBezTo>
                  <a:cubicBezTo>
                    <a:pt x="468" y="6461"/>
                    <a:pt x="477" y="6461"/>
                    <a:pt x="486" y="6461"/>
                  </a:cubicBezTo>
                  <a:cubicBezTo>
                    <a:pt x="7113" y="5974"/>
                    <a:pt x="13192" y="3147"/>
                    <a:pt x="19575" y="1628"/>
                  </a:cubicBezTo>
                  <a:cubicBezTo>
                    <a:pt x="21885" y="1071"/>
                    <a:pt x="24210" y="780"/>
                    <a:pt x="26509" y="780"/>
                  </a:cubicBezTo>
                  <a:cubicBezTo>
                    <a:pt x="30986" y="780"/>
                    <a:pt x="35366" y="1882"/>
                    <a:pt x="39363" y="4272"/>
                  </a:cubicBezTo>
                  <a:cubicBezTo>
                    <a:pt x="39424" y="4303"/>
                    <a:pt x="39484" y="4316"/>
                    <a:pt x="39541" y="4316"/>
                  </a:cubicBezTo>
                  <a:cubicBezTo>
                    <a:pt x="39878" y="4316"/>
                    <a:pt x="40096" y="3837"/>
                    <a:pt x="39758" y="3603"/>
                  </a:cubicBezTo>
                  <a:lnTo>
                    <a:pt x="39758" y="3603"/>
                  </a:lnTo>
                  <a:lnTo>
                    <a:pt x="39758" y="3634"/>
                  </a:lnTo>
                  <a:cubicBezTo>
                    <a:pt x="35657" y="1165"/>
                    <a:pt x="31102" y="0"/>
                    <a:pt x="26455"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47" name="Google Shape;1247;p59"/>
            <p:cNvSpPr/>
            <p:nvPr/>
          </p:nvSpPr>
          <p:spPr>
            <a:xfrm rot="-8572764" flipH="1">
              <a:off x="752325" y="2692589"/>
              <a:ext cx="768810" cy="508273"/>
            </a:xfrm>
            <a:custGeom>
              <a:avLst/>
              <a:gdLst/>
              <a:ahLst/>
              <a:cxnLst/>
              <a:rect l="l" t="t" r="r" b="b"/>
              <a:pathLst>
                <a:path w="21157" h="13988" extrusionOk="0">
                  <a:moveTo>
                    <a:pt x="17282" y="1"/>
                  </a:moveTo>
                  <a:cubicBezTo>
                    <a:pt x="13347" y="1"/>
                    <a:pt x="9509" y="1306"/>
                    <a:pt x="6384" y="3740"/>
                  </a:cubicBezTo>
                  <a:cubicBezTo>
                    <a:pt x="3253" y="6171"/>
                    <a:pt x="913" y="10092"/>
                    <a:pt x="1" y="13953"/>
                  </a:cubicBezTo>
                  <a:lnTo>
                    <a:pt x="61" y="13953"/>
                  </a:lnTo>
                  <a:cubicBezTo>
                    <a:pt x="482" y="13976"/>
                    <a:pt x="902" y="13987"/>
                    <a:pt x="1321" y="13987"/>
                  </a:cubicBezTo>
                  <a:cubicBezTo>
                    <a:pt x="8674" y="13987"/>
                    <a:pt x="15631" y="10481"/>
                    <a:pt x="20031" y="4500"/>
                  </a:cubicBezTo>
                  <a:cubicBezTo>
                    <a:pt x="20609" y="3709"/>
                    <a:pt x="21156" y="2737"/>
                    <a:pt x="20882" y="1764"/>
                  </a:cubicBezTo>
                  <a:cubicBezTo>
                    <a:pt x="20791" y="1460"/>
                    <a:pt x="20609" y="1187"/>
                    <a:pt x="20396" y="943"/>
                  </a:cubicBezTo>
                  <a:cubicBezTo>
                    <a:pt x="19697" y="244"/>
                    <a:pt x="18481" y="1"/>
                    <a:pt x="17417" y="1"/>
                  </a:cubicBezTo>
                  <a:cubicBezTo>
                    <a:pt x="17372" y="1"/>
                    <a:pt x="17327" y="1"/>
                    <a:pt x="1728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48" name="Google Shape;1248;p59"/>
            <p:cNvSpPr/>
            <p:nvPr/>
          </p:nvSpPr>
          <p:spPr>
            <a:xfrm rot="-8572764" flipH="1">
              <a:off x="764657" y="2696731"/>
              <a:ext cx="766594" cy="474008"/>
            </a:xfrm>
            <a:custGeom>
              <a:avLst/>
              <a:gdLst/>
              <a:ahLst/>
              <a:cxnLst/>
              <a:rect l="l" t="t" r="r" b="b"/>
              <a:pathLst>
                <a:path w="21096" h="13045" extrusionOk="0">
                  <a:moveTo>
                    <a:pt x="20335" y="0"/>
                  </a:moveTo>
                  <a:lnTo>
                    <a:pt x="0" y="13010"/>
                  </a:lnTo>
                  <a:cubicBezTo>
                    <a:pt x="423" y="13033"/>
                    <a:pt x="844" y="13044"/>
                    <a:pt x="1265" y="13044"/>
                  </a:cubicBezTo>
                  <a:cubicBezTo>
                    <a:pt x="8643" y="13044"/>
                    <a:pt x="15599" y="9538"/>
                    <a:pt x="19970" y="3557"/>
                  </a:cubicBezTo>
                  <a:cubicBezTo>
                    <a:pt x="20548" y="2766"/>
                    <a:pt x="21095" y="1763"/>
                    <a:pt x="20821" y="821"/>
                  </a:cubicBezTo>
                  <a:cubicBezTo>
                    <a:pt x="20730" y="517"/>
                    <a:pt x="20548" y="244"/>
                    <a:pt x="2033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49" name="Google Shape;1249;p59"/>
            <p:cNvSpPr/>
            <p:nvPr/>
          </p:nvSpPr>
          <p:spPr>
            <a:xfrm rot="-8572764" flipH="1">
              <a:off x="1239531" y="2383244"/>
              <a:ext cx="653909" cy="313583"/>
            </a:xfrm>
            <a:custGeom>
              <a:avLst/>
              <a:gdLst/>
              <a:ahLst/>
              <a:cxnLst/>
              <a:rect l="l" t="t" r="r" b="b"/>
              <a:pathLst>
                <a:path w="17995" h="8630" extrusionOk="0">
                  <a:moveTo>
                    <a:pt x="5037" y="0"/>
                  </a:moveTo>
                  <a:cubicBezTo>
                    <a:pt x="3364" y="0"/>
                    <a:pt x="1679" y="234"/>
                    <a:pt x="30" y="712"/>
                  </a:cubicBezTo>
                  <a:lnTo>
                    <a:pt x="0" y="712"/>
                  </a:lnTo>
                  <a:cubicBezTo>
                    <a:pt x="1368" y="3448"/>
                    <a:pt x="3830" y="6032"/>
                    <a:pt x="6626" y="7339"/>
                  </a:cubicBezTo>
                  <a:cubicBezTo>
                    <a:pt x="8449" y="8191"/>
                    <a:pt x="10441" y="8629"/>
                    <a:pt x="12448" y="8629"/>
                  </a:cubicBezTo>
                  <a:cubicBezTo>
                    <a:pt x="13520" y="8629"/>
                    <a:pt x="14596" y="8504"/>
                    <a:pt x="15654" y="8250"/>
                  </a:cubicBezTo>
                  <a:cubicBezTo>
                    <a:pt x="16444" y="8068"/>
                    <a:pt x="17326" y="7673"/>
                    <a:pt x="17721" y="7035"/>
                  </a:cubicBezTo>
                  <a:cubicBezTo>
                    <a:pt x="17873" y="6822"/>
                    <a:pt x="17934" y="6579"/>
                    <a:pt x="17964" y="6305"/>
                  </a:cubicBezTo>
                  <a:cubicBezTo>
                    <a:pt x="17994" y="5545"/>
                    <a:pt x="17417" y="4907"/>
                    <a:pt x="16809" y="4390"/>
                  </a:cubicBezTo>
                  <a:cubicBezTo>
                    <a:pt x="13509" y="1528"/>
                    <a:pt x="9314" y="0"/>
                    <a:pt x="503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50" name="Google Shape;1250;p59"/>
            <p:cNvSpPr/>
            <p:nvPr/>
          </p:nvSpPr>
          <p:spPr>
            <a:xfrm rot="-8572764" flipH="1">
              <a:off x="1223021" y="2435657"/>
              <a:ext cx="652818" cy="255626"/>
            </a:xfrm>
            <a:custGeom>
              <a:avLst/>
              <a:gdLst/>
              <a:ahLst/>
              <a:cxnLst/>
              <a:rect l="l" t="t" r="r" b="b"/>
              <a:pathLst>
                <a:path w="17965" h="7035" extrusionOk="0">
                  <a:moveTo>
                    <a:pt x="5007" y="0"/>
                  </a:moveTo>
                  <a:cubicBezTo>
                    <a:pt x="3334" y="0"/>
                    <a:pt x="1649" y="234"/>
                    <a:pt x="0" y="712"/>
                  </a:cubicBezTo>
                  <a:lnTo>
                    <a:pt x="17691" y="7035"/>
                  </a:lnTo>
                  <a:cubicBezTo>
                    <a:pt x="17843" y="6822"/>
                    <a:pt x="17904" y="6579"/>
                    <a:pt x="17934" y="6335"/>
                  </a:cubicBezTo>
                  <a:cubicBezTo>
                    <a:pt x="17964" y="5576"/>
                    <a:pt x="17387" y="4907"/>
                    <a:pt x="16779" y="4390"/>
                  </a:cubicBezTo>
                  <a:cubicBezTo>
                    <a:pt x="13479" y="1528"/>
                    <a:pt x="9284" y="0"/>
                    <a:pt x="50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51" name="Google Shape;1251;p59"/>
            <p:cNvSpPr/>
            <p:nvPr/>
          </p:nvSpPr>
          <p:spPr>
            <a:xfrm rot="-8572764" flipH="1">
              <a:off x="1348438" y="1783414"/>
              <a:ext cx="735634" cy="553802"/>
            </a:xfrm>
            <a:custGeom>
              <a:avLst/>
              <a:gdLst/>
              <a:ahLst/>
              <a:cxnLst/>
              <a:rect l="l" t="t" r="r" b="b"/>
              <a:pathLst>
                <a:path w="20244" h="15241" extrusionOk="0">
                  <a:moveTo>
                    <a:pt x="0" y="0"/>
                  </a:moveTo>
                  <a:lnTo>
                    <a:pt x="0" y="0"/>
                  </a:lnTo>
                  <a:cubicBezTo>
                    <a:pt x="639" y="3921"/>
                    <a:pt x="2675" y="7994"/>
                    <a:pt x="5593" y="10669"/>
                  </a:cubicBezTo>
                  <a:cubicBezTo>
                    <a:pt x="8572" y="13344"/>
                    <a:pt x="12341" y="14955"/>
                    <a:pt x="16323" y="15229"/>
                  </a:cubicBezTo>
                  <a:cubicBezTo>
                    <a:pt x="16463" y="15237"/>
                    <a:pt x="16606" y="15241"/>
                    <a:pt x="16750" y="15241"/>
                  </a:cubicBezTo>
                  <a:cubicBezTo>
                    <a:pt x="17699" y="15241"/>
                    <a:pt x="18703" y="15053"/>
                    <a:pt x="19363" y="14499"/>
                  </a:cubicBezTo>
                  <a:cubicBezTo>
                    <a:pt x="19606" y="14286"/>
                    <a:pt x="19788" y="14043"/>
                    <a:pt x="19910" y="13739"/>
                  </a:cubicBezTo>
                  <a:cubicBezTo>
                    <a:pt x="20244" y="12827"/>
                    <a:pt x="19788" y="11794"/>
                    <a:pt x="19271" y="10943"/>
                  </a:cubicBezTo>
                  <a:cubicBezTo>
                    <a:pt x="15138" y="4286"/>
                    <a:pt x="7903" y="183"/>
                    <a:pt x="61" y="31"/>
                  </a:cubicBezTo>
                  <a:lnTo>
                    <a:pt x="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52" name="Google Shape;1252;p59"/>
            <p:cNvSpPr/>
            <p:nvPr/>
          </p:nvSpPr>
          <p:spPr>
            <a:xfrm rot="-8572764" flipH="1">
              <a:off x="1343284" y="1808609"/>
              <a:ext cx="732327" cy="526877"/>
            </a:xfrm>
            <a:custGeom>
              <a:avLst/>
              <a:gdLst/>
              <a:ahLst/>
              <a:cxnLst/>
              <a:rect l="l" t="t" r="r" b="b"/>
              <a:pathLst>
                <a:path w="20153" h="14500" extrusionOk="0">
                  <a:moveTo>
                    <a:pt x="1" y="0"/>
                  </a:moveTo>
                  <a:lnTo>
                    <a:pt x="19272" y="14499"/>
                  </a:lnTo>
                  <a:cubicBezTo>
                    <a:pt x="19515" y="14286"/>
                    <a:pt x="19697" y="14013"/>
                    <a:pt x="19819" y="13739"/>
                  </a:cubicBezTo>
                  <a:cubicBezTo>
                    <a:pt x="20153" y="12797"/>
                    <a:pt x="19697" y="11794"/>
                    <a:pt x="19180" y="10943"/>
                  </a:cubicBezTo>
                  <a:cubicBezTo>
                    <a:pt x="15047" y="4286"/>
                    <a:pt x="7812" y="152"/>
                    <a:pt x="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53" name="Google Shape;1253;p59"/>
            <p:cNvSpPr/>
            <p:nvPr/>
          </p:nvSpPr>
          <p:spPr>
            <a:xfrm rot="9955824">
              <a:off x="946691" y="-939157"/>
              <a:ext cx="870391" cy="1627951"/>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54" name="Google Shape;1254;p59"/>
            <p:cNvSpPr/>
            <p:nvPr/>
          </p:nvSpPr>
          <p:spPr>
            <a:xfrm rot="9955824">
              <a:off x="1523222" y="-354633"/>
              <a:ext cx="1156258" cy="1388359"/>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55" name="Google Shape;1255;p59"/>
            <p:cNvSpPr/>
            <p:nvPr/>
          </p:nvSpPr>
          <p:spPr>
            <a:xfrm rot="9955824">
              <a:off x="1676314" y="223094"/>
              <a:ext cx="1565963" cy="903614"/>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56" name="Google Shape;1256;p59"/>
            <p:cNvSpPr/>
            <p:nvPr/>
          </p:nvSpPr>
          <p:spPr>
            <a:xfrm rot="9955824">
              <a:off x="2265827" y="739105"/>
              <a:ext cx="1061453" cy="1051207"/>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57" name="Google Shape;1257;p59"/>
            <p:cNvSpPr/>
            <p:nvPr/>
          </p:nvSpPr>
          <p:spPr>
            <a:xfrm rot="9955824">
              <a:off x="2336492" y="688038"/>
              <a:ext cx="888051" cy="1057057"/>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58" name="Google Shape;1258;p59"/>
            <p:cNvSpPr/>
            <p:nvPr/>
          </p:nvSpPr>
          <p:spPr>
            <a:xfrm rot="9955824">
              <a:off x="1277520" y="427013"/>
              <a:ext cx="299966" cy="389075"/>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59" name="Google Shape;1259;p59"/>
            <p:cNvSpPr/>
            <p:nvPr/>
          </p:nvSpPr>
          <p:spPr>
            <a:xfrm rot="9955824">
              <a:off x="1358957" y="440497"/>
              <a:ext cx="104943" cy="9944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60" name="Google Shape;1260;p59"/>
            <p:cNvSpPr/>
            <p:nvPr/>
          </p:nvSpPr>
          <p:spPr>
            <a:xfrm rot="9955824">
              <a:off x="922042" y="343024"/>
              <a:ext cx="476093" cy="23330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61" name="Google Shape;1261;p59"/>
            <p:cNvSpPr/>
            <p:nvPr/>
          </p:nvSpPr>
          <p:spPr>
            <a:xfrm rot="9955824">
              <a:off x="927008" y="383271"/>
              <a:ext cx="473877" cy="192721"/>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62" name="Google Shape;1262;p59"/>
            <p:cNvSpPr/>
            <p:nvPr/>
          </p:nvSpPr>
          <p:spPr>
            <a:xfrm rot="9955824">
              <a:off x="2022571" y="840224"/>
              <a:ext cx="444116" cy="520208"/>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63" name="Google Shape;1263;p59"/>
            <p:cNvSpPr/>
            <p:nvPr/>
          </p:nvSpPr>
          <p:spPr>
            <a:xfrm rot="9955824">
              <a:off x="1608111" y="-306868"/>
              <a:ext cx="521297" cy="1073444"/>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64" name="Google Shape;1264;p59"/>
            <p:cNvSpPr/>
            <p:nvPr/>
          </p:nvSpPr>
          <p:spPr>
            <a:xfrm rot="9955824">
              <a:off x="1892139" y="-338009"/>
              <a:ext cx="121549" cy="130333"/>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65" name="Google Shape;1265;p59"/>
            <p:cNvSpPr/>
            <p:nvPr/>
          </p:nvSpPr>
          <p:spPr>
            <a:xfrm rot="9955824">
              <a:off x="1828152" y="-866282"/>
              <a:ext cx="428564" cy="583648"/>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66" name="Google Shape;1266;p59"/>
            <p:cNvSpPr/>
            <p:nvPr/>
          </p:nvSpPr>
          <p:spPr>
            <a:xfrm rot="9955824">
              <a:off x="1853493" y="-865630"/>
              <a:ext cx="403164" cy="578743"/>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67" name="Google Shape;1267;p59"/>
            <p:cNvSpPr/>
            <p:nvPr/>
          </p:nvSpPr>
          <p:spPr>
            <a:xfrm rot="9955824">
              <a:off x="1647583" y="320181"/>
              <a:ext cx="91716" cy="128153"/>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68" name="Google Shape;1268;p59"/>
            <p:cNvSpPr/>
            <p:nvPr/>
          </p:nvSpPr>
          <p:spPr>
            <a:xfrm rot="9955824">
              <a:off x="2250453" y="810275"/>
              <a:ext cx="145822" cy="63005"/>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69" name="Google Shape;1269;p59"/>
            <p:cNvSpPr/>
            <p:nvPr/>
          </p:nvSpPr>
          <p:spPr>
            <a:xfrm rot="9955824">
              <a:off x="2311397" y="974678"/>
              <a:ext cx="69623" cy="93926"/>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70" name="Google Shape;1270;p59"/>
            <p:cNvSpPr/>
            <p:nvPr/>
          </p:nvSpPr>
          <p:spPr>
            <a:xfrm rot="9955824">
              <a:off x="1420178" y="-468039"/>
              <a:ext cx="405417" cy="878034"/>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71" name="Google Shape;1271;p59"/>
            <p:cNvSpPr/>
            <p:nvPr/>
          </p:nvSpPr>
          <p:spPr>
            <a:xfrm rot="9955824">
              <a:off x="1585323" y="-488279"/>
              <a:ext cx="236375" cy="875818"/>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72" name="Google Shape;1272;p59"/>
            <p:cNvSpPr/>
            <p:nvPr/>
          </p:nvSpPr>
          <p:spPr>
            <a:xfrm rot="9955824">
              <a:off x="2238057" y="1002826"/>
              <a:ext cx="344624" cy="744867"/>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73" name="Google Shape;1273;p59"/>
            <p:cNvSpPr/>
            <p:nvPr/>
          </p:nvSpPr>
          <p:spPr>
            <a:xfrm rot="9955824">
              <a:off x="2240712" y="1024342"/>
              <a:ext cx="185575" cy="742650"/>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74" name="Google Shape;1274;p59"/>
            <p:cNvSpPr/>
            <p:nvPr/>
          </p:nvSpPr>
          <p:spPr>
            <a:xfrm rot="9955824">
              <a:off x="2355175" y="707310"/>
              <a:ext cx="659416" cy="305250"/>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75" name="Google Shape;1275;p59"/>
            <p:cNvSpPr/>
            <p:nvPr/>
          </p:nvSpPr>
          <p:spPr>
            <a:xfrm rot="9955824">
              <a:off x="2349373" y="707990"/>
              <a:ext cx="657236" cy="239920"/>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76" name="Google Shape;1276;p59"/>
            <p:cNvSpPr/>
            <p:nvPr/>
          </p:nvSpPr>
          <p:spPr>
            <a:xfrm rot="9955824">
              <a:off x="1690024" y="-92503"/>
              <a:ext cx="940377" cy="842499"/>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77" name="Google Shape;1277;p59"/>
            <p:cNvSpPr/>
            <p:nvPr/>
          </p:nvSpPr>
          <p:spPr>
            <a:xfrm rot="9955824">
              <a:off x="1832972" y="449305"/>
              <a:ext cx="1074063" cy="226657"/>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78" name="Google Shape;1278;p59"/>
            <p:cNvSpPr/>
            <p:nvPr/>
          </p:nvSpPr>
          <p:spPr>
            <a:xfrm rot="9955824">
              <a:off x="1693911" y="103009"/>
              <a:ext cx="1361092" cy="570786"/>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79" name="Google Shape;1279;p59"/>
            <p:cNvSpPr/>
            <p:nvPr/>
          </p:nvSpPr>
          <p:spPr>
            <a:xfrm rot="9955824">
              <a:off x="2358620" y="-813862"/>
              <a:ext cx="614139" cy="691018"/>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80" name="Google Shape;1280;p59"/>
            <p:cNvSpPr/>
            <p:nvPr/>
          </p:nvSpPr>
          <p:spPr>
            <a:xfrm rot="9955824">
              <a:off x="2375010" y="-806189"/>
              <a:ext cx="597569" cy="681462"/>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81" name="Google Shape;1281;p59"/>
            <p:cNvSpPr/>
            <p:nvPr/>
          </p:nvSpPr>
          <p:spPr>
            <a:xfrm rot="9955824">
              <a:off x="2696268" y="-174882"/>
              <a:ext cx="687032" cy="272294"/>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82" name="Google Shape;1282;p59"/>
            <p:cNvSpPr/>
            <p:nvPr/>
          </p:nvSpPr>
          <p:spPr>
            <a:xfrm rot="9955824">
              <a:off x="2680180" y="-172897"/>
              <a:ext cx="685906" cy="130806"/>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83" name="Google Shape;1283;p59"/>
            <p:cNvSpPr/>
            <p:nvPr/>
          </p:nvSpPr>
          <p:spPr>
            <a:xfrm rot="9955824">
              <a:off x="2725015" y="267533"/>
              <a:ext cx="844991" cy="397068"/>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84" name="Google Shape;1284;p59"/>
            <p:cNvSpPr/>
            <p:nvPr/>
          </p:nvSpPr>
          <p:spPr>
            <a:xfrm rot="9955824">
              <a:off x="2717690" y="269346"/>
              <a:ext cx="842775" cy="317022"/>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85" name="Google Shape;1285;p59"/>
            <p:cNvSpPr/>
            <p:nvPr/>
          </p:nvSpPr>
          <p:spPr>
            <a:xfrm rot="-844176">
              <a:off x="-337441" y="-501439"/>
              <a:ext cx="2943516" cy="2943313"/>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86" name="Google Shape;1286;p59"/>
            <p:cNvSpPr/>
            <p:nvPr/>
          </p:nvSpPr>
          <p:spPr>
            <a:xfrm rot="-844176">
              <a:off x="1629422" y="-495612"/>
              <a:ext cx="1145429" cy="2366387"/>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87" name="Google Shape;1287;p59"/>
            <p:cNvSpPr/>
            <p:nvPr/>
          </p:nvSpPr>
          <p:spPr>
            <a:xfrm rot="-844176">
              <a:off x="-259845" y="-253642"/>
              <a:ext cx="1537510" cy="2795321"/>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88" name="Google Shape;1288;p59"/>
            <p:cNvSpPr/>
            <p:nvPr/>
          </p:nvSpPr>
          <p:spPr>
            <a:xfrm rot="-844176">
              <a:off x="338175" y="-474955"/>
              <a:ext cx="1087980" cy="569296"/>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89" name="Google Shape;1289;p59"/>
            <p:cNvSpPr/>
            <p:nvPr/>
          </p:nvSpPr>
          <p:spPr>
            <a:xfrm rot="-844176">
              <a:off x="-179662" y="-125833"/>
              <a:ext cx="1168613" cy="926178"/>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sp>
        <p:nvSpPr>
          <p:cNvPr id="1290" name="Google Shape;1290;p59"/>
          <p:cNvSpPr txBox="1">
            <a:spLocks noGrp="1"/>
          </p:cNvSpPr>
          <p:nvPr>
            <p:ph type="title"/>
          </p:nvPr>
        </p:nvSpPr>
        <p:spPr>
          <a:xfrm>
            <a:off x="2562300" y="1252900"/>
            <a:ext cx="6417900" cy="4546800"/>
          </a:xfrm>
          <a:prstGeom prst="rect">
            <a:avLst/>
          </a:prstGeom>
        </p:spPr>
        <p:txBody>
          <a:bodyPr spcFirstLastPara="1" wrap="square" lIns="91425" tIns="91425" rIns="91425" bIns="91425" anchor="ctr" anchorCtr="0">
            <a:noAutofit/>
          </a:bodyPr>
          <a:lstStyle/>
          <a:p>
            <a:pPr algn="l"/>
            <a:r>
              <a:rPr lang="en" sz="3400"/>
              <a:t>The United States is situated in the central part of North America. In the south it is washed by the Gulf of Mexico, in the west by the Pacific Ocean and in the east by the Atlantic.</a:t>
            </a:r>
            <a:endParaRPr sz="34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Google Shape;1295;p60"/>
          <p:cNvSpPr txBox="1">
            <a:spLocks noGrp="1"/>
          </p:cNvSpPr>
          <p:nvPr>
            <p:ph type="title"/>
          </p:nvPr>
        </p:nvSpPr>
        <p:spPr>
          <a:xfrm>
            <a:off x="443600" y="1240925"/>
            <a:ext cx="4560900" cy="4707300"/>
          </a:xfrm>
          <a:prstGeom prst="rect">
            <a:avLst/>
          </a:prstGeom>
        </p:spPr>
        <p:txBody>
          <a:bodyPr spcFirstLastPara="1" wrap="square" lIns="91425" tIns="91425" rIns="91425" bIns="91425" anchor="ctr" anchorCtr="0">
            <a:noAutofit/>
          </a:bodyPr>
          <a:lstStyle/>
          <a:p>
            <a:r>
              <a:rPr lang="en" sz="2900"/>
              <a:t>The climate varies from southern Arizona and southern Florida, where there is almost no winter, to the territories of the states of Montana, North and South Dacota with their long and very cold winters. </a:t>
            </a:r>
            <a:endParaRPr sz="2900"/>
          </a:p>
        </p:txBody>
      </p:sp>
      <p:grpSp>
        <p:nvGrpSpPr>
          <p:cNvPr id="1296" name="Google Shape;1296;p60"/>
          <p:cNvGrpSpPr/>
          <p:nvPr/>
        </p:nvGrpSpPr>
        <p:grpSpPr>
          <a:xfrm>
            <a:off x="4561282" y="-329269"/>
            <a:ext cx="5325652" cy="7387661"/>
            <a:chOff x="4561282" y="-1186519"/>
            <a:chExt cx="5325652" cy="7387661"/>
          </a:xfrm>
        </p:grpSpPr>
        <p:grpSp>
          <p:nvGrpSpPr>
            <p:cNvPr id="1297" name="Google Shape;1297;p60"/>
            <p:cNvGrpSpPr/>
            <p:nvPr/>
          </p:nvGrpSpPr>
          <p:grpSpPr>
            <a:xfrm rot="7432894">
              <a:off x="5401429" y="-693173"/>
              <a:ext cx="3167275" cy="3712254"/>
              <a:chOff x="9395708" y="-2591285"/>
              <a:chExt cx="2431070" cy="2849374"/>
            </a:xfrm>
          </p:grpSpPr>
          <p:sp>
            <p:nvSpPr>
              <p:cNvPr id="1298" name="Google Shape;1298;p60"/>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99" name="Google Shape;1299;p60"/>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00" name="Google Shape;1300;p60"/>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01" name="Google Shape;1301;p60"/>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02" name="Google Shape;1302;p60"/>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03" name="Google Shape;1303;p60"/>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04" name="Google Shape;1304;p60"/>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05" name="Google Shape;1305;p60"/>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06" name="Google Shape;1306;p60"/>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07" name="Google Shape;1307;p60"/>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08" name="Google Shape;1308;p60"/>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09" name="Google Shape;1309;p60"/>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10" name="Google Shape;1310;p60"/>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11" name="Google Shape;1311;p60"/>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12" name="Google Shape;1312;p60"/>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13" name="Google Shape;1313;p60"/>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14" name="Google Shape;1314;p60"/>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15" name="Google Shape;1315;p60"/>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16" name="Google Shape;1316;p60"/>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17" name="Google Shape;1317;p60"/>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18" name="Google Shape;1318;p60"/>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19" name="Google Shape;1319;p60"/>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20" name="Google Shape;1320;p60"/>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21" name="Google Shape;1321;p60"/>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22" name="Google Shape;1322;p60"/>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23" name="Google Shape;1323;p60"/>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24" name="Google Shape;1324;p60"/>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25" name="Google Shape;1325;p60"/>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26" name="Google Shape;1326;p60"/>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27" name="Google Shape;1327;p60"/>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28" name="Google Shape;1328;p60"/>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29" name="Google Shape;1329;p60"/>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nvGrpSpPr>
            <p:cNvPr id="1330" name="Google Shape;1330;p60"/>
            <p:cNvGrpSpPr/>
            <p:nvPr/>
          </p:nvGrpSpPr>
          <p:grpSpPr>
            <a:xfrm>
              <a:off x="4572435" y="1233383"/>
              <a:ext cx="5314499" cy="4967759"/>
              <a:chOff x="10368334" y="-3016863"/>
              <a:chExt cx="2959405" cy="2766321"/>
            </a:xfrm>
          </p:grpSpPr>
          <p:sp>
            <p:nvSpPr>
              <p:cNvPr id="1331" name="Google Shape;1331;p60"/>
              <p:cNvSpPr/>
              <p:nvPr/>
            </p:nvSpPr>
            <p:spPr>
              <a:xfrm>
                <a:off x="10368334" y="-3016863"/>
                <a:ext cx="2766321" cy="2766321"/>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32" name="Google Shape;1332;p60"/>
              <p:cNvSpPr/>
              <p:nvPr/>
            </p:nvSpPr>
            <p:spPr>
              <a:xfrm>
                <a:off x="12251262" y="-2759440"/>
                <a:ext cx="1076476" cy="2224087"/>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33" name="Google Shape;1333;p60"/>
              <p:cNvSpPr/>
              <p:nvPr/>
            </p:nvSpPr>
            <p:spPr>
              <a:xfrm>
                <a:off x="10419183" y="-2931761"/>
                <a:ext cx="1444955" cy="2627228"/>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34" name="Google Shape;1334;p60"/>
              <p:cNvSpPr/>
              <p:nvPr/>
            </p:nvSpPr>
            <p:spPr>
              <a:xfrm>
                <a:off x="11275529" y="-3016863"/>
                <a:ext cx="1022485" cy="535062"/>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35" name="Google Shape;1335;p60"/>
              <p:cNvSpPr/>
              <p:nvPr/>
            </p:nvSpPr>
            <p:spPr>
              <a:xfrm>
                <a:off x="10681797" y="-2812714"/>
                <a:ext cx="1098264" cy="870483"/>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sp>
        <p:nvSpPr>
          <p:cNvPr id="1336" name="Google Shape;1336;p60"/>
          <p:cNvSpPr/>
          <p:nvPr/>
        </p:nvSpPr>
        <p:spPr>
          <a:xfrm>
            <a:off x="6958351" y="3209152"/>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p61"/>
          <p:cNvSpPr/>
          <p:nvPr/>
        </p:nvSpPr>
        <p:spPr>
          <a:xfrm>
            <a:off x="1130365" y="4123634"/>
            <a:ext cx="1138595" cy="1199450"/>
          </a:xfrm>
          <a:custGeom>
            <a:avLst/>
            <a:gdLst/>
            <a:ahLst/>
            <a:cxnLst/>
            <a:rect l="l" t="t" r="r" b="b"/>
            <a:pathLst>
              <a:path w="33341" h="35123" extrusionOk="0">
                <a:moveTo>
                  <a:pt x="20483" y="22131"/>
                </a:moveTo>
                <a:cubicBezTo>
                  <a:pt x="20483" y="22132"/>
                  <a:pt x="20483" y="22133"/>
                  <a:pt x="20483" y="22134"/>
                </a:cubicBezTo>
                <a:lnTo>
                  <a:pt x="20483" y="22134"/>
                </a:lnTo>
                <a:cubicBezTo>
                  <a:pt x="20484" y="22133"/>
                  <a:pt x="20484" y="22132"/>
                  <a:pt x="20483" y="22131"/>
                </a:cubicBezTo>
                <a:close/>
                <a:moveTo>
                  <a:pt x="15863" y="27724"/>
                </a:moveTo>
                <a:lnTo>
                  <a:pt x="15863" y="27724"/>
                </a:lnTo>
                <a:cubicBezTo>
                  <a:pt x="15863" y="27725"/>
                  <a:pt x="15863" y="27726"/>
                  <a:pt x="15863" y="27727"/>
                </a:cubicBezTo>
                <a:lnTo>
                  <a:pt x="15863" y="27727"/>
                </a:lnTo>
                <a:cubicBezTo>
                  <a:pt x="15863" y="27726"/>
                  <a:pt x="15864" y="27725"/>
                  <a:pt x="15863" y="27724"/>
                </a:cubicBezTo>
                <a:close/>
                <a:moveTo>
                  <a:pt x="22390" y="1"/>
                </a:moveTo>
                <a:cubicBezTo>
                  <a:pt x="22176" y="1"/>
                  <a:pt x="18347" y="2625"/>
                  <a:pt x="17839" y="6629"/>
                </a:cubicBezTo>
                <a:cubicBezTo>
                  <a:pt x="17626" y="8666"/>
                  <a:pt x="17535" y="10702"/>
                  <a:pt x="17596" y="12709"/>
                </a:cubicBezTo>
                <a:lnTo>
                  <a:pt x="17596" y="13438"/>
                </a:lnTo>
                <a:lnTo>
                  <a:pt x="17596" y="13712"/>
                </a:lnTo>
                <a:cubicBezTo>
                  <a:pt x="16653" y="14593"/>
                  <a:pt x="15742" y="15535"/>
                  <a:pt x="14830" y="16478"/>
                </a:cubicBezTo>
                <a:cubicBezTo>
                  <a:pt x="14343" y="16994"/>
                  <a:pt x="13857" y="17541"/>
                  <a:pt x="13371" y="18058"/>
                </a:cubicBezTo>
                <a:cubicBezTo>
                  <a:pt x="14374" y="16478"/>
                  <a:pt x="14921" y="14684"/>
                  <a:pt x="15012" y="12830"/>
                </a:cubicBezTo>
                <a:cubicBezTo>
                  <a:pt x="15103" y="8836"/>
                  <a:pt x="15194" y="5474"/>
                  <a:pt x="15314" y="5474"/>
                </a:cubicBezTo>
                <a:cubicBezTo>
                  <a:pt x="15315" y="5474"/>
                  <a:pt x="15315" y="5474"/>
                  <a:pt x="15316" y="5474"/>
                </a:cubicBezTo>
                <a:cubicBezTo>
                  <a:pt x="15315" y="5474"/>
                  <a:pt x="15313" y="5473"/>
                  <a:pt x="15311" y="5473"/>
                </a:cubicBezTo>
                <a:cubicBezTo>
                  <a:pt x="15123" y="5473"/>
                  <a:pt x="11577" y="8464"/>
                  <a:pt x="11547" y="12526"/>
                </a:cubicBezTo>
                <a:cubicBezTo>
                  <a:pt x="11547" y="14593"/>
                  <a:pt x="11669" y="16630"/>
                  <a:pt x="11972" y="18666"/>
                </a:cubicBezTo>
                <a:cubicBezTo>
                  <a:pt x="12003" y="18940"/>
                  <a:pt x="12033" y="19183"/>
                  <a:pt x="12033" y="19365"/>
                </a:cubicBezTo>
                <a:lnTo>
                  <a:pt x="12064" y="19578"/>
                </a:lnTo>
                <a:lnTo>
                  <a:pt x="12064" y="19608"/>
                </a:lnTo>
                <a:cubicBezTo>
                  <a:pt x="10696" y="21250"/>
                  <a:pt x="9389" y="22921"/>
                  <a:pt x="8173" y="24624"/>
                </a:cubicBezTo>
                <a:cubicBezTo>
                  <a:pt x="8933" y="22982"/>
                  <a:pt x="9267" y="21128"/>
                  <a:pt x="9146" y="19304"/>
                </a:cubicBezTo>
                <a:cubicBezTo>
                  <a:pt x="8781" y="15323"/>
                  <a:pt x="8477" y="11949"/>
                  <a:pt x="8599" y="11949"/>
                </a:cubicBezTo>
                <a:cubicBezTo>
                  <a:pt x="8598" y="11948"/>
                  <a:pt x="8597" y="11948"/>
                  <a:pt x="8597" y="11948"/>
                </a:cubicBezTo>
                <a:cubicBezTo>
                  <a:pt x="8448" y="11948"/>
                  <a:pt x="5257" y="15310"/>
                  <a:pt x="5681" y="19396"/>
                </a:cubicBezTo>
                <a:cubicBezTo>
                  <a:pt x="5893" y="21432"/>
                  <a:pt x="6258" y="23469"/>
                  <a:pt x="6775" y="25444"/>
                </a:cubicBezTo>
                <a:cubicBezTo>
                  <a:pt x="6836" y="25748"/>
                  <a:pt x="6896" y="25991"/>
                  <a:pt x="6927" y="26174"/>
                </a:cubicBezTo>
                <a:lnTo>
                  <a:pt x="6988" y="26356"/>
                </a:lnTo>
                <a:cubicBezTo>
                  <a:pt x="6653" y="26812"/>
                  <a:pt x="6349" y="27298"/>
                  <a:pt x="6045" y="27785"/>
                </a:cubicBezTo>
                <a:cubicBezTo>
                  <a:pt x="5377" y="28879"/>
                  <a:pt x="4708" y="30004"/>
                  <a:pt x="4070" y="31159"/>
                </a:cubicBezTo>
                <a:lnTo>
                  <a:pt x="3918" y="31402"/>
                </a:lnTo>
                <a:cubicBezTo>
                  <a:pt x="4495" y="29700"/>
                  <a:pt x="4617" y="27846"/>
                  <a:pt x="4282" y="26052"/>
                </a:cubicBezTo>
                <a:cubicBezTo>
                  <a:pt x="3492" y="22131"/>
                  <a:pt x="2823" y="18788"/>
                  <a:pt x="2945" y="18757"/>
                </a:cubicBezTo>
                <a:cubicBezTo>
                  <a:pt x="2944" y="18757"/>
                  <a:pt x="2944" y="18757"/>
                  <a:pt x="2943" y="18757"/>
                </a:cubicBezTo>
                <a:cubicBezTo>
                  <a:pt x="2801" y="18757"/>
                  <a:pt x="0" y="22482"/>
                  <a:pt x="848" y="26508"/>
                </a:cubicBezTo>
                <a:cubicBezTo>
                  <a:pt x="1304" y="28545"/>
                  <a:pt x="1881" y="30520"/>
                  <a:pt x="2641" y="32466"/>
                </a:cubicBezTo>
                <a:cubicBezTo>
                  <a:pt x="2763" y="32861"/>
                  <a:pt x="2854" y="33134"/>
                  <a:pt x="2915" y="33317"/>
                </a:cubicBezTo>
                <a:cubicBezTo>
                  <a:pt x="2641" y="33833"/>
                  <a:pt x="2428" y="34350"/>
                  <a:pt x="2215" y="34897"/>
                </a:cubicBezTo>
                <a:cubicBezTo>
                  <a:pt x="2156" y="35016"/>
                  <a:pt x="2265" y="35123"/>
                  <a:pt x="2373" y="35123"/>
                </a:cubicBezTo>
                <a:cubicBezTo>
                  <a:pt x="2431" y="35123"/>
                  <a:pt x="2488" y="35093"/>
                  <a:pt x="2519" y="35019"/>
                </a:cubicBezTo>
                <a:cubicBezTo>
                  <a:pt x="2823" y="34533"/>
                  <a:pt x="3097" y="34016"/>
                  <a:pt x="3340" y="33499"/>
                </a:cubicBezTo>
                <a:lnTo>
                  <a:pt x="3492" y="33469"/>
                </a:lnTo>
                <a:cubicBezTo>
                  <a:pt x="3674" y="33408"/>
                  <a:pt x="3918" y="33317"/>
                  <a:pt x="4191" y="33226"/>
                </a:cubicBezTo>
                <a:cubicBezTo>
                  <a:pt x="5468" y="32891"/>
                  <a:pt x="7656" y="32344"/>
                  <a:pt x="10088" y="31767"/>
                </a:cubicBezTo>
                <a:cubicBezTo>
                  <a:pt x="13827" y="30832"/>
                  <a:pt x="15831" y="27892"/>
                  <a:pt x="15863" y="27727"/>
                </a:cubicBezTo>
                <a:lnTo>
                  <a:pt x="15863" y="27727"/>
                </a:lnTo>
                <a:cubicBezTo>
                  <a:pt x="15813" y="27817"/>
                  <a:pt x="12623" y="27887"/>
                  <a:pt x="8781" y="28788"/>
                </a:cubicBezTo>
                <a:cubicBezTo>
                  <a:pt x="7079" y="29213"/>
                  <a:pt x="5559" y="30156"/>
                  <a:pt x="4434" y="31493"/>
                </a:cubicBezTo>
                <a:cubicBezTo>
                  <a:pt x="4921" y="30581"/>
                  <a:pt x="5468" y="29669"/>
                  <a:pt x="5985" y="28788"/>
                </a:cubicBezTo>
                <a:cubicBezTo>
                  <a:pt x="6440" y="28028"/>
                  <a:pt x="6927" y="27298"/>
                  <a:pt x="7413" y="26569"/>
                </a:cubicBezTo>
                <a:cubicBezTo>
                  <a:pt x="7595" y="26539"/>
                  <a:pt x="7899" y="26478"/>
                  <a:pt x="8295" y="26387"/>
                </a:cubicBezTo>
                <a:cubicBezTo>
                  <a:pt x="9602" y="26174"/>
                  <a:pt x="11820" y="25870"/>
                  <a:pt x="14313" y="25535"/>
                </a:cubicBezTo>
                <a:cubicBezTo>
                  <a:pt x="18143" y="25023"/>
                  <a:pt x="20447" y="22296"/>
                  <a:pt x="20483" y="22134"/>
                </a:cubicBezTo>
                <a:lnTo>
                  <a:pt x="20483" y="22134"/>
                </a:lnTo>
                <a:cubicBezTo>
                  <a:pt x="20475" y="22147"/>
                  <a:pt x="20388" y="22152"/>
                  <a:pt x="20232" y="22152"/>
                </a:cubicBezTo>
                <a:cubicBezTo>
                  <a:pt x="19922" y="22152"/>
                  <a:pt x="19339" y="22135"/>
                  <a:pt x="18558" y="22135"/>
                </a:cubicBezTo>
                <a:cubicBezTo>
                  <a:pt x="17249" y="22135"/>
                  <a:pt x="15382" y="22182"/>
                  <a:pt x="13310" y="22435"/>
                </a:cubicBezTo>
                <a:cubicBezTo>
                  <a:pt x="11577" y="22678"/>
                  <a:pt x="9966" y="23469"/>
                  <a:pt x="8690" y="24684"/>
                </a:cubicBezTo>
                <a:cubicBezTo>
                  <a:pt x="9115" y="24076"/>
                  <a:pt x="9541" y="23469"/>
                  <a:pt x="9997" y="22891"/>
                </a:cubicBezTo>
                <a:cubicBezTo>
                  <a:pt x="10757" y="21827"/>
                  <a:pt x="11577" y="20824"/>
                  <a:pt x="12428" y="19821"/>
                </a:cubicBezTo>
                <a:lnTo>
                  <a:pt x="12550" y="19821"/>
                </a:lnTo>
                <a:cubicBezTo>
                  <a:pt x="12732" y="19791"/>
                  <a:pt x="13006" y="19760"/>
                  <a:pt x="13340" y="19730"/>
                </a:cubicBezTo>
                <a:cubicBezTo>
                  <a:pt x="14678" y="19669"/>
                  <a:pt x="16927" y="19608"/>
                  <a:pt x="19419" y="19548"/>
                </a:cubicBezTo>
                <a:cubicBezTo>
                  <a:pt x="23340" y="19426"/>
                  <a:pt x="25984" y="16934"/>
                  <a:pt x="25985" y="16812"/>
                </a:cubicBezTo>
                <a:lnTo>
                  <a:pt x="25985" y="16812"/>
                </a:lnTo>
                <a:cubicBezTo>
                  <a:pt x="25985" y="16823"/>
                  <a:pt x="25961" y="16827"/>
                  <a:pt x="25914" y="16827"/>
                </a:cubicBezTo>
                <a:cubicBezTo>
                  <a:pt x="25451" y="16827"/>
                  <a:pt x="22763" y="16352"/>
                  <a:pt x="19355" y="16352"/>
                </a:cubicBezTo>
                <a:cubicBezTo>
                  <a:pt x="19176" y="16352"/>
                  <a:pt x="18995" y="16353"/>
                  <a:pt x="18812" y="16356"/>
                </a:cubicBezTo>
                <a:cubicBezTo>
                  <a:pt x="17018" y="16417"/>
                  <a:pt x="15286" y="17055"/>
                  <a:pt x="13857" y="18149"/>
                </a:cubicBezTo>
                <a:cubicBezTo>
                  <a:pt x="15164" y="16690"/>
                  <a:pt x="16501" y="15292"/>
                  <a:pt x="17900" y="13955"/>
                </a:cubicBezTo>
                <a:lnTo>
                  <a:pt x="18872" y="13955"/>
                </a:lnTo>
                <a:cubicBezTo>
                  <a:pt x="20179" y="14016"/>
                  <a:pt x="22459" y="14198"/>
                  <a:pt x="24951" y="14380"/>
                </a:cubicBezTo>
                <a:cubicBezTo>
                  <a:pt x="25177" y="14396"/>
                  <a:pt x="25399" y="14404"/>
                  <a:pt x="25618" y="14404"/>
                </a:cubicBezTo>
                <a:cubicBezTo>
                  <a:pt x="29173" y="14404"/>
                  <a:pt x="31789" y="12429"/>
                  <a:pt x="31790" y="12313"/>
                </a:cubicBezTo>
                <a:lnTo>
                  <a:pt x="31790" y="12313"/>
                </a:lnTo>
                <a:cubicBezTo>
                  <a:pt x="31790" y="12321"/>
                  <a:pt x="31779" y="12324"/>
                  <a:pt x="31757" y="12324"/>
                </a:cubicBezTo>
                <a:cubicBezTo>
                  <a:pt x="31415" y="12324"/>
                  <a:pt x="28449" y="11474"/>
                  <a:pt x="24678" y="11189"/>
                </a:cubicBezTo>
                <a:cubicBezTo>
                  <a:pt x="24482" y="11176"/>
                  <a:pt x="24287" y="11170"/>
                  <a:pt x="24092" y="11170"/>
                </a:cubicBezTo>
                <a:cubicBezTo>
                  <a:pt x="22441" y="11170"/>
                  <a:pt x="20833" y="11629"/>
                  <a:pt x="19419" y="12526"/>
                </a:cubicBezTo>
                <a:lnTo>
                  <a:pt x="19571" y="12374"/>
                </a:lnTo>
                <a:cubicBezTo>
                  <a:pt x="20210" y="11797"/>
                  <a:pt x="20848" y="11250"/>
                  <a:pt x="21486" y="10702"/>
                </a:cubicBezTo>
                <a:cubicBezTo>
                  <a:pt x="21669" y="10672"/>
                  <a:pt x="21851" y="10581"/>
                  <a:pt x="22125" y="10490"/>
                </a:cubicBezTo>
                <a:lnTo>
                  <a:pt x="22216" y="10459"/>
                </a:lnTo>
                <a:cubicBezTo>
                  <a:pt x="24222" y="9730"/>
                  <a:pt x="26137" y="8757"/>
                  <a:pt x="27900" y="7572"/>
                </a:cubicBezTo>
                <a:cubicBezTo>
                  <a:pt x="29967" y="6082"/>
                  <a:pt x="31790" y="4319"/>
                  <a:pt x="33341" y="2283"/>
                </a:cubicBezTo>
                <a:lnTo>
                  <a:pt x="33341" y="2283"/>
                </a:lnTo>
                <a:cubicBezTo>
                  <a:pt x="30696" y="2587"/>
                  <a:pt x="28173" y="3499"/>
                  <a:pt x="25954" y="4988"/>
                </a:cubicBezTo>
                <a:cubicBezTo>
                  <a:pt x="24283" y="6173"/>
                  <a:pt x="22885" y="7663"/>
                  <a:pt x="21821" y="9365"/>
                </a:cubicBezTo>
                <a:cubicBezTo>
                  <a:pt x="21517" y="9851"/>
                  <a:pt x="21304" y="10216"/>
                  <a:pt x="21182" y="10459"/>
                </a:cubicBezTo>
                <a:lnTo>
                  <a:pt x="20027" y="11493"/>
                </a:lnTo>
                <a:cubicBezTo>
                  <a:pt x="19693" y="11797"/>
                  <a:pt x="19359" y="12101"/>
                  <a:pt x="19024" y="12374"/>
                </a:cubicBezTo>
                <a:cubicBezTo>
                  <a:pt x="20210" y="10915"/>
                  <a:pt x="21000" y="9152"/>
                  <a:pt x="21304" y="7268"/>
                </a:cubicBezTo>
                <a:cubicBezTo>
                  <a:pt x="21818" y="3334"/>
                  <a:pt x="22303" y="3"/>
                  <a:pt x="22397" y="3"/>
                </a:cubicBezTo>
                <a:cubicBezTo>
                  <a:pt x="22397" y="3"/>
                  <a:pt x="22398" y="3"/>
                  <a:pt x="22398" y="3"/>
                </a:cubicBezTo>
                <a:cubicBezTo>
                  <a:pt x="22397" y="2"/>
                  <a:pt x="22394" y="1"/>
                  <a:pt x="2239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42" name="Google Shape;1342;p61"/>
          <p:cNvSpPr/>
          <p:nvPr/>
        </p:nvSpPr>
        <p:spPr>
          <a:xfrm>
            <a:off x="450438" y="3941990"/>
            <a:ext cx="1138629" cy="1200168"/>
          </a:xfrm>
          <a:custGeom>
            <a:avLst/>
            <a:gdLst/>
            <a:ahLst/>
            <a:cxnLst/>
            <a:rect l="l" t="t" r="r" b="b"/>
            <a:pathLst>
              <a:path w="33342" h="35144" extrusionOk="0">
                <a:moveTo>
                  <a:pt x="31822" y="12344"/>
                </a:moveTo>
                <a:lnTo>
                  <a:pt x="31822" y="12344"/>
                </a:lnTo>
                <a:cubicBezTo>
                  <a:pt x="31821" y="12345"/>
                  <a:pt x="31821" y="12346"/>
                  <a:pt x="31820" y="12348"/>
                </a:cubicBezTo>
                <a:lnTo>
                  <a:pt x="31820" y="12348"/>
                </a:lnTo>
                <a:cubicBezTo>
                  <a:pt x="31821" y="12347"/>
                  <a:pt x="31822" y="12345"/>
                  <a:pt x="31822" y="12344"/>
                </a:cubicBezTo>
                <a:close/>
                <a:moveTo>
                  <a:pt x="26016" y="16812"/>
                </a:moveTo>
                <a:cubicBezTo>
                  <a:pt x="26016" y="16813"/>
                  <a:pt x="26015" y="16815"/>
                  <a:pt x="26014" y="16816"/>
                </a:cubicBezTo>
                <a:lnTo>
                  <a:pt x="26014" y="16816"/>
                </a:lnTo>
                <a:cubicBezTo>
                  <a:pt x="26015" y="16815"/>
                  <a:pt x="26016" y="16813"/>
                  <a:pt x="26016" y="16812"/>
                </a:cubicBezTo>
                <a:close/>
                <a:moveTo>
                  <a:pt x="20514" y="22131"/>
                </a:moveTo>
                <a:cubicBezTo>
                  <a:pt x="20514" y="22132"/>
                  <a:pt x="20514" y="22134"/>
                  <a:pt x="20513" y="22136"/>
                </a:cubicBezTo>
                <a:lnTo>
                  <a:pt x="20513" y="22136"/>
                </a:lnTo>
                <a:cubicBezTo>
                  <a:pt x="20515" y="22135"/>
                  <a:pt x="20515" y="22133"/>
                  <a:pt x="20514" y="22131"/>
                </a:cubicBezTo>
                <a:close/>
                <a:moveTo>
                  <a:pt x="15864" y="27754"/>
                </a:moveTo>
                <a:cubicBezTo>
                  <a:pt x="15864" y="27755"/>
                  <a:pt x="15864" y="27757"/>
                  <a:pt x="15864" y="27759"/>
                </a:cubicBezTo>
                <a:lnTo>
                  <a:pt x="15864" y="27759"/>
                </a:lnTo>
                <a:cubicBezTo>
                  <a:pt x="15865" y="27757"/>
                  <a:pt x="15865" y="27756"/>
                  <a:pt x="15864" y="27754"/>
                </a:cubicBezTo>
                <a:close/>
                <a:moveTo>
                  <a:pt x="22420" y="1"/>
                </a:moveTo>
                <a:cubicBezTo>
                  <a:pt x="22177" y="1"/>
                  <a:pt x="18348" y="2624"/>
                  <a:pt x="17870" y="6629"/>
                </a:cubicBezTo>
                <a:cubicBezTo>
                  <a:pt x="17627" y="8666"/>
                  <a:pt x="17536" y="10702"/>
                  <a:pt x="17596" y="12708"/>
                </a:cubicBezTo>
                <a:lnTo>
                  <a:pt x="17596" y="13438"/>
                </a:lnTo>
                <a:lnTo>
                  <a:pt x="17596" y="13711"/>
                </a:lnTo>
                <a:cubicBezTo>
                  <a:pt x="16654" y="14593"/>
                  <a:pt x="15742" y="15535"/>
                  <a:pt x="14861" y="16477"/>
                </a:cubicBezTo>
                <a:cubicBezTo>
                  <a:pt x="14375" y="16994"/>
                  <a:pt x="13888" y="17541"/>
                  <a:pt x="13402" y="18058"/>
                </a:cubicBezTo>
                <a:cubicBezTo>
                  <a:pt x="14375" y="16477"/>
                  <a:pt x="14952" y="14684"/>
                  <a:pt x="15043" y="12830"/>
                </a:cubicBezTo>
                <a:cubicBezTo>
                  <a:pt x="15134" y="8836"/>
                  <a:pt x="15225" y="5474"/>
                  <a:pt x="15346" y="5474"/>
                </a:cubicBezTo>
                <a:cubicBezTo>
                  <a:pt x="15346" y="5474"/>
                  <a:pt x="15347" y="5474"/>
                  <a:pt x="15347" y="5474"/>
                </a:cubicBezTo>
                <a:cubicBezTo>
                  <a:pt x="15346" y="5474"/>
                  <a:pt x="15344" y="5473"/>
                  <a:pt x="15343" y="5473"/>
                </a:cubicBezTo>
                <a:cubicBezTo>
                  <a:pt x="15154" y="5473"/>
                  <a:pt x="11608" y="8463"/>
                  <a:pt x="11578" y="12526"/>
                </a:cubicBezTo>
                <a:cubicBezTo>
                  <a:pt x="11548" y="14593"/>
                  <a:pt x="11700" y="16629"/>
                  <a:pt x="11973" y="18666"/>
                </a:cubicBezTo>
                <a:cubicBezTo>
                  <a:pt x="12004" y="18939"/>
                  <a:pt x="12034" y="19183"/>
                  <a:pt x="12034" y="19365"/>
                </a:cubicBezTo>
                <a:lnTo>
                  <a:pt x="12064" y="19578"/>
                </a:lnTo>
                <a:lnTo>
                  <a:pt x="12064" y="19608"/>
                </a:lnTo>
                <a:cubicBezTo>
                  <a:pt x="10697" y="21249"/>
                  <a:pt x="9420" y="22921"/>
                  <a:pt x="8174" y="24623"/>
                </a:cubicBezTo>
                <a:cubicBezTo>
                  <a:pt x="8964" y="22982"/>
                  <a:pt x="9298" y="21128"/>
                  <a:pt x="9146" y="19304"/>
                </a:cubicBezTo>
                <a:cubicBezTo>
                  <a:pt x="8782" y="15322"/>
                  <a:pt x="8478" y="11948"/>
                  <a:pt x="8599" y="11948"/>
                </a:cubicBezTo>
                <a:cubicBezTo>
                  <a:pt x="8599" y="11948"/>
                  <a:pt x="8598" y="11948"/>
                  <a:pt x="8598" y="11948"/>
                </a:cubicBezTo>
                <a:cubicBezTo>
                  <a:pt x="8449" y="11948"/>
                  <a:pt x="5258" y="15310"/>
                  <a:pt x="5681" y="19395"/>
                </a:cubicBezTo>
                <a:cubicBezTo>
                  <a:pt x="5925" y="21432"/>
                  <a:pt x="6289" y="23468"/>
                  <a:pt x="6806" y="25444"/>
                </a:cubicBezTo>
                <a:cubicBezTo>
                  <a:pt x="6867" y="25748"/>
                  <a:pt x="6897" y="25991"/>
                  <a:pt x="6958" y="26174"/>
                </a:cubicBezTo>
                <a:lnTo>
                  <a:pt x="6988" y="26356"/>
                </a:lnTo>
                <a:cubicBezTo>
                  <a:pt x="6684" y="26812"/>
                  <a:pt x="6380" y="27298"/>
                  <a:pt x="6077" y="27785"/>
                </a:cubicBezTo>
                <a:cubicBezTo>
                  <a:pt x="5377" y="28879"/>
                  <a:pt x="4709" y="30003"/>
                  <a:pt x="4070" y="31158"/>
                </a:cubicBezTo>
                <a:lnTo>
                  <a:pt x="3918" y="31402"/>
                </a:lnTo>
                <a:cubicBezTo>
                  <a:pt x="4496" y="29699"/>
                  <a:pt x="4618" y="27845"/>
                  <a:pt x="4314" y="26052"/>
                </a:cubicBezTo>
                <a:cubicBezTo>
                  <a:pt x="3493" y="22131"/>
                  <a:pt x="2855" y="18787"/>
                  <a:pt x="2946" y="18757"/>
                </a:cubicBezTo>
                <a:cubicBezTo>
                  <a:pt x="2945" y="18757"/>
                  <a:pt x="2945" y="18757"/>
                  <a:pt x="2944" y="18757"/>
                </a:cubicBezTo>
                <a:cubicBezTo>
                  <a:pt x="2801" y="18757"/>
                  <a:pt x="1" y="22482"/>
                  <a:pt x="879" y="26508"/>
                </a:cubicBezTo>
                <a:cubicBezTo>
                  <a:pt x="1304" y="28514"/>
                  <a:pt x="1882" y="30520"/>
                  <a:pt x="2611" y="32435"/>
                </a:cubicBezTo>
                <a:cubicBezTo>
                  <a:pt x="2733" y="32830"/>
                  <a:pt x="2855" y="33104"/>
                  <a:pt x="2885" y="33316"/>
                </a:cubicBezTo>
                <a:cubicBezTo>
                  <a:pt x="2642" y="33803"/>
                  <a:pt x="2399" y="34320"/>
                  <a:pt x="2216" y="34867"/>
                </a:cubicBezTo>
                <a:cubicBezTo>
                  <a:pt x="2112" y="35012"/>
                  <a:pt x="2236" y="35144"/>
                  <a:pt x="2374" y="35144"/>
                </a:cubicBezTo>
                <a:cubicBezTo>
                  <a:pt x="2437" y="35144"/>
                  <a:pt x="2503" y="35116"/>
                  <a:pt x="2551" y="35049"/>
                </a:cubicBezTo>
                <a:cubicBezTo>
                  <a:pt x="2824" y="34563"/>
                  <a:pt x="3098" y="34046"/>
                  <a:pt x="3371" y="33529"/>
                </a:cubicBezTo>
                <a:lnTo>
                  <a:pt x="3493" y="33499"/>
                </a:lnTo>
                <a:cubicBezTo>
                  <a:pt x="3675" y="33438"/>
                  <a:pt x="3918" y="33347"/>
                  <a:pt x="4222" y="33256"/>
                </a:cubicBezTo>
                <a:cubicBezTo>
                  <a:pt x="5499" y="32921"/>
                  <a:pt x="7687" y="32374"/>
                  <a:pt x="10089" y="31797"/>
                </a:cubicBezTo>
                <a:cubicBezTo>
                  <a:pt x="13811" y="30866"/>
                  <a:pt x="15844" y="27919"/>
                  <a:pt x="15864" y="27759"/>
                </a:cubicBezTo>
                <a:lnTo>
                  <a:pt x="15864" y="27759"/>
                </a:lnTo>
                <a:cubicBezTo>
                  <a:pt x="15811" y="27847"/>
                  <a:pt x="12605" y="27892"/>
                  <a:pt x="8782" y="28788"/>
                </a:cubicBezTo>
                <a:cubicBezTo>
                  <a:pt x="7080" y="29213"/>
                  <a:pt x="5560" y="30155"/>
                  <a:pt x="4435" y="31493"/>
                </a:cubicBezTo>
                <a:cubicBezTo>
                  <a:pt x="4952" y="30581"/>
                  <a:pt x="5469" y="29699"/>
                  <a:pt x="6016" y="28818"/>
                </a:cubicBezTo>
                <a:cubicBezTo>
                  <a:pt x="6472" y="28058"/>
                  <a:pt x="6928" y="27329"/>
                  <a:pt x="7414" y="26599"/>
                </a:cubicBezTo>
                <a:cubicBezTo>
                  <a:pt x="7627" y="26538"/>
                  <a:pt x="7931" y="26477"/>
                  <a:pt x="8295" y="26417"/>
                </a:cubicBezTo>
                <a:cubicBezTo>
                  <a:pt x="9602" y="26204"/>
                  <a:pt x="11852" y="25900"/>
                  <a:pt x="14314" y="25566"/>
                </a:cubicBezTo>
                <a:cubicBezTo>
                  <a:pt x="18128" y="25025"/>
                  <a:pt x="20458" y="22318"/>
                  <a:pt x="20513" y="22136"/>
                </a:cubicBezTo>
                <a:lnTo>
                  <a:pt x="20513" y="22136"/>
                </a:lnTo>
                <a:cubicBezTo>
                  <a:pt x="20500" y="22157"/>
                  <a:pt x="20373" y="22163"/>
                  <a:pt x="20150" y="22163"/>
                </a:cubicBezTo>
                <a:cubicBezTo>
                  <a:pt x="19822" y="22163"/>
                  <a:pt x="19284" y="22150"/>
                  <a:pt x="18590" y="22150"/>
                </a:cubicBezTo>
                <a:cubicBezTo>
                  <a:pt x="17281" y="22150"/>
                  <a:pt x="15414" y="22196"/>
                  <a:pt x="13341" y="22465"/>
                </a:cubicBezTo>
                <a:cubicBezTo>
                  <a:pt x="11578" y="22708"/>
                  <a:pt x="9967" y="23499"/>
                  <a:pt x="8691" y="24684"/>
                </a:cubicBezTo>
                <a:cubicBezTo>
                  <a:pt x="9116" y="24107"/>
                  <a:pt x="9542" y="23499"/>
                  <a:pt x="9998" y="22891"/>
                </a:cubicBezTo>
                <a:cubicBezTo>
                  <a:pt x="10788" y="21857"/>
                  <a:pt x="11578" y="20824"/>
                  <a:pt x="12429" y="19821"/>
                </a:cubicBezTo>
                <a:lnTo>
                  <a:pt x="12551" y="19821"/>
                </a:lnTo>
                <a:cubicBezTo>
                  <a:pt x="12764" y="19821"/>
                  <a:pt x="13037" y="19790"/>
                  <a:pt x="13371" y="19760"/>
                </a:cubicBezTo>
                <a:cubicBezTo>
                  <a:pt x="14679" y="19699"/>
                  <a:pt x="16958" y="19608"/>
                  <a:pt x="19451" y="19547"/>
                </a:cubicBezTo>
                <a:cubicBezTo>
                  <a:pt x="23300" y="19427"/>
                  <a:pt x="25930" y="16985"/>
                  <a:pt x="26014" y="16816"/>
                </a:cubicBezTo>
                <a:lnTo>
                  <a:pt x="26014" y="16816"/>
                </a:lnTo>
                <a:cubicBezTo>
                  <a:pt x="26008" y="16824"/>
                  <a:pt x="25984" y="16827"/>
                  <a:pt x="25944" y="16827"/>
                </a:cubicBezTo>
                <a:cubicBezTo>
                  <a:pt x="25488" y="16827"/>
                  <a:pt x="22898" y="16377"/>
                  <a:pt x="19608" y="16377"/>
                </a:cubicBezTo>
                <a:cubicBezTo>
                  <a:pt x="19347" y="16377"/>
                  <a:pt x="19082" y="16380"/>
                  <a:pt x="18812" y="16386"/>
                </a:cubicBezTo>
                <a:cubicBezTo>
                  <a:pt x="17019" y="16447"/>
                  <a:pt x="15286" y="17055"/>
                  <a:pt x="13888" y="18149"/>
                </a:cubicBezTo>
                <a:cubicBezTo>
                  <a:pt x="15165" y="16721"/>
                  <a:pt x="16502" y="15322"/>
                  <a:pt x="17900" y="13985"/>
                </a:cubicBezTo>
                <a:lnTo>
                  <a:pt x="18873" y="13985"/>
                </a:lnTo>
                <a:cubicBezTo>
                  <a:pt x="20211" y="14046"/>
                  <a:pt x="22460" y="14198"/>
                  <a:pt x="24952" y="14380"/>
                </a:cubicBezTo>
                <a:cubicBezTo>
                  <a:pt x="25203" y="14400"/>
                  <a:pt x="25450" y="14409"/>
                  <a:pt x="25692" y="14409"/>
                </a:cubicBezTo>
                <a:cubicBezTo>
                  <a:pt x="29194" y="14409"/>
                  <a:pt x="31734" y="12502"/>
                  <a:pt x="31820" y="12348"/>
                </a:cubicBezTo>
                <a:lnTo>
                  <a:pt x="31820" y="12348"/>
                </a:lnTo>
                <a:cubicBezTo>
                  <a:pt x="31816" y="12352"/>
                  <a:pt x="31805" y="12354"/>
                  <a:pt x="31789" y="12354"/>
                </a:cubicBezTo>
                <a:cubicBezTo>
                  <a:pt x="31446" y="12354"/>
                  <a:pt x="28479" y="11503"/>
                  <a:pt x="24679" y="11189"/>
                </a:cubicBezTo>
                <a:cubicBezTo>
                  <a:pt x="24524" y="11181"/>
                  <a:pt x="24369" y="11177"/>
                  <a:pt x="24215" y="11177"/>
                </a:cubicBezTo>
                <a:cubicBezTo>
                  <a:pt x="22522" y="11177"/>
                  <a:pt x="20871" y="11635"/>
                  <a:pt x="19451" y="12526"/>
                </a:cubicBezTo>
                <a:lnTo>
                  <a:pt x="19603" y="12404"/>
                </a:lnTo>
                <a:cubicBezTo>
                  <a:pt x="20211" y="11827"/>
                  <a:pt x="20849" y="11280"/>
                  <a:pt x="21487" y="10733"/>
                </a:cubicBezTo>
                <a:cubicBezTo>
                  <a:pt x="21670" y="10672"/>
                  <a:pt x="21882" y="10611"/>
                  <a:pt x="22125" y="10520"/>
                </a:cubicBezTo>
                <a:lnTo>
                  <a:pt x="22247" y="10489"/>
                </a:lnTo>
                <a:cubicBezTo>
                  <a:pt x="24253" y="9760"/>
                  <a:pt x="26138" y="8787"/>
                  <a:pt x="27931" y="7602"/>
                </a:cubicBezTo>
                <a:cubicBezTo>
                  <a:pt x="29998" y="6112"/>
                  <a:pt x="31822" y="4319"/>
                  <a:pt x="33341" y="2313"/>
                </a:cubicBezTo>
                <a:lnTo>
                  <a:pt x="33341" y="2313"/>
                </a:lnTo>
                <a:cubicBezTo>
                  <a:pt x="30697" y="2587"/>
                  <a:pt x="28174" y="3529"/>
                  <a:pt x="25986" y="4988"/>
                </a:cubicBezTo>
                <a:cubicBezTo>
                  <a:pt x="24314" y="6173"/>
                  <a:pt x="22916" y="7663"/>
                  <a:pt x="21821" y="9365"/>
                </a:cubicBezTo>
                <a:cubicBezTo>
                  <a:pt x="21548" y="9851"/>
                  <a:pt x="21335" y="10216"/>
                  <a:pt x="21214" y="10459"/>
                </a:cubicBezTo>
                <a:lnTo>
                  <a:pt x="20028" y="11492"/>
                </a:lnTo>
                <a:cubicBezTo>
                  <a:pt x="19694" y="11796"/>
                  <a:pt x="19359" y="12100"/>
                  <a:pt x="19025" y="12374"/>
                </a:cubicBezTo>
                <a:cubicBezTo>
                  <a:pt x="20211" y="10915"/>
                  <a:pt x="21001" y="9152"/>
                  <a:pt x="21305" y="7267"/>
                </a:cubicBezTo>
                <a:cubicBezTo>
                  <a:pt x="21849" y="3334"/>
                  <a:pt x="22304" y="3"/>
                  <a:pt x="22428" y="3"/>
                </a:cubicBezTo>
                <a:cubicBezTo>
                  <a:pt x="22428" y="3"/>
                  <a:pt x="22429" y="3"/>
                  <a:pt x="22429" y="3"/>
                </a:cubicBezTo>
                <a:cubicBezTo>
                  <a:pt x="22427" y="1"/>
                  <a:pt x="22424" y="1"/>
                  <a:pt x="224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43" name="Google Shape;1343;p61"/>
          <p:cNvSpPr/>
          <p:nvPr/>
        </p:nvSpPr>
        <p:spPr>
          <a:xfrm>
            <a:off x="1035052" y="4944704"/>
            <a:ext cx="1502771" cy="696865"/>
          </a:xfrm>
          <a:custGeom>
            <a:avLst/>
            <a:gdLst/>
            <a:ahLst/>
            <a:cxnLst/>
            <a:rect l="l" t="t" r="r" b="b"/>
            <a:pathLst>
              <a:path w="44005" h="20406" extrusionOk="0">
                <a:moveTo>
                  <a:pt x="37226" y="15444"/>
                </a:moveTo>
                <a:lnTo>
                  <a:pt x="37226" y="15444"/>
                </a:lnTo>
                <a:cubicBezTo>
                  <a:pt x="37225" y="15445"/>
                  <a:pt x="37222" y="15447"/>
                  <a:pt x="37219" y="15448"/>
                </a:cubicBezTo>
                <a:lnTo>
                  <a:pt x="37219" y="15448"/>
                </a:lnTo>
                <a:cubicBezTo>
                  <a:pt x="37222" y="15448"/>
                  <a:pt x="37225" y="15447"/>
                  <a:pt x="37226" y="15444"/>
                </a:cubicBezTo>
                <a:close/>
                <a:moveTo>
                  <a:pt x="29901" y="16022"/>
                </a:moveTo>
                <a:cubicBezTo>
                  <a:pt x="29899" y="16023"/>
                  <a:pt x="29897" y="16024"/>
                  <a:pt x="29894" y="16026"/>
                </a:cubicBezTo>
                <a:lnTo>
                  <a:pt x="29894" y="16026"/>
                </a:lnTo>
                <a:cubicBezTo>
                  <a:pt x="29897" y="16025"/>
                  <a:pt x="29899" y="16024"/>
                  <a:pt x="29901" y="16022"/>
                </a:cubicBezTo>
                <a:close/>
                <a:moveTo>
                  <a:pt x="22362" y="17481"/>
                </a:moveTo>
                <a:lnTo>
                  <a:pt x="22362" y="17481"/>
                </a:lnTo>
                <a:cubicBezTo>
                  <a:pt x="22361" y="17482"/>
                  <a:pt x="22360" y="17484"/>
                  <a:pt x="22357" y="17485"/>
                </a:cubicBezTo>
                <a:lnTo>
                  <a:pt x="22357" y="17485"/>
                </a:lnTo>
                <a:cubicBezTo>
                  <a:pt x="22360" y="17485"/>
                  <a:pt x="22362" y="17483"/>
                  <a:pt x="22362" y="17481"/>
                </a:cubicBezTo>
                <a:close/>
                <a:moveTo>
                  <a:pt x="15432" y="19639"/>
                </a:moveTo>
                <a:cubicBezTo>
                  <a:pt x="15432" y="19640"/>
                  <a:pt x="15431" y="19641"/>
                  <a:pt x="15429" y="19643"/>
                </a:cubicBezTo>
                <a:lnTo>
                  <a:pt x="15429" y="19643"/>
                </a:lnTo>
                <a:cubicBezTo>
                  <a:pt x="15431" y="19642"/>
                  <a:pt x="15432" y="19640"/>
                  <a:pt x="15432" y="19639"/>
                </a:cubicBezTo>
                <a:close/>
                <a:moveTo>
                  <a:pt x="35775" y="1"/>
                </a:moveTo>
                <a:cubicBezTo>
                  <a:pt x="34652" y="1"/>
                  <a:pt x="30898" y="447"/>
                  <a:pt x="28654" y="3103"/>
                </a:cubicBezTo>
                <a:cubicBezTo>
                  <a:pt x="27347" y="4654"/>
                  <a:pt x="26162" y="6295"/>
                  <a:pt x="25098" y="8028"/>
                </a:cubicBezTo>
                <a:lnTo>
                  <a:pt x="24733" y="8635"/>
                </a:lnTo>
                <a:lnTo>
                  <a:pt x="24581" y="8848"/>
                </a:lnTo>
                <a:cubicBezTo>
                  <a:pt x="23305" y="9091"/>
                  <a:pt x="22058" y="9365"/>
                  <a:pt x="20782" y="9669"/>
                </a:cubicBezTo>
                <a:cubicBezTo>
                  <a:pt x="20083" y="9851"/>
                  <a:pt x="19384" y="10034"/>
                  <a:pt x="18685" y="10216"/>
                </a:cubicBezTo>
                <a:cubicBezTo>
                  <a:pt x="20387" y="9426"/>
                  <a:pt x="21846" y="8210"/>
                  <a:pt x="22940" y="6720"/>
                </a:cubicBezTo>
                <a:cubicBezTo>
                  <a:pt x="25165" y="3443"/>
                  <a:pt x="27063" y="701"/>
                  <a:pt x="27192" y="701"/>
                </a:cubicBezTo>
                <a:cubicBezTo>
                  <a:pt x="27193" y="701"/>
                  <a:pt x="27194" y="702"/>
                  <a:pt x="27195" y="702"/>
                </a:cubicBezTo>
                <a:cubicBezTo>
                  <a:pt x="27191" y="696"/>
                  <a:pt x="27168" y="693"/>
                  <a:pt x="27128" y="693"/>
                </a:cubicBezTo>
                <a:cubicBezTo>
                  <a:pt x="26544" y="693"/>
                  <a:pt x="22307" y="1379"/>
                  <a:pt x="20174" y="4593"/>
                </a:cubicBezTo>
                <a:cubicBezTo>
                  <a:pt x="19049" y="6265"/>
                  <a:pt x="18046" y="8058"/>
                  <a:pt x="17195" y="9912"/>
                </a:cubicBezTo>
                <a:lnTo>
                  <a:pt x="16861" y="10520"/>
                </a:lnTo>
                <a:lnTo>
                  <a:pt x="16770" y="10702"/>
                </a:lnTo>
                <a:lnTo>
                  <a:pt x="16770" y="10733"/>
                </a:lnTo>
                <a:cubicBezTo>
                  <a:pt x="14733" y="11341"/>
                  <a:pt x="12727" y="12040"/>
                  <a:pt x="10782" y="12830"/>
                </a:cubicBezTo>
                <a:cubicBezTo>
                  <a:pt x="12332" y="11857"/>
                  <a:pt x="13608" y="10520"/>
                  <a:pt x="14490" y="8909"/>
                </a:cubicBezTo>
                <a:cubicBezTo>
                  <a:pt x="16347" y="5435"/>
                  <a:pt x="17908" y="2463"/>
                  <a:pt x="18041" y="2463"/>
                </a:cubicBezTo>
                <a:cubicBezTo>
                  <a:pt x="18043" y="2463"/>
                  <a:pt x="18045" y="2464"/>
                  <a:pt x="18046" y="2465"/>
                </a:cubicBezTo>
                <a:cubicBezTo>
                  <a:pt x="18044" y="2462"/>
                  <a:pt x="18035" y="2460"/>
                  <a:pt x="18020" y="2460"/>
                </a:cubicBezTo>
                <a:cubicBezTo>
                  <a:pt x="17638" y="2460"/>
                  <a:pt x="13353" y="3580"/>
                  <a:pt x="11542" y="7116"/>
                </a:cubicBezTo>
                <a:cubicBezTo>
                  <a:pt x="10599" y="8939"/>
                  <a:pt x="9809" y="10824"/>
                  <a:pt x="9140" y="12769"/>
                </a:cubicBezTo>
                <a:lnTo>
                  <a:pt x="8867" y="13468"/>
                </a:lnTo>
                <a:lnTo>
                  <a:pt x="8806" y="13620"/>
                </a:lnTo>
                <a:cubicBezTo>
                  <a:pt x="8320" y="13833"/>
                  <a:pt x="7803" y="14076"/>
                  <a:pt x="7286" y="14319"/>
                </a:cubicBezTo>
                <a:cubicBezTo>
                  <a:pt x="6101" y="14836"/>
                  <a:pt x="4915" y="15414"/>
                  <a:pt x="3760" y="16052"/>
                </a:cubicBezTo>
                <a:lnTo>
                  <a:pt x="3487" y="16174"/>
                </a:lnTo>
                <a:cubicBezTo>
                  <a:pt x="4915" y="15049"/>
                  <a:pt x="6010" y="13590"/>
                  <a:pt x="6739" y="11918"/>
                </a:cubicBezTo>
                <a:cubicBezTo>
                  <a:pt x="8214" y="8215"/>
                  <a:pt x="9481" y="5078"/>
                  <a:pt x="9593" y="5078"/>
                </a:cubicBezTo>
                <a:cubicBezTo>
                  <a:pt x="9594" y="5078"/>
                  <a:pt x="9595" y="5079"/>
                  <a:pt x="9596" y="5079"/>
                </a:cubicBezTo>
                <a:cubicBezTo>
                  <a:pt x="9594" y="5077"/>
                  <a:pt x="9588" y="5075"/>
                  <a:pt x="9579" y="5075"/>
                </a:cubicBezTo>
                <a:cubicBezTo>
                  <a:pt x="9264" y="5075"/>
                  <a:pt x="5057" y="6645"/>
                  <a:pt x="3608" y="10398"/>
                </a:cubicBezTo>
                <a:cubicBezTo>
                  <a:pt x="2879" y="12344"/>
                  <a:pt x="2271" y="14319"/>
                  <a:pt x="1815" y="16325"/>
                </a:cubicBezTo>
                <a:cubicBezTo>
                  <a:pt x="1724" y="16721"/>
                  <a:pt x="1633" y="17025"/>
                  <a:pt x="1602" y="17207"/>
                </a:cubicBezTo>
                <a:cubicBezTo>
                  <a:pt x="1085" y="17511"/>
                  <a:pt x="569" y="17815"/>
                  <a:pt x="113" y="18180"/>
                </a:cubicBezTo>
                <a:cubicBezTo>
                  <a:pt x="0" y="18292"/>
                  <a:pt x="96" y="18457"/>
                  <a:pt x="231" y="18457"/>
                </a:cubicBezTo>
                <a:cubicBezTo>
                  <a:pt x="242" y="18457"/>
                  <a:pt x="253" y="18455"/>
                  <a:pt x="265" y="18453"/>
                </a:cubicBezTo>
                <a:cubicBezTo>
                  <a:pt x="781" y="18210"/>
                  <a:pt x="1298" y="17936"/>
                  <a:pt x="1785" y="17633"/>
                </a:cubicBezTo>
                <a:lnTo>
                  <a:pt x="1906" y="17663"/>
                </a:lnTo>
                <a:cubicBezTo>
                  <a:pt x="2088" y="17724"/>
                  <a:pt x="2362" y="17784"/>
                  <a:pt x="2636" y="17876"/>
                </a:cubicBezTo>
                <a:cubicBezTo>
                  <a:pt x="3912" y="18271"/>
                  <a:pt x="6040" y="19031"/>
                  <a:pt x="8380" y="19851"/>
                </a:cubicBezTo>
                <a:cubicBezTo>
                  <a:pt x="9527" y="20262"/>
                  <a:pt x="10643" y="20406"/>
                  <a:pt x="11637" y="20406"/>
                </a:cubicBezTo>
                <a:cubicBezTo>
                  <a:pt x="13774" y="20406"/>
                  <a:pt x="15345" y="19741"/>
                  <a:pt x="15429" y="19643"/>
                </a:cubicBezTo>
                <a:lnTo>
                  <a:pt x="15429" y="19643"/>
                </a:lnTo>
                <a:cubicBezTo>
                  <a:pt x="15427" y="19644"/>
                  <a:pt x="15424" y="19645"/>
                  <a:pt x="15420" y="19645"/>
                </a:cubicBezTo>
                <a:cubicBezTo>
                  <a:pt x="15218" y="19645"/>
                  <a:pt x="12540" y="17982"/>
                  <a:pt x="8897" y="16660"/>
                </a:cubicBezTo>
                <a:cubicBezTo>
                  <a:pt x="8008" y="16347"/>
                  <a:pt x="7075" y="16186"/>
                  <a:pt x="6140" y="16186"/>
                </a:cubicBezTo>
                <a:cubicBezTo>
                  <a:pt x="5349" y="16186"/>
                  <a:pt x="4557" y="16301"/>
                  <a:pt x="3791" y="16538"/>
                </a:cubicBezTo>
                <a:cubicBezTo>
                  <a:pt x="4702" y="16052"/>
                  <a:pt x="5645" y="15566"/>
                  <a:pt x="6587" y="15110"/>
                </a:cubicBezTo>
                <a:cubicBezTo>
                  <a:pt x="7377" y="14745"/>
                  <a:pt x="8168" y="14380"/>
                  <a:pt x="8958" y="14046"/>
                </a:cubicBezTo>
                <a:cubicBezTo>
                  <a:pt x="9171" y="14107"/>
                  <a:pt x="9444" y="14228"/>
                  <a:pt x="9809" y="14380"/>
                </a:cubicBezTo>
                <a:cubicBezTo>
                  <a:pt x="11025" y="14927"/>
                  <a:pt x="13061" y="15900"/>
                  <a:pt x="15311" y="16964"/>
                </a:cubicBezTo>
                <a:cubicBezTo>
                  <a:pt x="16834" y="17686"/>
                  <a:pt x="18346" y="17898"/>
                  <a:pt x="19578" y="17898"/>
                </a:cubicBezTo>
                <a:cubicBezTo>
                  <a:pt x="21152" y="17898"/>
                  <a:pt x="22267" y="17552"/>
                  <a:pt x="22357" y="17485"/>
                </a:cubicBezTo>
                <a:lnTo>
                  <a:pt x="22357" y="17485"/>
                </a:lnTo>
                <a:cubicBezTo>
                  <a:pt x="22356" y="17486"/>
                  <a:pt x="22355" y="17486"/>
                  <a:pt x="22353" y="17486"/>
                </a:cubicBezTo>
                <a:cubicBezTo>
                  <a:pt x="22183" y="17486"/>
                  <a:pt x="19675" y="15545"/>
                  <a:pt x="16192" y="13833"/>
                </a:cubicBezTo>
                <a:cubicBezTo>
                  <a:pt x="15051" y="13295"/>
                  <a:pt x="13833" y="13031"/>
                  <a:pt x="12605" y="13031"/>
                </a:cubicBezTo>
                <a:cubicBezTo>
                  <a:pt x="12099" y="13031"/>
                  <a:pt x="11591" y="13076"/>
                  <a:pt x="11086" y="13164"/>
                </a:cubicBezTo>
                <a:cubicBezTo>
                  <a:pt x="11754" y="12891"/>
                  <a:pt x="12453" y="12617"/>
                  <a:pt x="13153" y="12374"/>
                </a:cubicBezTo>
                <a:cubicBezTo>
                  <a:pt x="14368" y="11918"/>
                  <a:pt x="15615" y="11523"/>
                  <a:pt x="16861" y="11128"/>
                </a:cubicBezTo>
                <a:lnTo>
                  <a:pt x="16891" y="11128"/>
                </a:lnTo>
                <a:lnTo>
                  <a:pt x="16982" y="11189"/>
                </a:lnTo>
                <a:cubicBezTo>
                  <a:pt x="17165" y="11280"/>
                  <a:pt x="17408" y="11401"/>
                  <a:pt x="17712" y="11553"/>
                </a:cubicBezTo>
                <a:cubicBezTo>
                  <a:pt x="18837" y="12222"/>
                  <a:pt x="20782" y="13408"/>
                  <a:pt x="22910" y="14715"/>
                </a:cubicBezTo>
                <a:cubicBezTo>
                  <a:pt x="24868" y="15918"/>
                  <a:pt x="26922" y="16188"/>
                  <a:pt x="28293" y="16188"/>
                </a:cubicBezTo>
                <a:cubicBezTo>
                  <a:pt x="29207" y="16188"/>
                  <a:pt x="29817" y="16068"/>
                  <a:pt x="29894" y="16026"/>
                </a:cubicBezTo>
                <a:lnTo>
                  <a:pt x="29894" y="16026"/>
                </a:lnTo>
                <a:cubicBezTo>
                  <a:pt x="29893" y="16026"/>
                  <a:pt x="29892" y="16026"/>
                  <a:pt x="29891" y="16026"/>
                </a:cubicBezTo>
                <a:cubicBezTo>
                  <a:pt x="29720" y="16026"/>
                  <a:pt x="27442" y="13809"/>
                  <a:pt x="24095" y="11736"/>
                </a:cubicBezTo>
                <a:cubicBezTo>
                  <a:pt x="22777" y="10918"/>
                  <a:pt x="21252" y="10490"/>
                  <a:pt x="19701" y="10490"/>
                </a:cubicBezTo>
                <a:cubicBezTo>
                  <a:pt x="19464" y="10490"/>
                  <a:pt x="19226" y="10500"/>
                  <a:pt x="18988" y="10520"/>
                </a:cubicBezTo>
                <a:cubicBezTo>
                  <a:pt x="20873" y="10003"/>
                  <a:pt x="22758" y="9578"/>
                  <a:pt x="24672" y="9213"/>
                </a:cubicBezTo>
                <a:lnTo>
                  <a:pt x="24855" y="9335"/>
                </a:lnTo>
                <a:cubicBezTo>
                  <a:pt x="25007" y="9426"/>
                  <a:pt x="25220" y="9578"/>
                  <a:pt x="25463" y="9730"/>
                </a:cubicBezTo>
                <a:cubicBezTo>
                  <a:pt x="26557" y="10520"/>
                  <a:pt x="28350" y="11888"/>
                  <a:pt x="30356" y="13408"/>
                </a:cubicBezTo>
                <a:cubicBezTo>
                  <a:pt x="32671" y="15200"/>
                  <a:pt x="35307" y="15502"/>
                  <a:pt x="36533" y="15502"/>
                </a:cubicBezTo>
                <a:cubicBezTo>
                  <a:pt x="36924" y="15502"/>
                  <a:pt x="37172" y="15471"/>
                  <a:pt x="37219" y="15448"/>
                </a:cubicBezTo>
                <a:lnTo>
                  <a:pt x="37219" y="15448"/>
                </a:lnTo>
                <a:cubicBezTo>
                  <a:pt x="37219" y="15448"/>
                  <a:pt x="37219" y="15448"/>
                  <a:pt x="37218" y="15448"/>
                </a:cubicBezTo>
                <a:cubicBezTo>
                  <a:pt x="37066" y="15448"/>
                  <a:pt x="34993" y="13015"/>
                  <a:pt x="31876" y="10581"/>
                </a:cubicBezTo>
                <a:cubicBezTo>
                  <a:pt x="30387" y="9486"/>
                  <a:pt x="28594" y="8879"/>
                  <a:pt x="26770" y="8848"/>
                </a:cubicBezTo>
                <a:lnTo>
                  <a:pt x="26952" y="8818"/>
                </a:lnTo>
                <a:cubicBezTo>
                  <a:pt x="27773" y="8666"/>
                  <a:pt x="28624" y="8575"/>
                  <a:pt x="29445" y="8453"/>
                </a:cubicBezTo>
                <a:cubicBezTo>
                  <a:pt x="29627" y="8514"/>
                  <a:pt x="29840" y="8575"/>
                  <a:pt x="30113" y="8635"/>
                </a:cubicBezTo>
                <a:lnTo>
                  <a:pt x="30235" y="8666"/>
                </a:lnTo>
                <a:cubicBezTo>
                  <a:pt x="32187" y="9125"/>
                  <a:pt x="34193" y="9367"/>
                  <a:pt x="36227" y="9367"/>
                </a:cubicBezTo>
                <a:cubicBezTo>
                  <a:pt x="36347" y="9367"/>
                  <a:pt x="36467" y="9367"/>
                  <a:pt x="36588" y="9365"/>
                </a:cubicBezTo>
                <a:cubicBezTo>
                  <a:pt x="39110" y="9243"/>
                  <a:pt x="41603" y="8787"/>
                  <a:pt x="44004" y="7936"/>
                </a:cubicBezTo>
                <a:cubicBezTo>
                  <a:pt x="41741" y="6776"/>
                  <a:pt x="39229" y="6169"/>
                  <a:pt x="36679" y="6169"/>
                </a:cubicBezTo>
                <a:cubicBezTo>
                  <a:pt x="36558" y="6169"/>
                  <a:pt x="36436" y="6171"/>
                  <a:pt x="36314" y="6173"/>
                </a:cubicBezTo>
                <a:cubicBezTo>
                  <a:pt x="34308" y="6234"/>
                  <a:pt x="32302" y="6690"/>
                  <a:pt x="30448" y="7541"/>
                </a:cubicBezTo>
                <a:cubicBezTo>
                  <a:pt x="29961" y="7784"/>
                  <a:pt x="29566" y="7967"/>
                  <a:pt x="29323" y="8119"/>
                </a:cubicBezTo>
                <a:lnTo>
                  <a:pt x="27803" y="8331"/>
                </a:lnTo>
                <a:cubicBezTo>
                  <a:pt x="27378" y="8392"/>
                  <a:pt x="26922" y="8453"/>
                  <a:pt x="26496" y="8544"/>
                </a:cubicBezTo>
                <a:cubicBezTo>
                  <a:pt x="28290" y="7936"/>
                  <a:pt x="29901" y="6903"/>
                  <a:pt x="31177" y="5505"/>
                </a:cubicBezTo>
                <a:cubicBezTo>
                  <a:pt x="33746" y="2548"/>
                  <a:pt x="35962" y="31"/>
                  <a:pt x="36096" y="31"/>
                </a:cubicBezTo>
                <a:cubicBezTo>
                  <a:pt x="36098" y="31"/>
                  <a:pt x="36100" y="32"/>
                  <a:pt x="36101" y="33"/>
                </a:cubicBezTo>
                <a:cubicBezTo>
                  <a:pt x="36092" y="15"/>
                  <a:pt x="35975" y="1"/>
                  <a:pt x="3577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44" name="Google Shape;1344;p61"/>
          <p:cNvSpPr/>
          <p:nvPr/>
        </p:nvSpPr>
        <p:spPr>
          <a:xfrm>
            <a:off x="638297" y="4832964"/>
            <a:ext cx="214803" cy="428514"/>
          </a:xfrm>
          <a:custGeom>
            <a:avLst/>
            <a:gdLst/>
            <a:ahLst/>
            <a:cxnLst/>
            <a:rect l="l" t="t" r="r" b="b"/>
            <a:pathLst>
              <a:path w="6290" h="12548" extrusionOk="0">
                <a:moveTo>
                  <a:pt x="571" y="1"/>
                </a:moveTo>
                <a:cubicBezTo>
                  <a:pt x="232" y="1"/>
                  <a:pt x="1" y="515"/>
                  <a:pt x="363" y="722"/>
                </a:cubicBezTo>
                <a:cubicBezTo>
                  <a:pt x="2247" y="1786"/>
                  <a:pt x="3980" y="3457"/>
                  <a:pt x="4709" y="5524"/>
                </a:cubicBezTo>
                <a:cubicBezTo>
                  <a:pt x="5439" y="7561"/>
                  <a:pt x="4497" y="10023"/>
                  <a:pt x="3980" y="12059"/>
                </a:cubicBezTo>
                <a:cubicBezTo>
                  <a:pt x="3906" y="12353"/>
                  <a:pt x="4144" y="12547"/>
                  <a:pt x="4370" y="12547"/>
                </a:cubicBezTo>
                <a:cubicBezTo>
                  <a:pt x="4518" y="12547"/>
                  <a:pt x="4661" y="12464"/>
                  <a:pt x="4709" y="12272"/>
                </a:cubicBezTo>
                <a:cubicBezTo>
                  <a:pt x="5287" y="9992"/>
                  <a:pt x="6290" y="7348"/>
                  <a:pt x="5348" y="5038"/>
                </a:cubicBezTo>
                <a:cubicBezTo>
                  <a:pt x="4405" y="2910"/>
                  <a:pt x="2794" y="1178"/>
                  <a:pt x="758" y="53"/>
                </a:cubicBezTo>
                <a:cubicBezTo>
                  <a:pt x="694" y="17"/>
                  <a:pt x="631" y="1"/>
                  <a:pt x="571"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45" name="Google Shape;1345;p61"/>
          <p:cNvSpPr/>
          <p:nvPr/>
        </p:nvSpPr>
        <p:spPr>
          <a:xfrm>
            <a:off x="722306" y="4881457"/>
            <a:ext cx="83053" cy="114232"/>
          </a:xfrm>
          <a:custGeom>
            <a:avLst/>
            <a:gdLst/>
            <a:ahLst/>
            <a:cxnLst/>
            <a:rect l="l" t="t" r="r" b="b"/>
            <a:pathLst>
              <a:path w="2432" h="3345" extrusionOk="0">
                <a:moveTo>
                  <a:pt x="1034" y="1"/>
                </a:moveTo>
                <a:lnTo>
                  <a:pt x="0" y="1490"/>
                </a:lnTo>
                <a:cubicBezTo>
                  <a:pt x="760" y="1673"/>
                  <a:pt x="2432" y="3344"/>
                  <a:pt x="2432" y="3344"/>
                </a:cubicBezTo>
                <a:lnTo>
                  <a:pt x="1034"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46" name="Google Shape;1346;p61"/>
          <p:cNvSpPr/>
          <p:nvPr/>
        </p:nvSpPr>
        <p:spPr>
          <a:xfrm>
            <a:off x="388046" y="4635953"/>
            <a:ext cx="383061" cy="307828"/>
          </a:xfrm>
          <a:custGeom>
            <a:avLst/>
            <a:gdLst/>
            <a:ahLst/>
            <a:cxnLst/>
            <a:rect l="l" t="t" r="r" b="b"/>
            <a:pathLst>
              <a:path w="11217" h="9014" extrusionOk="0">
                <a:moveTo>
                  <a:pt x="1814" y="1"/>
                </a:moveTo>
                <a:cubicBezTo>
                  <a:pt x="1356" y="1"/>
                  <a:pt x="903" y="132"/>
                  <a:pt x="517" y="381"/>
                </a:cubicBezTo>
                <a:cubicBezTo>
                  <a:pt x="396" y="503"/>
                  <a:pt x="274" y="655"/>
                  <a:pt x="213" y="807"/>
                </a:cubicBezTo>
                <a:cubicBezTo>
                  <a:pt x="1" y="1324"/>
                  <a:pt x="244" y="1932"/>
                  <a:pt x="517" y="2418"/>
                </a:cubicBezTo>
                <a:cubicBezTo>
                  <a:pt x="2736" y="6278"/>
                  <a:pt x="6748" y="8740"/>
                  <a:pt x="11186" y="8983"/>
                </a:cubicBezTo>
                <a:lnTo>
                  <a:pt x="11217" y="9014"/>
                </a:lnTo>
                <a:cubicBezTo>
                  <a:pt x="10943" y="6673"/>
                  <a:pt x="9910" y="4515"/>
                  <a:pt x="8268" y="2843"/>
                </a:cubicBezTo>
                <a:cubicBezTo>
                  <a:pt x="6627" y="1263"/>
                  <a:pt x="4530" y="260"/>
                  <a:pt x="2280" y="47"/>
                </a:cubicBezTo>
                <a:cubicBezTo>
                  <a:pt x="2126" y="16"/>
                  <a:pt x="1969" y="1"/>
                  <a:pt x="181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47" name="Google Shape;1347;p61"/>
          <p:cNvSpPr/>
          <p:nvPr/>
        </p:nvSpPr>
        <p:spPr>
          <a:xfrm>
            <a:off x="388045" y="4648964"/>
            <a:ext cx="382036" cy="293792"/>
          </a:xfrm>
          <a:custGeom>
            <a:avLst/>
            <a:gdLst/>
            <a:ahLst/>
            <a:cxnLst/>
            <a:rect l="l" t="t" r="r" b="b"/>
            <a:pathLst>
              <a:path w="11187" h="8603" extrusionOk="0">
                <a:moveTo>
                  <a:pt x="517" y="0"/>
                </a:moveTo>
                <a:cubicBezTo>
                  <a:pt x="396" y="92"/>
                  <a:pt x="274" y="243"/>
                  <a:pt x="213" y="426"/>
                </a:cubicBezTo>
                <a:cubicBezTo>
                  <a:pt x="1" y="943"/>
                  <a:pt x="244" y="1520"/>
                  <a:pt x="517" y="2006"/>
                </a:cubicBezTo>
                <a:cubicBezTo>
                  <a:pt x="2736" y="5867"/>
                  <a:pt x="6748" y="8359"/>
                  <a:pt x="11186" y="8602"/>
                </a:cubicBezTo>
                <a:lnTo>
                  <a:pt x="517"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48" name="Google Shape;1348;p61"/>
          <p:cNvSpPr/>
          <p:nvPr/>
        </p:nvSpPr>
        <p:spPr>
          <a:xfrm>
            <a:off x="1000730" y="5546084"/>
            <a:ext cx="324664" cy="583760"/>
          </a:xfrm>
          <a:custGeom>
            <a:avLst/>
            <a:gdLst/>
            <a:ahLst/>
            <a:cxnLst/>
            <a:rect l="l" t="t" r="r" b="b"/>
            <a:pathLst>
              <a:path w="9507" h="17094" extrusionOk="0">
                <a:moveTo>
                  <a:pt x="567" y="1"/>
                </a:moveTo>
                <a:cubicBezTo>
                  <a:pt x="228" y="1"/>
                  <a:pt x="1" y="515"/>
                  <a:pt x="388" y="722"/>
                </a:cubicBezTo>
                <a:lnTo>
                  <a:pt x="358" y="722"/>
                </a:lnTo>
                <a:cubicBezTo>
                  <a:pt x="6103" y="3761"/>
                  <a:pt x="8686" y="10570"/>
                  <a:pt x="6437" y="16618"/>
                </a:cubicBezTo>
                <a:cubicBezTo>
                  <a:pt x="6327" y="16911"/>
                  <a:pt x="6547" y="17093"/>
                  <a:pt x="6780" y="17093"/>
                </a:cubicBezTo>
                <a:cubicBezTo>
                  <a:pt x="6934" y="17093"/>
                  <a:pt x="7094" y="17013"/>
                  <a:pt x="7166" y="16831"/>
                </a:cubicBezTo>
                <a:cubicBezTo>
                  <a:pt x="9507" y="10418"/>
                  <a:pt x="6771" y="3275"/>
                  <a:pt x="753" y="53"/>
                </a:cubicBezTo>
                <a:cubicBezTo>
                  <a:pt x="689" y="16"/>
                  <a:pt x="626" y="1"/>
                  <a:pt x="56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49" name="Google Shape;1349;p61"/>
          <p:cNvSpPr/>
          <p:nvPr/>
        </p:nvSpPr>
        <p:spPr>
          <a:xfrm>
            <a:off x="1004624" y="4925068"/>
            <a:ext cx="104875" cy="116281"/>
          </a:xfrm>
          <a:custGeom>
            <a:avLst/>
            <a:gdLst/>
            <a:ahLst/>
            <a:cxnLst/>
            <a:rect l="l" t="t" r="r" b="b"/>
            <a:pathLst>
              <a:path w="3071" h="3405" extrusionOk="0">
                <a:moveTo>
                  <a:pt x="700" y="1"/>
                </a:moveTo>
                <a:cubicBezTo>
                  <a:pt x="700" y="1"/>
                  <a:pt x="761" y="2280"/>
                  <a:pt x="1" y="3405"/>
                </a:cubicBezTo>
                <a:cubicBezTo>
                  <a:pt x="1" y="3405"/>
                  <a:pt x="1764" y="3131"/>
                  <a:pt x="3071" y="700"/>
                </a:cubicBezTo>
                <a:lnTo>
                  <a:pt x="70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50" name="Google Shape;1350;p61"/>
          <p:cNvSpPr/>
          <p:nvPr/>
        </p:nvSpPr>
        <p:spPr>
          <a:xfrm>
            <a:off x="1262047" y="5630914"/>
            <a:ext cx="131887" cy="87219"/>
          </a:xfrm>
          <a:custGeom>
            <a:avLst/>
            <a:gdLst/>
            <a:ahLst/>
            <a:cxnLst/>
            <a:rect l="l" t="t" r="r" b="b"/>
            <a:pathLst>
              <a:path w="3862" h="2554" extrusionOk="0">
                <a:moveTo>
                  <a:pt x="1" y="1"/>
                </a:moveTo>
                <a:cubicBezTo>
                  <a:pt x="1" y="1"/>
                  <a:pt x="2676" y="1916"/>
                  <a:pt x="2858" y="2554"/>
                </a:cubicBezTo>
                <a:lnTo>
                  <a:pt x="3861" y="1064"/>
                </a:lnTo>
                <a:cubicBezTo>
                  <a:pt x="2524" y="912"/>
                  <a:pt x="1217" y="548"/>
                  <a:pt x="1"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51" name="Google Shape;1351;p61"/>
          <p:cNvSpPr/>
          <p:nvPr/>
        </p:nvSpPr>
        <p:spPr>
          <a:xfrm>
            <a:off x="1209114" y="5776221"/>
            <a:ext cx="56074" cy="103850"/>
          </a:xfrm>
          <a:custGeom>
            <a:avLst/>
            <a:gdLst/>
            <a:ahLst/>
            <a:cxnLst/>
            <a:rect l="l" t="t" r="r" b="b"/>
            <a:pathLst>
              <a:path w="1642" h="3041" extrusionOk="0">
                <a:moveTo>
                  <a:pt x="609" y="1"/>
                </a:moveTo>
                <a:lnTo>
                  <a:pt x="609" y="1"/>
                </a:lnTo>
                <a:cubicBezTo>
                  <a:pt x="639" y="700"/>
                  <a:pt x="426" y="1369"/>
                  <a:pt x="1" y="1946"/>
                </a:cubicBezTo>
                <a:lnTo>
                  <a:pt x="1612" y="3040"/>
                </a:lnTo>
                <a:cubicBezTo>
                  <a:pt x="1642" y="1916"/>
                  <a:pt x="1308" y="852"/>
                  <a:pt x="609"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52" name="Google Shape;1352;p61"/>
          <p:cNvSpPr/>
          <p:nvPr/>
        </p:nvSpPr>
        <p:spPr>
          <a:xfrm>
            <a:off x="976621" y="4243912"/>
            <a:ext cx="432851" cy="767351"/>
          </a:xfrm>
          <a:custGeom>
            <a:avLst/>
            <a:gdLst/>
            <a:ahLst/>
            <a:cxnLst/>
            <a:rect l="l" t="t" r="r" b="b"/>
            <a:pathLst>
              <a:path w="12675" h="22470" extrusionOk="0">
                <a:moveTo>
                  <a:pt x="10499" y="0"/>
                </a:moveTo>
                <a:cubicBezTo>
                  <a:pt x="9632" y="0"/>
                  <a:pt x="8692" y="456"/>
                  <a:pt x="7933" y="980"/>
                </a:cubicBezTo>
                <a:cubicBezTo>
                  <a:pt x="4681" y="3259"/>
                  <a:pt x="2280" y="6603"/>
                  <a:pt x="1125" y="10433"/>
                </a:cubicBezTo>
                <a:cubicBezTo>
                  <a:pt x="0" y="14232"/>
                  <a:pt x="365" y="18792"/>
                  <a:pt x="1854" y="22469"/>
                </a:cubicBezTo>
                <a:lnTo>
                  <a:pt x="1915" y="22409"/>
                </a:lnTo>
                <a:cubicBezTo>
                  <a:pt x="8541" y="18214"/>
                  <a:pt x="12584" y="10980"/>
                  <a:pt x="12675" y="3138"/>
                </a:cubicBezTo>
                <a:cubicBezTo>
                  <a:pt x="12675" y="2135"/>
                  <a:pt x="12553" y="1041"/>
                  <a:pt x="11794" y="402"/>
                </a:cubicBezTo>
                <a:cubicBezTo>
                  <a:pt x="11520" y="220"/>
                  <a:pt x="11216" y="68"/>
                  <a:pt x="10912" y="37"/>
                </a:cubicBezTo>
                <a:cubicBezTo>
                  <a:pt x="10777" y="12"/>
                  <a:pt x="10639" y="0"/>
                  <a:pt x="1049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53" name="Google Shape;1353;p61"/>
          <p:cNvSpPr/>
          <p:nvPr/>
        </p:nvSpPr>
        <p:spPr>
          <a:xfrm>
            <a:off x="1041983" y="4245174"/>
            <a:ext cx="367488" cy="764004"/>
          </a:xfrm>
          <a:custGeom>
            <a:avLst/>
            <a:gdLst/>
            <a:ahLst/>
            <a:cxnLst/>
            <a:rect l="l" t="t" r="r" b="b"/>
            <a:pathLst>
              <a:path w="10761" h="22372" extrusionOk="0">
                <a:moveTo>
                  <a:pt x="9028" y="0"/>
                </a:moveTo>
                <a:lnTo>
                  <a:pt x="1" y="22372"/>
                </a:lnTo>
                <a:cubicBezTo>
                  <a:pt x="6627" y="18177"/>
                  <a:pt x="10670" y="10943"/>
                  <a:pt x="10761" y="3101"/>
                </a:cubicBezTo>
                <a:cubicBezTo>
                  <a:pt x="10761" y="2098"/>
                  <a:pt x="10639" y="1004"/>
                  <a:pt x="9880" y="365"/>
                </a:cubicBezTo>
                <a:cubicBezTo>
                  <a:pt x="9636" y="183"/>
                  <a:pt x="9332" y="31"/>
                  <a:pt x="902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54" name="Google Shape;1354;p61"/>
          <p:cNvSpPr/>
          <p:nvPr/>
        </p:nvSpPr>
        <p:spPr>
          <a:xfrm>
            <a:off x="944417" y="5813615"/>
            <a:ext cx="360248" cy="656704"/>
          </a:xfrm>
          <a:custGeom>
            <a:avLst/>
            <a:gdLst/>
            <a:ahLst/>
            <a:cxnLst/>
            <a:rect l="l" t="t" r="r" b="b"/>
            <a:pathLst>
              <a:path w="10549" h="19230" extrusionOk="0">
                <a:moveTo>
                  <a:pt x="8724" y="0"/>
                </a:moveTo>
                <a:lnTo>
                  <a:pt x="8664" y="31"/>
                </a:lnTo>
                <a:cubicBezTo>
                  <a:pt x="3223" y="3769"/>
                  <a:pt x="1" y="10000"/>
                  <a:pt x="153" y="16627"/>
                </a:cubicBezTo>
                <a:cubicBezTo>
                  <a:pt x="183" y="17478"/>
                  <a:pt x="335" y="18420"/>
                  <a:pt x="1004" y="18906"/>
                </a:cubicBezTo>
                <a:cubicBezTo>
                  <a:pt x="1217" y="19089"/>
                  <a:pt x="1490" y="19180"/>
                  <a:pt x="1733" y="19210"/>
                </a:cubicBezTo>
                <a:cubicBezTo>
                  <a:pt x="1823" y="19223"/>
                  <a:pt x="1913" y="19229"/>
                  <a:pt x="2005" y="19229"/>
                </a:cubicBezTo>
                <a:cubicBezTo>
                  <a:pt x="2780" y="19229"/>
                  <a:pt x="3600" y="18791"/>
                  <a:pt x="4226" y="18329"/>
                </a:cubicBezTo>
                <a:cubicBezTo>
                  <a:pt x="6931" y="16292"/>
                  <a:pt x="8846" y="13405"/>
                  <a:pt x="9727" y="10122"/>
                </a:cubicBezTo>
                <a:cubicBezTo>
                  <a:pt x="10548" y="6900"/>
                  <a:pt x="10092" y="3040"/>
                  <a:pt x="8724" y="0"/>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55" name="Google Shape;1355;p61"/>
          <p:cNvSpPr/>
          <p:nvPr/>
        </p:nvSpPr>
        <p:spPr>
          <a:xfrm>
            <a:off x="944417" y="5814641"/>
            <a:ext cx="295876" cy="655031"/>
          </a:xfrm>
          <a:custGeom>
            <a:avLst/>
            <a:gdLst/>
            <a:ahLst/>
            <a:cxnLst/>
            <a:rect l="l" t="t" r="r" b="b"/>
            <a:pathLst>
              <a:path w="8664" h="19181" extrusionOk="0">
                <a:moveTo>
                  <a:pt x="8664" y="1"/>
                </a:moveTo>
                <a:lnTo>
                  <a:pt x="8664" y="1"/>
                </a:lnTo>
                <a:cubicBezTo>
                  <a:pt x="3223" y="3739"/>
                  <a:pt x="1" y="9970"/>
                  <a:pt x="153" y="16597"/>
                </a:cubicBezTo>
                <a:cubicBezTo>
                  <a:pt x="183" y="17448"/>
                  <a:pt x="335" y="18390"/>
                  <a:pt x="1004" y="18876"/>
                </a:cubicBezTo>
                <a:cubicBezTo>
                  <a:pt x="1217" y="19059"/>
                  <a:pt x="1490" y="19150"/>
                  <a:pt x="1733" y="19180"/>
                </a:cubicBezTo>
                <a:lnTo>
                  <a:pt x="866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56" name="Google Shape;1356;p61"/>
          <p:cNvSpPr/>
          <p:nvPr/>
        </p:nvSpPr>
        <p:spPr>
          <a:xfrm>
            <a:off x="1337826" y="5665165"/>
            <a:ext cx="543975" cy="398770"/>
          </a:xfrm>
          <a:custGeom>
            <a:avLst/>
            <a:gdLst/>
            <a:ahLst/>
            <a:cxnLst/>
            <a:rect l="l" t="t" r="r" b="b"/>
            <a:pathLst>
              <a:path w="15929" h="11677" extrusionOk="0">
                <a:moveTo>
                  <a:pt x="1" y="1"/>
                </a:moveTo>
                <a:cubicBezTo>
                  <a:pt x="548" y="3040"/>
                  <a:pt x="2189" y="6201"/>
                  <a:pt x="4499" y="8238"/>
                </a:cubicBezTo>
                <a:cubicBezTo>
                  <a:pt x="6840" y="10305"/>
                  <a:pt x="9788" y="11521"/>
                  <a:pt x="12888" y="11673"/>
                </a:cubicBezTo>
                <a:cubicBezTo>
                  <a:pt x="12965" y="11675"/>
                  <a:pt x="13043" y="11677"/>
                  <a:pt x="13121" y="11677"/>
                </a:cubicBezTo>
                <a:cubicBezTo>
                  <a:pt x="13887" y="11677"/>
                  <a:pt x="14736" y="11533"/>
                  <a:pt x="15259" y="11065"/>
                </a:cubicBezTo>
                <a:cubicBezTo>
                  <a:pt x="15442" y="10913"/>
                  <a:pt x="15594" y="10700"/>
                  <a:pt x="15685" y="10457"/>
                </a:cubicBezTo>
                <a:cubicBezTo>
                  <a:pt x="15928" y="9727"/>
                  <a:pt x="15533" y="8937"/>
                  <a:pt x="15138" y="8299"/>
                </a:cubicBezTo>
                <a:cubicBezTo>
                  <a:pt x="11825" y="3162"/>
                  <a:pt x="6171" y="31"/>
                  <a:pt x="6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57" name="Google Shape;1357;p61"/>
          <p:cNvSpPr/>
          <p:nvPr/>
        </p:nvSpPr>
        <p:spPr>
          <a:xfrm>
            <a:off x="1339908" y="5665165"/>
            <a:ext cx="541892" cy="377870"/>
          </a:xfrm>
          <a:custGeom>
            <a:avLst/>
            <a:gdLst/>
            <a:ahLst/>
            <a:cxnLst/>
            <a:rect l="l" t="t" r="r" b="b"/>
            <a:pathLst>
              <a:path w="15868" h="11065" extrusionOk="0">
                <a:moveTo>
                  <a:pt x="1" y="1"/>
                </a:moveTo>
                <a:lnTo>
                  <a:pt x="15198" y="11065"/>
                </a:lnTo>
                <a:cubicBezTo>
                  <a:pt x="15411" y="10913"/>
                  <a:pt x="15533" y="10700"/>
                  <a:pt x="15624" y="10457"/>
                </a:cubicBezTo>
                <a:cubicBezTo>
                  <a:pt x="15867" y="9727"/>
                  <a:pt x="15502" y="8937"/>
                  <a:pt x="15077" y="8299"/>
                </a:cubicBezTo>
                <a:cubicBezTo>
                  <a:pt x="11794" y="3162"/>
                  <a:pt x="6110" y="31"/>
                  <a:pt x="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58" name="Google Shape;1358;p61"/>
          <p:cNvSpPr/>
          <p:nvPr/>
        </p:nvSpPr>
        <p:spPr>
          <a:xfrm>
            <a:off x="907706" y="4939410"/>
            <a:ext cx="1080950" cy="488208"/>
          </a:xfrm>
          <a:custGeom>
            <a:avLst/>
            <a:gdLst/>
            <a:ahLst/>
            <a:cxnLst/>
            <a:rect l="l" t="t" r="r" b="b"/>
            <a:pathLst>
              <a:path w="31653" h="14296" extrusionOk="0">
                <a:moveTo>
                  <a:pt x="31150" y="0"/>
                </a:moveTo>
                <a:cubicBezTo>
                  <a:pt x="31088" y="0"/>
                  <a:pt x="31022" y="20"/>
                  <a:pt x="30955" y="67"/>
                </a:cubicBezTo>
                <a:cubicBezTo>
                  <a:pt x="26304" y="3441"/>
                  <a:pt x="21714" y="7362"/>
                  <a:pt x="16365" y="9611"/>
                </a:cubicBezTo>
                <a:cubicBezTo>
                  <a:pt x="11319" y="11769"/>
                  <a:pt x="5848" y="12651"/>
                  <a:pt x="468" y="13563"/>
                </a:cubicBezTo>
                <a:cubicBezTo>
                  <a:pt x="1" y="13621"/>
                  <a:pt x="178" y="14296"/>
                  <a:pt x="597" y="14296"/>
                </a:cubicBezTo>
                <a:cubicBezTo>
                  <a:pt x="614" y="14296"/>
                  <a:pt x="632" y="14294"/>
                  <a:pt x="650" y="14292"/>
                </a:cubicBezTo>
                <a:cubicBezTo>
                  <a:pt x="6091" y="13380"/>
                  <a:pt x="11562" y="12468"/>
                  <a:pt x="16669" y="10310"/>
                </a:cubicBezTo>
                <a:cubicBezTo>
                  <a:pt x="22049" y="8031"/>
                  <a:pt x="26639" y="4140"/>
                  <a:pt x="31350" y="736"/>
                </a:cubicBezTo>
                <a:cubicBezTo>
                  <a:pt x="31653" y="483"/>
                  <a:pt x="31453" y="0"/>
                  <a:pt x="3115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59" name="Google Shape;1359;p61"/>
          <p:cNvSpPr/>
          <p:nvPr/>
        </p:nvSpPr>
        <p:spPr>
          <a:xfrm>
            <a:off x="987515" y="5358532"/>
            <a:ext cx="1001039" cy="248680"/>
          </a:xfrm>
          <a:custGeom>
            <a:avLst/>
            <a:gdLst/>
            <a:ahLst/>
            <a:cxnLst/>
            <a:rect l="l" t="t" r="r" b="b"/>
            <a:pathLst>
              <a:path w="29313" h="7282" extrusionOk="0">
                <a:moveTo>
                  <a:pt x="9169" y="1"/>
                </a:moveTo>
                <a:cubicBezTo>
                  <a:pt x="6249" y="1"/>
                  <a:pt x="3314" y="385"/>
                  <a:pt x="441" y="1168"/>
                </a:cubicBezTo>
                <a:cubicBezTo>
                  <a:pt x="0" y="1306"/>
                  <a:pt x="109" y="1918"/>
                  <a:pt x="495" y="1918"/>
                </a:cubicBezTo>
                <a:cubicBezTo>
                  <a:pt x="535" y="1918"/>
                  <a:pt x="578" y="1912"/>
                  <a:pt x="623" y="1897"/>
                </a:cubicBezTo>
                <a:lnTo>
                  <a:pt x="654" y="1928"/>
                </a:lnTo>
                <a:cubicBezTo>
                  <a:pt x="3479" y="1152"/>
                  <a:pt x="6361" y="772"/>
                  <a:pt x="9227" y="772"/>
                </a:cubicBezTo>
                <a:cubicBezTo>
                  <a:pt x="16136" y="772"/>
                  <a:pt x="22946" y="2984"/>
                  <a:pt x="28618" y="7217"/>
                </a:cubicBezTo>
                <a:cubicBezTo>
                  <a:pt x="28678" y="7262"/>
                  <a:pt x="28738" y="7281"/>
                  <a:pt x="28796" y="7281"/>
                </a:cubicBezTo>
                <a:cubicBezTo>
                  <a:pt x="29091" y="7281"/>
                  <a:pt x="29313" y="6777"/>
                  <a:pt x="28982" y="6548"/>
                </a:cubicBezTo>
                <a:cubicBezTo>
                  <a:pt x="23199" y="2248"/>
                  <a:pt x="16228" y="1"/>
                  <a:pt x="9169"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60" name="Google Shape;1360;p61"/>
          <p:cNvSpPr/>
          <p:nvPr/>
        </p:nvSpPr>
        <p:spPr>
          <a:xfrm>
            <a:off x="1885898" y="4551363"/>
            <a:ext cx="722512" cy="477690"/>
          </a:xfrm>
          <a:custGeom>
            <a:avLst/>
            <a:gdLst/>
            <a:ahLst/>
            <a:cxnLst/>
            <a:rect l="l" t="t" r="r" b="b"/>
            <a:pathLst>
              <a:path w="21157" h="13988" extrusionOk="0">
                <a:moveTo>
                  <a:pt x="17282" y="1"/>
                </a:moveTo>
                <a:cubicBezTo>
                  <a:pt x="13347" y="1"/>
                  <a:pt x="9509" y="1306"/>
                  <a:pt x="6384" y="3740"/>
                </a:cubicBezTo>
                <a:cubicBezTo>
                  <a:pt x="3253" y="6171"/>
                  <a:pt x="913" y="10092"/>
                  <a:pt x="1" y="13953"/>
                </a:cubicBezTo>
                <a:lnTo>
                  <a:pt x="61" y="13953"/>
                </a:lnTo>
                <a:cubicBezTo>
                  <a:pt x="482" y="13976"/>
                  <a:pt x="902" y="13987"/>
                  <a:pt x="1321" y="13987"/>
                </a:cubicBezTo>
                <a:cubicBezTo>
                  <a:pt x="8674" y="13987"/>
                  <a:pt x="15631" y="10481"/>
                  <a:pt x="20031" y="4500"/>
                </a:cubicBezTo>
                <a:cubicBezTo>
                  <a:pt x="20609" y="3709"/>
                  <a:pt x="21156" y="2737"/>
                  <a:pt x="20882" y="1764"/>
                </a:cubicBezTo>
                <a:cubicBezTo>
                  <a:pt x="20791" y="1460"/>
                  <a:pt x="20609" y="1187"/>
                  <a:pt x="20396" y="943"/>
                </a:cubicBezTo>
                <a:cubicBezTo>
                  <a:pt x="19697" y="244"/>
                  <a:pt x="18481" y="1"/>
                  <a:pt x="17417" y="1"/>
                </a:cubicBezTo>
                <a:cubicBezTo>
                  <a:pt x="17372" y="1"/>
                  <a:pt x="17327" y="1"/>
                  <a:pt x="1728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61" name="Google Shape;1361;p61"/>
          <p:cNvSpPr/>
          <p:nvPr/>
        </p:nvSpPr>
        <p:spPr>
          <a:xfrm>
            <a:off x="1887981" y="4583568"/>
            <a:ext cx="720428" cy="445487"/>
          </a:xfrm>
          <a:custGeom>
            <a:avLst/>
            <a:gdLst/>
            <a:ahLst/>
            <a:cxnLst/>
            <a:rect l="l" t="t" r="r" b="b"/>
            <a:pathLst>
              <a:path w="21096" h="13045" extrusionOk="0">
                <a:moveTo>
                  <a:pt x="20335" y="0"/>
                </a:moveTo>
                <a:lnTo>
                  <a:pt x="0" y="13010"/>
                </a:lnTo>
                <a:cubicBezTo>
                  <a:pt x="423" y="13033"/>
                  <a:pt x="844" y="13044"/>
                  <a:pt x="1265" y="13044"/>
                </a:cubicBezTo>
                <a:cubicBezTo>
                  <a:pt x="8643" y="13044"/>
                  <a:pt x="15599" y="9538"/>
                  <a:pt x="19970" y="3557"/>
                </a:cubicBezTo>
                <a:cubicBezTo>
                  <a:pt x="20548" y="2766"/>
                  <a:pt x="21095" y="1763"/>
                  <a:pt x="20821" y="821"/>
                </a:cubicBezTo>
                <a:cubicBezTo>
                  <a:pt x="20730" y="517"/>
                  <a:pt x="20548" y="244"/>
                  <a:pt x="2033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62" name="Google Shape;1362;p61"/>
          <p:cNvSpPr/>
          <p:nvPr/>
        </p:nvSpPr>
        <p:spPr>
          <a:xfrm>
            <a:off x="1832967" y="5522965"/>
            <a:ext cx="691333" cy="520480"/>
          </a:xfrm>
          <a:custGeom>
            <a:avLst/>
            <a:gdLst/>
            <a:ahLst/>
            <a:cxnLst/>
            <a:rect l="l" t="t" r="r" b="b"/>
            <a:pathLst>
              <a:path w="20244" h="15241" extrusionOk="0">
                <a:moveTo>
                  <a:pt x="0" y="0"/>
                </a:moveTo>
                <a:lnTo>
                  <a:pt x="0" y="0"/>
                </a:lnTo>
                <a:cubicBezTo>
                  <a:pt x="639" y="3921"/>
                  <a:pt x="2675" y="7994"/>
                  <a:pt x="5593" y="10669"/>
                </a:cubicBezTo>
                <a:cubicBezTo>
                  <a:pt x="8572" y="13344"/>
                  <a:pt x="12341" y="14955"/>
                  <a:pt x="16323" y="15229"/>
                </a:cubicBezTo>
                <a:cubicBezTo>
                  <a:pt x="16463" y="15237"/>
                  <a:pt x="16606" y="15241"/>
                  <a:pt x="16750" y="15241"/>
                </a:cubicBezTo>
                <a:cubicBezTo>
                  <a:pt x="17699" y="15241"/>
                  <a:pt x="18703" y="15053"/>
                  <a:pt x="19363" y="14499"/>
                </a:cubicBezTo>
                <a:cubicBezTo>
                  <a:pt x="19606" y="14286"/>
                  <a:pt x="19788" y="14043"/>
                  <a:pt x="19910" y="13739"/>
                </a:cubicBezTo>
                <a:cubicBezTo>
                  <a:pt x="20244" y="12827"/>
                  <a:pt x="19788" y="11794"/>
                  <a:pt x="19271" y="10943"/>
                </a:cubicBezTo>
                <a:cubicBezTo>
                  <a:pt x="15138" y="4286"/>
                  <a:pt x="7903" y="183"/>
                  <a:pt x="61" y="31"/>
                </a:cubicBezTo>
                <a:lnTo>
                  <a:pt x="0"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63" name="Google Shape;1363;p61"/>
          <p:cNvSpPr/>
          <p:nvPr/>
        </p:nvSpPr>
        <p:spPr>
          <a:xfrm>
            <a:off x="1836074" y="5522966"/>
            <a:ext cx="688225" cy="495175"/>
          </a:xfrm>
          <a:custGeom>
            <a:avLst/>
            <a:gdLst/>
            <a:ahLst/>
            <a:cxnLst/>
            <a:rect l="l" t="t" r="r" b="b"/>
            <a:pathLst>
              <a:path w="20153" h="14500" extrusionOk="0">
                <a:moveTo>
                  <a:pt x="1" y="0"/>
                </a:moveTo>
                <a:lnTo>
                  <a:pt x="19272" y="14499"/>
                </a:lnTo>
                <a:cubicBezTo>
                  <a:pt x="19515" y="14286"/>
                  <a:pt x="19697" y="14013"/>
                  <a:pt x="19819" y="13739"/>
                </a:cubicBezTo>
                <a:cubicBezTo>
                  <a:pt x="20153" y="12797"/>
                  <a:pt x="19697" y="11794"/>
                  <a:pt x="19180" y="10943"/>
                </a:cubicBezTo>
                <a:cubicBezTo>
                  <a:pt x="15047" y="4286"/>
                  <a:pt x="7812" y="152"/>
                  <a:pt x="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64" name="Google Shape;1364;p61"/>
          <p:cNvSpPr/>
          <p:nvPr/>
        </p:nvSpPr>
        <p:spPr>
          <a:xfrm>
            <a:off x="-594963" y="686808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65" name="Google Shape;1365;p61"/>
          <p:cNvSpPr/>
          <p:nvPr/>
        </p:nvSpPr>
        <p:spPr>
          <a:xfrm>
            <a:off x="-1278987" y="5535362"/>
            <a:ext cx="1086653" cy="1304871"/>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66" name="Google Shape;1366;p61"/>
          <p:cNvSpPr/>
          <p:nvPr/>
        </p:nvSpPr>
        <p:spPr>
          <a:xfrm>
            <a:off x="-1721196" y="5375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67" name="Google Shape;1367;p61"/>
          <p:cNvSpPr/>
          <p:nvPr/>
        </p:nvSpPr>
        <p:spPr>
          <a:xfrm>
            <a:off x="-1656823" y="4691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68" name="Google Shape;1368;p61"/>
          <p:cNvSpPr/>
          <p:nvPr/>
        </p:nvSpPr>
        <p:spPr>
          <a:xfrm>
            <a:off x="-1571721" y="4736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69" name="Google Shape;1369;p61"/>
          <p:cNvSpPr/>
          <p:nvPr/>
        </p:nvSpPr>
        <p:spPr>
          <a:xfrm>
            <a:off x="-197901" y="5901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70" name="Google Shape;1370;p61"/>
          <p:cNvSpPr/>
          <p:nvPr/>
        </p:nvSpPr>
        <p:spPr>
          <a:xfrm>
            <a:off x="-121610" y="701858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71" name="Google Shape;1371;p61"/>
          <p:cNvSpPr/>
          <p:nvPr/>
        </p:nvSpPr>
        <p:spPr>
          <a:xfrm>
            <a:off x="-73868" y="704094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72" name="Google Shape;1372;p61"/>
          <p:cNvSpPr/>
          <p:nvPr/>
        </p:nvSpPr>
        <p:spPr>
          <a:xfrm>
            <a:off x="-71785" y="704094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73" name="Google Shape;1373;p61"/>
          <p:cNvSpPr/>
          <p:nvPr/>
        </p:nvSpPr>
        <p:spPr>
          <a:xfrm>
            <a:off x="-901152" y="5217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74" name="Google Shape;1374;p61"/>
          <p:cNvSpPr/>
          <p:nvPr/>
        </p:nvSpPr>
        <p:spPr>
          <a:xfrm>
            <a:off x="-793647" y="5836497"/>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75" name="Google Shape;1375;p61"/>
          <p:cNvSpPr/>
          <p:nvPr/>
        </p:nvSpPr>
        <p:spPr>
          <a:xfrm>
            <a:off x="-797370" y="757601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76" name="Google Shape;1376;p61"/>
          <p:cNvSpPr/>
          <p:nvPr/>
        </p:nvSpPr>
        <p:spPr>
          <a:xfrm>
            <a:off x="-1092153" y="761750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77" name="Google Shape;1377;p61"/>
          <p:cNvSpPr/>
          <p:nvPr/>
        </p:nvSpPr>
        <p:spPr>
          <a:xfrm>
            <a:off x="-1092153" y="761856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78" name="Google Shape;1378;p61"/>
          <p:cNvSpPr/>
          <p:nvPr/>
        </p:nvSpPr>
        <p:spPr>
          <a:xfrm>
            <a:off x="-396688" y="703726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79" name="Google Shape;1379;p61"/>
          <p:cNvSpPr/>
          <p:nvPr/>
        </p:nvSpPr>
        <p:spPr>
          <a:xfrm>
            <a:off x="-891829" y="5649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80" name="Google Shape;1380;p61"/>
          <p:cNvSpPr/>
          <p:nvPr/>
        </p:nvSpPr>
        <p:spPr>
          <a:xfrm>
            <a:off x="-835754" y="5465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81" name="Google Shape;1381;p61"/>
          <p:cNvSpPr/>
          <p:nvPr/>
        </p:nvSpPr>
        <p:spPr>
          <a:xfrm>
            <a:off x="-574199" y="707776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82" name="Google Shape;1382;p61"/>
          <p:cNvSpPr/>
          <p:nvPr/>
        </p:nvSpPr>
        <p:spPr>
          <a:xfrm>
            <a:off x="-573141" y="707984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83" name="Google Shape;1383;p61"/>
          <p:cNvSpPr/>
          <p:nvPr/>
        </p:nvSpPr>
        <p:spPr>
          <a:xfrm>
            <a:off x="-942678" y="4822925"/>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84" name="Google Shape;1384;p61"/>
          <p:cNvSpPr/>
          <p:nvPr/>
        </p:nvSpPr>
        <p:spPr>
          <a:xfrm>
            <a:off x="-793203" y="4822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85" name="Google Shape;1385;p61"/>
          <p:cNvSpPr/>
          <p:nvPr/>
        </p:nvSpPr>
        <p:spPr>
          <a:xfrm>
            <a:off x="-1458582" y="5436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86" name="Google Shape;1386;p61"/>
          <p:cNvSpPr/>
          <p:nvPr/>
        </p:nvSpPr>
        <p:spPr>
          <a:xfrm>
            <a:off x="-1458582" y="5498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87" name="Google Shape;1387;p61"/>
          <p:cNvSpPr/>
          <p:nvPr/>
        </p:nvSpPr>
        <p:spPr>
          <a:xfrm>
            <a:off x="-1233670" y="5788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88" name="Google Shape;1388;p61"/>
          <p:cNvSpPr/>
          <p:nvPr/>
        </p:nvSpPr>
        <p:spPr>
          <a:xfrm>
            <a:off x="-1434301" y="5816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89" name="Google Shape;1389;p61"/>
          <p:cNvSpPr/>
          <p:nvPr/>
        </p:nvSpPr>
        <p:spPr>
          <a:xfrm>
            <a:off x="-1613042" y="5812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90" name="Google Shape;1390;p61"/>
          <p:cNvSpPr/>
          <p:nvPr/>
        </p:nvSpPr>
        <p:spPr>
          <a:xfrm>
            <a:off x="-1723279" y="732791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91" name="Google Shape;1391;p61"/>
          <p:cNvSpPr/>
          <p:nvPr/>
        </p:nvSpPr>
        <p:spPr>
          <a:xfrm>
            <a:off x="-1722220" y="732791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92" name="Google Shape;1392;p61"/>
          <p:cNvSpPr/>
          <p:nvPr/>
        </p:nvSpPr>
        <p:spPr>
          <a:xfrm>
            <a:off x="-2000406" y="704754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93" name="Google Shape;1393;p61"/>
          <p:cNvSpPr/>
          <p:nvPr/>
        </p:nvSpPr>
        <p:spPr>
          <a:xfrm>
            <a:off x="-2000406" y="718052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94" name="Google Shape;1394;p61"/>
          <p:cNvSpPr/>
          <p:nvPr/>
        </p:nvSpPr>
        <p:spPr>
          <a:xfrm>
            <a:off x="-2057505" y="5646828"/>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95" name="Google Shape;1395;p61"/>
          <p:cNvSpPr/>
          <p:nvPr/>
        </p:nvSpPr>
        <p:spPr>
          <a:xfrm>
            <a:off x="-2057505" y="5721206"/>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96" name="Google Shape;1396;p61"/>
          <p:cNvSpPr/>
          <p:nvPr/>
        </p:nvSpPr>
        <p:spPr>
          <a:xfrm>
            <a:off x="-1084879" y="4265938"/>
            <a:ext cx="2766321" cy="2766321"/>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97" name="Google Shape;1397;p61"/>
          <p:cNvSpPr/>
          <p:nvPr/>
        </p:nvSpPr>
        <p:spPr>
          <a:xfrm>
            <a:off x="798050" y="4523361"/>
            <a:ext cx="1076476" cy="2224087"/>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98" name="Google Shape;1398;p61"/>
          <p:cNvSpPr/>
          <p:nvPr/>
        </p:nvSpPr>
        <p:spPr>
          <a:xfrm>
            <a:off x="-1034029" y="4351039"/>
            <a:ext cx="1444955" cy="2627228"/>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99" name="Google Shape;1399;p61"/>
          <p:cNvSpPr/>
          <p:nvPr/>
        </p:nvSpPr>
        <p:spPr>
          <a:xfrm>
            <a:off x="-177684" y="4265937"/>
            <a:ext cx="1022485" cy="535062"/>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00" name="Google Shape;1400;p61"/>
          <p:cNvSpPr/>
          <p:nvPr/>
        </p:nvSpPr>
        <p:spPr>
          <a:xfrm>
            <a:off x="-771416" y="4470087"/>
            <a:ext cx="1098264" cy="870483"/>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01" name="Google Shape;1401;p61"/>
          <p:cNvSpPr/>
          <p:nvPr/>
        </p:nvSpPr>
        <p:spPr>
          <a:xfrm>
            <a:off x="3818151" y="1648129"/>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02" name="Google Shape;1402;p61"/>
          <p:cNvSpPr/>
          <p:nvPr/>
        </p:nvSpPr>
        <p:spPr>
          <a:xfrm rot="5213765">
            <a:off x="8620332" y="4475972"/>
            <a:ext cx="1236189" cy="1224339"/>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03" name="Google Shape;1403;p61"/>
          <p:cNvSpPr/>
          <p:nvPr/>
        </p:nvSpPr>
        <p:spPr>
          <a:xfrm rot="5213765">
            <a:off x="8025025" y="7141647"/>
            <a:ext cx="349346" cy="453155"/>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04" name="Google Shape;1404;p61"/>
          <p:cNvSpPr/>
          <p:nvPr/>
        </p:nvSpPr>
        <p:spPr>
          <a:xfrm rot="5213765">
            <a:off x="7984862" y="7299595"/>
            <a:ext cx="122218" cy="115828"/>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05" name="Google Shape;1405;p61"/>
          <p:cNvSpPr/>
          <p:nvPr/>
        </p:nvSpPr>
        <p:spPr>
          <a:xfrm rot="5213765">
            <a:off x="7678128" y="7502248"/>
            <a:ext cx="554467" cy="271732"/>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06" name="Google Shape;1406;p61"/>
          <p:cNvSpPr/>
          <p:nvPr/>
        </p:nvSpPr>
        <p:spPr>
          <a:xfrm rot="5213765">
            <a:off x="7703088" y="7525892"/>
            <a:ext cx="551886" cy="22446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07" name="Google Shape;1407;p61"/>
          <p:cNvSpPr/>
          <p:nvPr/>
        </p:nvSpPr>
        <p:spPr>
          <a:xfrm rot="5213765">
            <a:off x="8669572" y="5379830"/>
            <a:ext cx="517226" cy="605885"/>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08" name="Google Shape;1408;p61"/>
          <p:cNvSpPr/>
          <p:nvPr/>
        </p:nvSpPr>
        <p:spPr>
          <a:xfrm rot="5213765">
            <a:off x="7222648" y="5636208"/>
            <a:ext cx="141558" cy="151799"/>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09" name="Google Shape;1409;p61"/>
          <p:cNvSpPr/>
          <p:nvPr/>
        </p:nvSpPr>
        <p:spPr>
          <a:xfrm rot="5213765">
            <a:off x="6718828" y="5203050"/>
            <a:ext cx="499114" cy="679775"/>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10" name="Google Shape;1410;p61"/>
          <p:cNvSpPr/>
          <p:nvPr/>
        </p:nvSpPr>
        <p:spPr>
          <a:xfrm rot="5213765">
            <a:off x="7933883" y="6936965"/>
            <a:ext cx="106814" cy="149260"/>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11" name="Google Shape;1411;p61"/>
          <p:cNvSpPr/>
          <p:nvPr/>
        </p:nvSpPr>
        <p:spPr>
          <a:xfrm rot="5213765">
            <a:off x="8565082" y="5498782"/>
            <a:ext cx="169827" cy="73382"/>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12" name="Google Shape;1412;p61"/>
          <p:cNvSpPr/>
          <p:nvPr/>
        </p:nvSpPr>
        <p:spPr>
          <a:xfrm rot="5213765">
            <a:off x="8820176" y="5494502"/>
            <a:ext cx="81084" cy="109395"/>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13" name="Google Shape;1413;p61"/>
          <p:cNvSpPr/>
          <p:nvPr/>
        </p:nvSpPr>
        <p:spPr>
          <a:xfrm rot="5213765">
            <a:off x="9177514" y="5214105"/>
            <a:ext cx="216125" cy="864964"/>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14" name="Google Shape;1414;p61"/>
          <p:cNvSpPr/>
          <p:nvPr/>
        </p:nvSpPr>
        <p:spPr>
          <a:xfrm rot="5213765">
            <a:off x="6870174" y="4451424"/>
            <a:ext cx="715238" cy="804828"/>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15" name="Google Shape;1415;p61"/>
          <p:cNvSpPr/>
          <p:nvPr/>
        </p:nvSpPr>
        <p:spPr>
          <a:xfrm rot="5213765">
            <a:off x="8366869" y="4948388"/>
            <a:ext cx="767968" cy="35552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16" name="Google Shape;1416;p61"/>
          <p:cNvSpPr/>
          <p:nvPr/>
        </p:nvSpPr>
        <p:spPr>
          <a:xfrm rot="5213765">
            <a:off x="7479642" y="5117733"/>
            <a:ext cx="1095181" cy="981257"/>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17" name="Google Shape;1417;p61"/>
          <p:cNvSpPr/>
          <p:nvPr/>
        </p:nvSpPr>
        <p:spPr>
          <a:xfrm rot="5213765">
            <a:off x="6828917" y="5449668"/>
            <a:ext cx="1013674" cy="1896074"/>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18" name="Google Shape;1418;p61"/>
          <p:cNvSpPr/>
          <p:nvPr/>
        </p:nvSpPr>
        <p:spPr>
          <a:xfrm rot="5213765">
            <a:off x="7353239" y="4869542"/>
            <a:ext cx="1346600" cy="1617020"/>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19" name="Google Shape;1419;p61"/>
          <p:cNvSpPr/>
          <p:nvPr/>
        </p:nvSpPr>
        <p:spPr>
          <a:xfrm rot="5213765">
            <a:off x="7577424" y="4816868"/>
            <a:ext cx="1823750" cy="1052439"/>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20" name="Google Shape;1420;p61"/>
          <p:cNvSpPr/>
          <p:nvPr/>
        </p:nvSpPr>
        <p:spPr>
          <a:xfrm rot="5213765">
            <a:off x="8662705" y="4480235"/>
            <a:ext cx="1034241" cy="1231153"/>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21" name="Google Shape;1421;p61"/>
          <p:cNvSpPr/>
          <p:nvPr/>
        </p:nvSpPr>
        <p:spPr>
          <a:xfrm rot="5213765">
            <a:off x="7546027" y="5294568"/>
            <a:ext cx="607113" cy="1250239"/>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22" name="Google Shape;1422;p61"/>
          <p:cNvSpPr/>
          <p:nvPr/>
        </p:nvSpPr>
        <p:spPr>
          <a:xfrm rot="5213765">
            <a:off x="7910944" y="4278717"/>
            <a:ext cx="984093" cy="462465"/>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23" name="Google Shape;1423;p61"/>
          <p:cNvSpPr/>
          <p:nvPr/>
        </p:nvSpPr>
        <p:spPr>
          <a:xfrm rot="5213765">
            <a:off x="6734361" y="5191053"/>
            <a:ext cx="469533" cy="674062"/>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24" name="Google Shape;1424;p61"/>
          <p:cNvSpPr/>
          <p:nvPr/>
        </p:nvSpPr>
        <p:spPr>
          <a:xfrm rot="5213765">
            <a:off x="7263023" y="5632135"/>
            <a:ext cx="472156" cy="1022646"/>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25" name="Google Shape;1425;p61"/>
          <p:cNvSpPr/>
          <p:nvPr/>
        </p:nvSpPr>
        <p:spPr>
          <a:xfrm rot="5213765">
            <a:off x="7866675" y="4326509"/>
            <a:ext cx="981511" cy="369236"/>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26" name="Google Shape;1426;p61"/>
          <p:cNvSpPr/>
          <p:nvPr/>
        </p:nvSpPr>
        <p:spPr>
          <a:xfrm rot="5213765">
            <a:off x="7354911" y="5536516"/>
            <a:ext cx="275287" cy="1020064"/>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27" name="Google Shape;1427;p61"/>
          <p:cNvSpPr/>
          <p:nvPr/>
        </p:nvSpPr>
        <p:spPr>
          <a:xfrm rot="5213765">
            <a:off x="9078594" y="5120405"/>
            <a:ext cx="401356" cy="867546"/>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28" name="Google Shape;1428;p61"/>
          <p:cNvSpPr/>
          <p:nvPr/>
        </p:nvSpPr>
        <p:spPr>
          <a:xfrm rot="5213765">
            <a:off x="6884930" y="4448363"/>
            <a:ext cx="695941" cy="793698"/>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29" name="Google Shape;1429;p61"/>
          <p:cNvSpPr txBox="1">
            <a:spLocks noGrp="1"/>
          </p:cNvSpPr>
          <p:nvPr>
            <p:ph type="title"/>
          </p:nvPr>
        </p:nvSpPr>
        <p:spPr>
          <a:xfrm>
            <a:off x="481600" y="1313275"/>
            <a:ext cx="8295600" cy="4201800"/>
          </a:xfrm>
          <a:prstGeom prst="rect">
            <a:avLst/>
          </a:prstGeom>
        </p:spPr>
        <p:txBody>
          <a:bodyPr spcFirstLastPara="1" wrap="square" lIns="91425" tIns="91425" rIns="91425" bIns="91425" anchor="ctr" anchorCtr="0">
            <a:noAutofit/>
          </a:bodyPr>
          <a:lstStyle/>
          <a:p>
            <a:pPr algn="l"/>
            <a:r>
              <a:rPr lang="en" sz="3400"/>
              <a:t>The climate of the USA is very difference. In most of the USA, the climate is temperate. Along the western coasts, summer and winter temperatures do not change much. In some place, the average temperature difference between January and July is not more than 10 degrees Celsius.</a:t>
            </a:r>
            <a:endParaRPr sz="3400">
              <a:solidFill>
                <a:schemeClr val="dk2"/>
              </a:solidFill>
            </a:endParaRPr>
          </a:p>
        </p:txBody>
      </p:sp>
      <p:sp>
        <p:nvSpPr>
          <p:cNvPr id="1430" name="Google Shape;1430;p61"/>
          <p:cNvSpPr/>
          <p:nvPr/>
        </p:nvSpPr>
        <p:spPr>
          <a:xfrm rot="5213765">
            <a:off x="8330039" y="4987228"/>
            <a:ext cx="765429" cy="279434"/>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31" name="Google Shape;1431;p61"/>
          <p:cNvSpPr/>
          <p:nvPr/>
        </p:nvSpPr>
        <p:spPr>
          <a:xfrm rot="5213765">
            <a:off x="7715709" y="5288314"/>
            <a:ext cx="1250874" cy="26398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grpSp>
        <p:nvGrpSpPr>
          <p:cNvPr id="1436" name="Google Shape;1436;p62"/>
          <p:cNvGrpSpPr/>
          <p:nvPr/>
        </p:nvGrpSpPr>
        <p:grpSpPr>
          <a:xfrm rot="5163637">
            <a:off x="6632769" y="3325009"/>
            <a:ext cx="3881867" cy="4549802"/>
            <a:chOff x="9395708" y="-2591285"/>
            <a:chExt cx="2431070" cy="2849374"/>
          </a:xfrm>
        </p:grpSpPr>
        <p:sp>
          <p:nvSpPr>
            <p:cNvPr id="1437" name="Google Shape;1437;p62"/>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38" name="Google Shape;1438;p62"/>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39" name="Google Shape;1439;p62"/>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40" name="Google Shape;1440;p62"/>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41" name="Google Shape;1441;p62"/>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42" name="Google Shape;1442;p62"/>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43" name="Google Shape;1443;p62"/>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44" name="Google Shape;1444;p62"/>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45" name="Google Shape;1445;p62"/>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46" name="Google Shape;1446;p62"/>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47" name="Google Shape;1447;p62"/>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48" name="Google Shape;1448;p62"/>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49" name="Google Shape;1449;p62"/>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50" name="Google Shape;1450;p62"/>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51" name="Google Shape;1451;p62"/>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52" name="Google Shape;1452;p62"/>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53" name="Google Shape;1453;p62"/>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54" name="Google Shape;1454;p62"/>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55" name="Google Shape;1455;p62"/>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56" name="Google Shape;1456;p62"/>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57" name="Google Shape;1457;p62"/>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58" name="Google Shape;1458;p62"/>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59" name="Google Shape;1459;p62"/>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60" name="Google Shape;1460;p62"/>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61" name="Google Shape;1461;p62"/>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62" name="Google Shape;1462;p62"/>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63" name="Google Shape;1463;p62"/>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64" name="Google Shape;1464;p62"/>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65" name="Google Shape;1465;p62"/>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66" name="Google Shape;1466;p62"/>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67" name="Google Shape;1467;p62"/>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68" name="Google Shape;1468;p62"/>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sp>
        <p:nvSpPr>
          <p:cNvPr id="1469" name="Google Shape;1469;p62"/>
          <p:cNvSpPr/>
          <p:nvPr/>
        </p:nvSpPr>
        <p:spPr>
          <a:xfrm>
            <a:off x="6712338" y="1876177"/>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nvGrpSpPr>
          <p:cNvPr id="1470" name="Google Shape;1470;p62"/>
          <p:cNvGrpSpPr/>
          <p:nvPr/>
        </p:nvGrpSpPr>
        <p:grpSpPr>
          <a:xfrm>
            <a:off x="-888674" y="3983979"/>
            <a:ext cx="3203787" cy="3203787"/>
            <a:chOff x="-475320" y="-1485880"/>
            <a:chExt cx="3472939" cy="3472939"/>
          </a:xfrm>
        </p:grpSpPr>
        <p:grpSp>
          <p:nvGrpSpPr>
            <p:cNvPr id="1471" name="Google Shape;1471;p62"/>
            <p:cNvGrpSpPr/>
            <p:nvPr/>
          </p:nvGrpSpPr>
          <p:grpSpPr>
            <a:xfrm>
              <a:off x="-475320" y="-1485880"/>
              <a:ext cx="3472939" cy="3472939"/>
              <a:chOff x="4165425" y="2965900"/>
              <a:chExt cx="2137325" cy="2137325"/>
            </a:xfrm>
          </p:grpSpPr>
          <p:sp>
            <p:nvSpPr>
              <p:cNvPr id="1472" name="Google Shape;1472;p62"/>
              <p:cNvSpPr/>
              <p:nvPr/>
            </p:nvSpPr>
            <p:spPr>
              <a:xfrm>
                <a:off x="4165850" y="2965900"/>
                <a:ext cx="2136900" cy="2137325"/>
              </a:xfrm>
              <a:custGeom>
                <a:avLst/>
                <a:gdLst/>
                <a:ahLst/>
                <a:cxnLst/>
                <a:rect l="l" t="t" r="r" b="b"/>
                <a:pathLst>
                  <a:path w="85476" h="85493" extrusionOk="0">
                    <a:moveTo>
                      <a:pt x="42738" y="1"/>
                    </a:moveTo>
                    <a:cubicBezTo>
                      <a:pt x="19135" y="1"/>
                      <a:pt x="0" y="19151"/>
                      <a:pt x="0" y="42755"/>
                    </a:cubicBezTo>
                    <a:cubicBezTo>
                      <a:pt x="0" y="66358"/>
                      <a:pt x="19135" y="85492"/>
                      <a:pt x="42738" y="85492"/>
                    </a:cubicBezTo>
                    <a:cubicBezTo>
                      <a:pt x="66341" y="85492"/>
                      <a:pt x="85475" y="66358"/>
                      <a:pt x="85475" y="42755"/>
                    </a:cubicBezTo>
                    <a:cubicBezTo>
                      <a:pt x="85475" y="19151"/>
                      <a:pt x="66341" y="1"/>
                      <a:pt x="4273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73" name="Google Shape;1473;p62"/>
              <p:cNvSpPr/>
              <p:nvPr/>
            </p:nvSpPr>
            <p:spPr>
              <a:xfrm>
                <a:off x="4602825" y="2989500"/>
                <a:ext cx="1659775" cy="1853725"/>
              </a:xfrm>
              <a:custGeom>
                <a:avLst/>
                <a:gdLst/>
                <a:ahLst/>
                <a:cxnLst/>
                <a:rect l="l" t="t" r="r" b="b"/>
                <a:pathLst>
                  <a:path w="66391" h="74149" extrusionOk="0">
                    <a:moveTo>
                      <a:pt x="34213" y="0"/>
                    </a:moveTo>
                    <a:cubicBezTo>
                      <a:pt x="34925" y="447"/>
                      <a:pt x="35802" y="1043"/>
                      <a:pt x="35819" y="1357"/>
                    </a:cubicBezTo>
                    <a:cubicBezTo>
                      <a:pt x="35866" y="1824"/>
                      <a:pt x="35595" y="1951"/>
                      <a:pt x="35248" y="1951"/>
                    </a:cubicBezTo>
                    <a:cubicBezTo>
                      <a:pt x="34856" y="1951"/>
                      <a:pt x="34368" y="1789"/>
                      <a:pt x="34131" y="1771"/>
                    </a:cubicBezTo>
                    <a:cubicBezTo>
                      <a:pt x="34096" y="1770"/>
                      <a:pt x="34062" y="1769"/>
                      <a:pt x="34030" y="1769"/>
                    </a:cubicBezTo>
                    <a:cubicBezTo>
                      <a:pt x="33142" y="1769"/>
                      <a:pt x="33194" y="2196"/>
                      <a:pt x="32459" y="2500"/>
                    </a:cubicBezTo>
                    <a:cubicBezTo>
                      <a:pt x="32599" y="1152"/>
                      <a:pt x="30337" y="576"/>
                      <a:pt x="28733" y="576"/>
                    </a:cubicBezTo>
                    <a:cubicBezTo>
                      <a:pt x="28248" y="576"/>
                      <a:pt x="27823" y="629"/>
                      <a:pt x="27543" y="728"/>
                    </a:cubicBezTo>
                    <a:cubicBezTo>
                      <a:pt x="26500" y="1109"/>
                      <a:pt x="25838" y="1887"/>
                      <a:pt x="24944" y="2384"/>
                    </a:cubicBezTo>
                    <a:cubicBezTo>
                      <a:pt x="23703" y="3079"/>
                      <a:pt x="22412" y="2582"/>
                      <a:pt x="21187" y="3691"/>
                    </a:cubicBezTo>
                    <a:cubicBezTo>
                      <a:pt x="21866" y="3824"/>
                      <a:pt x="22412" y="4138"/>
                      <a:pt x="23057" y="4320"/>
                    </a:cubicBezTo>
                    <a:cubicBezTo>
                      <a:pt x="23422" y="4420"/>
                      <a:pt x="23918" y="4353"/>
                      <a:pt x="24199" y="4519"/>
                    </a:cubicBezTo>
                    <a:cubicBezTo>
                      <a:pt x="24701" y="4844"/>
                      <a:pt x="24670" y="5403"/>
                      <a:pt x="25134" y="5403"/>
                    </a:cubicBezTo>
                    <a:cubicBezTo>
                      <a:pt x="25236" y="5403"/>
                      <a:pt x="25362" y="5376"/>
                      <a:pt x="25524" y="5313"/>
                    </a:cubicBezTo>
                    <a:cubicBezTo>
                      <a:pt x="26086" y="5115"/>
                      <a:pt x="26533" y="4171"/>
                      <a:pt x="26682" y="3774"/>
                    </a:cubicBezTo>
                    <a:cubicBezTo>
                      <a:pt x="26732" y="3658"/>
                      <a:pt x="26500" y="3460"/>
                      <a:pt x="26682" y="3162"/>
                    </a:cubicBezTo>
                    <a:cubicBezTo>
                      <a:pt x="26815" y="2930"/>
                      <a:pt x="27692" y="2500"/>
                      <a:pt x="27891" y="2433"/>
                    </a:cubicBezTo>
                    <a:lnTo>
                      <a:pt x="27891" y="2433"/>
                    </a:lnTo>
                    <a:cubicBezTo>
                      <a:pt x="27556" y="3302"/>
                      <a:pt x="28032" y="3772"/>
                      <a:pt x="28733" y="3772"/>
                    </a:cubicBezTo>
                    <a:cubicBezTo>
                      <a:pt x="28900" y="3772"/>
                      <a:pt x="29080" y="3745"/>
                      <a:pt x="29264" y="3691"/>
                    </a:cubicBezTo>
                    <a:lnTo>
                      <a:pt x="29264" y="3691"/>
                    </a:lnTo>
                    <a:cubicBezTo>
                      <a:pt x="29165" y="4155"/>
                      <a:pt x="28801" y="4271"/>
                      <a:pt x="28553" y="4751"/>
                    </a:cubicBezTo>
                    <a:cubicBezTo>
                      <a:pt x="28371" y="5115"/>
                      <a:pt x="28470" y="5694"/>
                      <a:pt x="28255" y="6009"/>
                    </a:cubicBezTo>
                    <a:cubicBezTo>
                      <a:pt x="28040" y="6298"/>
                      <a:pt x="27834" y="6395"/>
                      <a:pt x="27628" y="6395"/>
                    </a:cubicBezTo>
                    <a:cubicBezTo>
                      <a:pt x="27216" y="6395"/>
                      <a:pt x="26805" y="6007"/>
                      <a:pt x="26326" y="6007"/>
                    </a:cubicBezTo>
                    <a:cubicBezTo>
                      <a:pt x="26307" y="6007"/>
                      <a:pt x="26288" y="6007"/>
                      <a:pt x="26268" y="6009"/>
                    </a:cubicBezTo>
                    <a:cubicBezTo>
                      <a:pt x="25602" y="6062"/>
                      <a:pt x="25365" y="6576"/>
                      <a:pt x="24771" y="6576"/>
                    </a:cubicBezTo>
                    <a:cubicBezTo>
                      <a:pt x="24627" y="6576"/>
                      <a:pt x="24463" y="6546"/>
                      <a:pt x="24266" y="6472"/>
                    </a:cubicBezTo>
                    <a:cubicBezTo>
                      <a:pt x="23620" y="6207"/>
                      <a:pt x="23057" y="5512"/>
                      <a:pt x="22627" y="5032"/>
                    </a:cubicBezTo>
                    <a:cubicBezTo>
                      <a:pt x="22213" y="5446"/>
                      <a:pt x="22246" y="6025"/>
                      <a:pt x="21799" y="6472"/>
                    </a:cubicBezTo>
                    <a:cubicBezTo>
                      <a:pt x="21154" y="7084"/>
                      <a:pt x="20293" y="7300"/>
                      <a:pt x="19499" y="7548"/>
                    </a:cubicBezTo>
                    <a:cubicBezTo>
                      <a:pt x="18191" y="7962"/>
                      <a:pt x="16569" y="8227"/>
                      <a:pt x="15162" y="8442"/>
                    </a:cubicBezTo>
                    <a:cubicBezTo>
                      <a:pt x="14500" y="9600"/>
                      <a:pt x="16403" y="9435"/>
                      <a:pt x="16304" y="10544"/>
                    </a:cubicBezTo>
                    <a:cubicBezTo>
                      <a:pt x="16271" y="10974"/>
                      <a:pt x="16188" y="10875"/>
                      <a:pt x="15957" y="11173"/>
                    </a:cubicBezTo>
                    <a:cubicBezTo>
                      <a:pt x="15890" y="11272"/>
                      <a:pt x="15030" y="11885"/>
                      <a:pt x="14814" y="12034"/>
                    </a:cubicBezTo>
                    <a:cubicBezTo>
                      <a:pt x="14444" y="11606"/>
                      <a:pt x="13891" y="11351"/>
                      <a:pt x="13322" y="11351"/>
                    </a:cubicBezTo>
                    <a:cubicBezTo>
                      <a:pt x="13229" y="11351"/>
                      <a:pt x="13136" y="11358"/>
                      <a:pt x="13043" y="11371"/>
                    </a:cubicBezTo>
                    <a:cubicBezTo>
                      <a:pt x="12596" y="11405"/>
                      <a:pt x="11289" y="11603"/>
                      <a:pt x="10875" y="11868"/>
                    </a:cubicBezTo>
                    <a:cubicBezTo>
                      <a:pt x="9369" y="12795"/>
                      <a:pt x="10246" y="14781"/>
                      <a:pt x="10196" y="16105"/>
                    </a:cubicBezTo>
                    <a:cubicBezTo>
                      <a:pt x="10423" y="16183"/>
                      <a:pt x="10632" y="16211"/>
                      <a:pt x="10832" y="16211"/>
                    </a:cubicBezTo>
                    <a:cubicBezTo>
                      <a:pt x="11318" y="16211"/>
                      <a:pt x="11755" y="16046"/>
                      <a:pt x="12282" y="16023"/>
                    </a:cubicBezTo>
                    <a:cubicBezTo>
                      <a:pt x="12572" y="16008"/>
                      <a:pt x="12684" y="15917"/>
                      <a:pt x="12930" y="15917"/>
                    </a:cubicBezTo>
                    <a:cubicBezTo>
                      <a:pt x="12965" y="15917"/>
                      <a:pt x="13002" y="15919"/>
                      <a:pt x="13043" y="15923"/>
                    </a:cubicBezTo>
                    <a:cubicBezTo>
                      <a:pt x="13275" y="15956"/>
                      <a:pt x="13408" y="16321"/>
                      <a:pt x="13672" y="16337"/>
                    </a:cubicBezTo>
                    <a:cubicBezTo>
                      <a:pt x="13719" y="16343"/>
                      <a:pt x="13766" y="16346"/>
                      <a:pt x="13814" y="16346"/>
                    </a:cubicBezTo>
                    <a:cubicBezTo>
                      <a:pt x="14527" y="16346"/>
                      <a:pt x="15340" y="15678"/>
                      <a:pt x="15774" y="15228"/>
                    </a:cubicBezTo>
                    <a:cubicBezTo>
                      <a:pt x="16288" y="14715"/>
                      <a:pt x="16536" y="13573"/>
                      <a:pt x="17066" y="13176"/>
                    </a:cubicBezTo>
                    <a:cubicBezTo>
                      <a:pt x="17430" y="12911"/>
                      <a:pt x="17479" y="13093"/>
                      <a:pt x="17910" y="12960"/>
                    </a:cubicBezTo>
                    <a:cubicBezTo>
                      <a:pt x="18423" y="12795"/>
                      <a:pt x="20111" y="12663"/>
                      <a:pt x="19399" y="11719"/>
                    </a:cubicBezTo>
                    <a:lnTo>
                      <a:pt x="19399" y="11719"/>
                    </a:lnTo>
                    <a:cubicBezTo>
                      <a:pt x="19754" y="11779"/>
                      <a:pt x="20343" y="11915"/>
                      <a:pt x="20872" y="11915"/>
                    </a:cubicBezTo>
                    <a:cubicBezTo>
                      <a:pt x="21504" y="11915"/>
                      <a:pt x="22051" y="11722"/>
                      <a:pt x="22015" y="10974"/>
                    </a:cubicBezTo>
                    <a:cubicBezTo>
                      <a:pt x="22045" y="10969"/>
                      <a:pt x="22075" y="10966"/>
                      <a:pt x="22106" y="10966"/>
                    </a:cubicBezTo>
                    <a:cubicBezTo>
                      <a:pt x="22963" y="10966"/>
                      <a:pt x="24169" y="12898"/>
                      <a:pt x="24696" y="13474"/>
                    </a:cubicBezTo>
                    <a:cubicBezTo>
                      <a:pt x="25325" y="14185"/>
                      <a:pt x="26550" y="14665"/>
                      <a:pt x="26136" y="15807"/>
                    </a:cubicBezTo>
                    <a:cubicBezTo>
                      <a:pt x="26533" y="15460"/>
                      <a:pt x="26699" y="14814"/>
                      <a:pt x="26765" y="14285"/>
                    </a:cubicBezTo>
                    <a:cubicBezTo>
                      <a:pt x="26881" y="13457"/>
                      <a:pt x="27063" y="13656"/>
                      <a:pt x="26285" y="13176"/>
                    </a:cubicBezTo>
                    <a:cubicBezTo>
                      <a:pt x="25871" y="12894"/>
                      <a:pt x="22362" y="11686"/>
                      <a:pt x="24249" y="10759"/>
                    </a:cubicBezTo>
                    <a:cubicBezTo>
                      <a:pt x="24332" y="10721"/>
                      <a:pt x="24421" y="10704"/>
                      <a:pt x="24516" y="10704"/>
                    </a:cubicBezTo>
                    <a:cubicBezTo>
                      <a:pt x="25163" y="10704"/>
                      <a:pt x="26055" y="11486"/>
                      <a:pt x="26633" y="11587"/>
                    </a:cubicBezTo>
                    <a:cubicBezTo>
                      <a:pt x="27725" y="11802"/>
                      <a:pt x="28420" y="11620"/>
                      <a:pt x="29049" y="12861"/>
                    </a:cubicBezTo>
                    <a:cubicBezTo>
                      <a:pt x="29364" y="13490"/>
                      <a:pt x="29413" y="14384"/>
                      <a:pt x="29612" y="15063"/>
                    </a:cubicBezTo>
                    <a:cubicBezTo>
                      <a:pt x="29866" y="15942"/>
                      <a:pt x="30093" y="16191"/>
                      <a:pt x="30580" y="16191"/>
                    </a:cubicBezTo>
                    <a:cubicBezTo>
                      <a:pt x="30853" y="16191"/>
                      <a:pt x="31209" y="16112"/>
                      <a:pt x="31698" y="16023"/>
                    </a:cubicBezTo>
                    <a:cubicBezTo>
                      <a:pt x="30555" y="15675"/>
                      <a:pt x="30522" y="14169"/>
                      <a:pt x="31615" y="13821"/>
                    </a:cubicBezTo>
                    <a:cubicBezTo>
                      <a:pt x="31660" y="13807"/>
                      <a:pt x="31735" y="13800"/>
                      <a:pt x="31831" y="13800"/>
                    </a:cubicBezTo>
                    <a:cubicBezTo>
                      <a:pt x="32290" y="13800"/>
                      <a:pt x="33214" y="13961"/>
                      <a:pt x="33502" y="14235"/>
                    </a:cubicBezTo>
                    <a:cubicBezTo>
                      <a:pt x="33800" y="14516"/>
                      <a:pt x="33618" y="15063"/>
                      <a:pt x="33849" y="15377"/>
                    </a:cubicBezTo>
                    <a:cubicBezTo>
                      <a:pt x="34263" y="15940"/>
                      <a:pt x="35091" y="15923"/>
                      <a:pt x="35670" y="16221"/>
                    </a:cubicBezTo>
                    <a:cubicBezTo>
                      <a:pt x="36084" y="16420"/>
                      <a:pt x="36481" y="16883"/>
                      <a:pt x="36945" y="16950"/>
                    </a:cubicBezTo>
                    <a:cubicBezTo>
                      <a:pt x="36985" y="16955"/>
                      <a:pt x="37025" y="16958"/>
                      <a:pt x="37064" y="16958"/>
                    </a:cubicBezTo>
                    <a:cubicBezTo>
                      <a:pt x="37911" y="16958"/>
                      <a:pt x="38511" y="15650"/>
                      <a:pt x="39096" y="15476"/>
                    </a:cubicBezTo>
                    <a:cubicBezTo>
                      <a:pt x="39255" y="15430"/>
                      <a:pt x="39394" y="15409"/>
                      <a:pt x="39514" y="15409"/>
                    </a:cubicBezTo>
                    <a:cubicBezTo>
                      <a:pt x="40468" y="15409"/>
                      <a:pt x="40264" y="16766"/>
                      <a:pt x="40073" y="17810"/>
                    </a:cubicBezTo>
                    <a:cubicBezTo>
                      <a:pt x="39874" y="18985"/>
                      <a:pt x="38666" y="20359"/>
                      <a:pt x="37474" y="20525"/>
                    </a:cubicBezTo>
                    <a:cubicBezTo>
                      <a:pt x="37322" y="20544"/>
                      <a:pt x="37161" y="20553"/>
                      <a:pt x="36994" y="20553"/>
                    </a:cubicBezTo>
                    <a:cubicBezTo>
                      <a:pt x="36035" y="20553"/>
                      <a:pt x="34880" y="20266"/>
                      <a:pt x="34048" y="20111"/>
                    </a:cubicBezTo>
                    <a:cubicBezTo>
                      <a:pt x="32790" y="19879"/>
                      <a:pt x="31830" y="19283"/>
                      <a:pt x="30721" y="18870"/>
                    </a:cubicBezTo>
                    <a:cubicBezTo>
                      <a:pt x="30323" y="18722"/>
                      <a:pt x="30042" y="18655"/>
                      <a:pt x="29849" y="18655"/>
                    </a:cubicBezTo>
                    <a:cubicBezTo>
                      <a:pt x="29197" y="18655"/>
                      <a:pt x="29519" y="19404"/>
                      <a:pt x="29595" y="20310"/>
                    </a:cubicBezTo>
                    <a:cubicBezTo>
                      <a:pt x="28586" y="20111"/>
                      <a:pt x="27642" y="19416"/>
                      <a:pt x="26633" y="19151"/>
                    </a:cubicBezTo>
                    <a:cubicBezTo>
                      <a:pt x="25987" y="18985"/>
                      <a:pt x="25391" y="18936"/>
                      <a:pt x="24762" y="18737"/>
                    </a:cubicBezTo>
                    <a:cubicBezTo>
                      <a:pt x="24249" y="18555"/>
                      <a:pt x="23372" y="18522"/>
                      <a:pt x="22925" y="18323"/>
                    </a:cubicBezTo>
                    <a:cubicBezTo>
                      <a:pt x="21766" y="17827"/>
                      <a:pt x="22561" y="18009"/>
                      <a:pt x="22462" y="16999"/>
                    </a:cubicBezTo>
                    <a:cubicBezTo>
                      <a:pt x="22379" y="16056"/>
                      <a:pt x="22379" y="16470"/>
                      <a:pt x="21485" y="16238"/>
                    </a:cubicBezTo>
                    <a:cubicBezTo>
                      <a:pt x="20817" y="16060"/>
                      <a:pt x="20202" y="15762"/>
                      <a:pt x="19510" y="15762"/>
                    </a:cubicBezTo>
                    <a:cubicBezTo>
                      <a:pt x="19430" y="15762"/>
                      <a:pt x="19349" y="15766"/>
                      <a:pt x="19267" y="15774"/>
                    </a:cubicBezTo>
                    <a:cubicBezTo>
                      <a:pt x="18125" y="15890"/>
                      <a:pt x="17115" y="16503"/>
                      <a:pt x="16006" y="16552"/>
                    </a:cubicBezTo>
                    <a:cubicBezTo>
                      <a:pt x="14318" y="16635"/>
                      <a:pt x="12861" y="16751"/>
                      <a:pt x="11239" y="17132"/>
                    </a:cubicBezTo>
                    <a:cubicBezTo>
                      <a:pt x="10196" y="17380"/>
                      <a:pt x="10180" y="17959"/>
                      <a:pt x="9584" y="19035"/>
                    </a:cubicBezTo>
                    <a:cubicBezTo>
                      <a:pt x="9286" y="19548"/>
                      <a:pt x="8889" y="20012"/>
                      <a:pt x="8409" y="20376"/>
                    </a:cubicBezTo>
                    <a:cubicBezTo>
                      <a:pt x="7565" y="21071"/>
                      <a:pt x="7151" y="21816"/>
                      <a:pt x="6389" y="22660"/>
                    </a:cubicBezTo>
                    <a:cubicBezTo>
                      <a:pt x="6009" y="23090"/>
                      <a:pt x="5396" y="24183"/>
                      <a:pt x="4982" y="24481"/>
                    </a:cubicBezTo>
                    <a:cubicBezTo>
                      <a:pt x="4569" y="24779"/>
                      <a:pt x="4122" y="24530"/>
                      <a:pt x="3642" y="24762"/>
                    </a:cubicBezTo>
                    <a:cubicBezTo>
                      <a:pt x="2847" y="25143"/>
                      <a:pt x="2202" y="26930"/>
                      <a:pt x="1821" y="27659"/>
                    </a:cubicBezTo>
                    <a:cubicBezTo>
                      <a:pt x="1291" y="28685"/>
                      <a:pt x="547" y="29695"/>
                      <a:pt x="563" y="30870"/>
                    </a:cubicBezTo>
                    <a:cubicBezTo>
                      <a:pt x="580" y="32277"/>
                      <a:pt x="993" y="33336"/>
                      <a:pt x="596" y="34660"/>
                    </a:cubicBezTo>
                    <a:cubicBezTo>
                      <a:pt x="398" y="35306"/>
                      <a:pt x="0" y="35372"/>
                      <a:pt x="282" y="36282"/>
                    </a:cubicBezTo>
                    <a:cubicBezTo>
                      <a:pt x="679" y="37557"/>
                      <a:pt x="1324" y="37259"/>
                      <a:pt x="2169" y="37838"/>
                    </a:cubicBezTo>
                    <a:cubicBezTo>
                      <a:pt x="3245" y="38583"/>
                      <a:pt x="2864" y="40123"/>
                      <a:pt x="4089" y="41165"/>
                    </a:cubicBezTo>
                    <a:cubicBezTo>
                      <a:pt x="5128" y="42056"/>
                      <a:pt x="5795" y="42801"/>
                      <a:pt x="6925" y="42801"/>
                    </a:cubicBezTo>
                    <a:cubicBezTo>
                      <a:pt x="7055" y="42801"/>
                      <a:pt x="7190" y="42791"/>
                      <a:pt x="7333" y="42771"/>
                    </a:cubicBezTo>
                    <a:cubicBezTo>
                      <a:pt x="7961" y="42686"/>
                      <a:pt x="8425" y="42621"/>
                      <a:pt x="8932" y="42621"/>
                    </a:cubicBezTo>
                    <a:cubicBezTo>
                      <a:pt x="9213" y="42621"/>
                      <a:pt x="9506" y="42641"/>
                      <a:pt x="9849" y="42688"/>
                    </a:cubicBezTo>
                    <a:cubicBezTo>
                      <a:pt x="10280" y="42750"/>
                      <a:pt x="10524" y="42789"/>
                      <a:pt x="10738" y="42789"/>
                    </a:cubicBezTo>
                    <a:cubicBezTo>
                      <a:pt x="11043" y="42789"/>
                      <a:pt x="11286" y="42710"/>
                      <a:pt x="11918" y="42506"/>
                    </a:cubicBezTo>
                    <a:cubicBezTo>
                      <a:pt x="13218" y="42077"/>
                      <a:pt x="14628" y="41656"/>
                      <a:pt x="16019" y="41656"/>
                    </a:cubicBezTo>
                    <a:cubicBezTo>
                      <a:pt x="16504" y="41656"/>
                      <a:pt x="16987" y="41707"/>
                      <a:pt x="17463" y="41827"/>
                    </a:cubicBezTo>
                    <a:cubicBezTo>
                      <a:pt x="18621" y="42125"/>
                      <a:pt x="18919" y="43118"/>
                      <a:pt x="19797" y="43648"/>
                    </a:cubicBezTo>
                    <a:cubicBezTo>
                      <a:pt x="20773" y="44244"/>
                      <a:pt x="21468" y="44029"/>
                      <a:pt x="21386" y="45651"/>
                    </a:cubicBezTo>
                    <a:cubicBezTo>
                      <a:pt x="21220" y="45717"/>
                      <a:pt x="21154" y="45701"/>
                      <a:pt x="20972" y="45767"/>
                    </a:cubicBezTo>
                    <a:cubicBezTo>
                      <a:pt x="20856" y="47571"/>
                      <a:pt x="20955" y="49623"/>
                      <a:pt x="22081" y="51146"/>
                    </a:cubicBezTo>
                    <a:cubicBezTo>
                      <a:pt x="23140" y="52553"/>
                      <a:pt x="24646" y="53099"/>
                      <a:pt x="24845" y="54986"/>
                    </a:cubicBezTo>
                    <a:cubicBezTo>
                      <a:pt x="24961" y="55880"/>
                      <a:pt x="24878" y="56791"/>
                      <a:pt x="24613" y="57668"/>
                    </a:cubicBezTo>
                    <a:cubicBezTo>
                      <a:pt x="24448" y="58247"/>
                      <a:pt x="23968" y="59306"/>
                      <a:pt x="23819" y="60002"/>
                    </a:cubicBezTo>
                    <a:cubicBezTo>
                      <a:pt x="23703" y="60614"/>
                      <a:pt x="23653" y="62286"/>
                      <a:pt x="24001" y="62799"/>
                    </a:cubicBezTo>
                    <a:cubicBezTo>
                      <a:pt x="24332" y="63312"/>
                      <a:pt x="25093" y="63494"/>
                      <a:pt x="25375" y="64222"/>
                    </a:cubicBezTo>
                    <a:cubicBezTo>
                      <a:pt x="25573" y="64769"/>
                      <a:pt x="25722" y="65331"/>
                      <a:pt x="25838" y="65911"/>
                    </a:cubicBezTo>
                    <a:cubicBezTo>
                      <a:pt x="26169" y="67566"/>
                      <a:pt x="26285" y="68923"/>
                      <a:pt x="27179" y="70512"/>
                    </a:cubicBezTo>
                    <a:cubicBezTo>
                      <a:pt x="27957" y="71919"/>
                      <a:pt x="29049" y="72548"/>
                      <a:pt x="29413" y="74121"/>
                    </a:cubicBezTo>
                    <a:cubicBezTo>
                      <a:pt x="29634" y="74140"/>
                      <a:pt x="29859" y="74149"/>
                      <a:pt x="30089" y="74149"/>
                    </a:cubicBezTo>
                    <a:cubicBezTo>
                      <a:pt x="31430" y="74149"/>
                      <a:pt x="32901" y="73850"/>
                      <a:pt x="34131" y="73624"/>
                    </a:cubicBezTo>
                    <a:cubicBezTo>
                      <a:pt x="34280" y="73591"/>
                      <a:pt x="35306" y="73475"/>
                      <a:pt x="35389" y="73392"/>
                    </a:cubicBezTo>
                    <a:cubicBezTo>
                      <a:pt x="35786" y="73078"/>
                      <a:pt x="35521" y="72432"/>
                      <a:pt x="35902" y="72085"/>
                    </a:cubicBezTo>
                    <a:cubicBezTo>
                      <a:pt x="36015" y="71971"/>
                      <a:pt x="36150" y="71949"/>
                      <a:pt x="36289" y="71949"/>
                    </a:cubicBezTo>
                    <a:cubicBezTo>
                      <a:pt x="36377" y="71949"/>
                      <a:pt x="36468" y="71958"/>
                      <a:pt x="36556" y="71958"/>
                    </a:cubicBezTo>
                    <a:cubicBezTo>
                      <a:pt x="36672" y="71958"/>
                      <a:pt x="36783" y="71943"/>
                      <a:pt x="36878" y="71869"/>
                    </a:cubicBezTo>
                    <a:cubicBezTo>
                      <a:pt x="37160" y="71671"/>
                      <a:pt x="37325" y="71191"/>
                      <a:pt x="37507" y="70876"/>
                    </a:cubicBezTo>
                    <a:cubicBezTo>
                      <a:pt x="38054" y="69834"/>
                      <a:pt x="38418" y="68725"/>
                      <a:pt x="39245" y="67880"/>
                    </a:cubicBezTo>
                    <a:cubicBezTo>
                      <a:pt x="40023" y="67053"/>
                      <a:pt x="41050" y="66291"/>
                      <a:pt x="41761" y="65398"/>
                    </a:cubicBezTo>
                    <a:cubicBezTo>
                      <a:pt x="42109" y="64934"/>
                      <a:pt x="42456" y="64388"/>
                      <a:pt x="42787" y="63941"/>
                    </a:cubicBezTo>
                    <a:cubicBezTo>
                      <a:pt x="42986" y="63676"/>
                      <a:pt x="43201" y="63891"/>
                      <a:pt x="43350" y="63494"/>
                    </a:cubicBezTo>
                    <a:cubicBezTo>
                      <a:pt x="43532" y="63014"/>
                      <a:pt x="42936" y="61955"/>
                      <a:pt x="42821" y="61508"/>
                    </a:cubicBezTo>
                    <a:cubicBezTo>
                      <a:pt x="43797" y="61127"/>
                      <a:pt x="44525" y="61061"/>
                      <a:pt x="45237" y="60233"/>
                    </a:cubicBezTo>
                    <a:cubicBezTo>
                      <a:pt x="45651" y="59753"/>
                      <a:pt x="45717" y="59141"/>
                      <a:pt x="45982" y="58661"/>
                    </a:cubicBezTo>
                    <a:cubicBezTo>
                      <a:pt x="46148" y="58330"/>
                      <a:pt x="46479" y="57999"/>
                      <a:pt x="46611" y="57668"/>
                    </a:cubicBezTo>
                    <a:cubicBezTo>
                      <a:pt x="47091" y="56509"/>
                      <a:pt x="47174" y="55202"/>
                      <a:pt x="46843" y="53993"/>
                    </a:cubicBezTo>
                    <a:cubicBezTo>
                      <a:pt x="46545" y="52901"/>
                      <a:pt x="45999" y="52139"/>
                      <a:pt x="46181" y="50948"/>
                    </a:cubicBezTo>
                    <a:cubicBezTo>
                      <a:pt x="46429" y="49292"/>
                      <a:pt x="47554" y="48183"/>
                      <a:pt x="48399" y="46810"/>
                    </a:cubicBezTo>
                    <a:cubicBezTo>
                      <a:pt x="48846" y="46098"/>
                      <a:pt x="49044" y="45667"/>
                      <a:pt x="49673" y="45237"/>
                    </a:cubicBezTo>
                    <a:cubicBezTo>
                      <a:pt x="50385" y="44724"/>
                      <a:pt x="50915" y="44558"/>
                      <a:pt x="51461" y="43731"/>
                    </a:cubicBezTo>
                    <a:cubicBezTo>
                      <a:pt x="52835" y="41662"/>
                      <a:pt x="54622" y="38765"/>
                      <a:pt x="54291" y="36167"/>
                    </a:cubicBezTo>
                    <a:cubicBezTo>
                      <a:pt x="54099" y="36026"/>
                      <a:pt x="53953" y="35972"/>
                      <a:pt x="53830" y="35972"/>
                    </a:cubicBezTo>
                    <a:cubicBezTo>
                      <a:pt x="53516" y="35972"/>
                      <a:pt x="53344" y="36320"/>
                      <a:pt x="52917" y="36498"/>
                    </a:cubicBezTo>
                    <a:cubicBezTo>
                      <a:pt x="52318" y="36754"/>
                      <a:pt x="50528" y="37269"/>
                      <a:pt x="49599" y="37269"/>
                    </a:cubicBezTo>
                    <a:cubicBezTo>
                      <a:pt x="49450" y="37269"/>
                      <a:pt x="49322" y="37256"/>
                      <a:pt x="49226" y="37226"/>
                    </a:cubicBezTo>
                    <a:cubicBezTo>
                      <a:pt x="48266" y="36911"/>
                      <a:pt x="48531" y="36034"/>
                      <a:pt x="48084" y="35322"/>
                    </a:cubicBezTo>
                    <a:cubicBezTo>
                      <a:pt x="47604" y="34544"/>
                      <a:pt x="46479" y="33849"/>
                      <a:pt x="45850" y="33071"/>
                    </a:cubicBezTo>
                    <a:cubicBezTo>
                      <a:pt x="45121" y="32211"/>
                      <a:pt x="44194" y="31350"/>
                      <a:pt x="43698" y="30357"/>
                    </a:cubicBezTo>
                    <a:cubicBezTo>
                      <a:pt x="43135" y="29231"/>
                      <a:pt x="43003" y="28039"/>
                      <a:pt x="42175" y="27079"/>
                    </a:cubicBezTo>
                    <a:cubicBezTo>
                      <a:pt x="40983" y="25689"/>
                      <a:pt x="39907" y="24100"/>
                      <a:pt x="40073" y="22114"/>
                    </a:cubicBezTo>
                    <a:lnTo>
                      <a:pt x="40073" y="22114"/>
                    </a:lnTo>
                    <a:cubicBezTo>
                      <a:pt x="40983" y="22974"/>
                      <a:pt x="41976" y="23852"/>
                      <a:pt x="42837" y="24746"/>
                    </a:cubicBezTo>
                    <a:cubicBezTo>
                      <a:pt x="43301" y="25226"/>
                      <a:pt x="43665" y="25855"/>
                      <a:pt x="44095" y="26335"/>
                    </a:cubicBezTo>
                    <a:cubicBezTo>
                      <a:pt x="44476" y="26732"/>
                      <a:pt x="45055" y="27013"/>
                      <a:pt x="45403" y="27493"/>
                    </a:cubicBezTo>
                    <a:cubicBezTo>
                      <a:pt x="46181" y="28536"/>
                      <a:pt x="46512" y="30075"/>
                      <a:pt x="47223" y="31217"/>
                    </a:cubicBezTo>
                    <a:cubicBezTo>
                      <a:pt x="47819" y="32177"/>
                      <a:pt x="49061" y="32840"/>
                      <a:pt x="49375" y="33982"/>
                    </a:cubicBezTo>
                    <a:cubicBezTo>
                      <a:pt x="49655" y="34980"/>
                      <a:pt x="49725" y="35510"/>
                      <a:pt x="50031" y="35510"/>
                    </a:cubicBezTo>
                    <a:cubicBezTo>
                      <a:pt x="50269" y="35510"/>
                      <a:pt x="50649" y="35192"/>
                      <a:pt x="51378" y="34528"/>
                    </a:cubicBezTo>
                    <a:cubicBezTo>
                      <a:pt x="51759" y="34213"/>
                      <a:pt x="52106" y="33849"/>
                      <a:pt x="52404" y="33469"/>
                    </a:cubicBezTo>
                    <a:cubicBezTo>
                      <a:pt x="52851" y="32906"/>
                      <a:pt x="53464" y="32426"/>
                      <a:pt x="53977" y="31913"/>
                    </a:cubicBezTo>
                    <a:cubicBezTo>
                      <a:pt x="54672" y="31217"/>
                      <a:pt x="55516" y="30622"/>
                      <a:pt x="55797" y="29777"/>
                    </a:cubicBezTo>
                    <a:cubicBezTo>
                      <a:pt x="55946" y="29331"/>
                      <a:pt x="56211" y="27129"/>
                      <a:pt x="56095" y="26649"/>
                    </a:cubicBezTo>
                    <a:cubicBezTo>
                      <a:pt x="55962" y="26189"/>
                      <a:pt x="55121" y="25581"/>
                      <a:pt x="54520" y="25581"/>
                    </a:cubicBezTo>
                    <a:cubicBezTo>
                      <a:pt x="54451" y="25581"/>
                      <a:pt x="54385" y="25589"/>
                      <a:pt x="54324" y="25606"/>
                    </a:cubicBezTo>
                    <a:cubicBezTo>
                      <a:pt x="54093" y="25176"/>
                      <a:pt x="53844" y="24746"/>
                      <a:pt x="53546" y="24365"/>
                    </a:cubicBezTo>
                    <a:cubicBezTo>
                      <a:pt x="52984" y="24812"/>
                      <a:pt x="53133" y="25408"/>
                      <a:pt x="52288" y="25540"/>
                    </a:cubicBezTo>
                    <a:cubicBezTo>
                      <a:pt x="52197" y="25554"/>
                      <a:pt x="52113" y="25561"/>
                      <a:pt x="52033" y="25561"/>
                    </a:cubicBezTo>
                    <a:cubicBezTo>
                      <a:pt x="51274" y="25561"/>
                      <a:pt x="51005" y="24949"/>
                      <a:pt x="50600" y="24365"/>
                    </a:cubicBezTo>
                    <a:cubicBezTo>
                      <a:pt x="49938" y="23388"/>
                      <a:pt x="48879" y="22230"/>
                      <a:pt x="48796" y="21104"/>
                    </a:cubicBezTo>
                    <a:lnTo>
                      <a:pt x="48796" y="21104"/>
                    </a:lnTo>
                    <a:cubicBezTo>
                      <a:pt x="49640" y="21336"/>
                      <a:pt x="50401" y="21568"/>
                      <a:pt x="51014" y="22180"/>
                    </a:cubicBezTo>
                    <a:cubicBezTo>
                      <a:pt x="51444" y="22594"/>
                      <a:pt x="51626" y="23223"/>
                      <a:pt x="52173" y="23504"/>
                    </a:cubicBezTo>
                    <a:cubicBezTo>
                      <a:pt x="52465" y="23662"/>
                      <a:pt x="52870" y="23764"/>
                      <a:pt x="53264" y="23764"/>
                    </a:cubicBezTo>
                    <a:cubicBezTo>
                      <a:pt x="53696" y="23764"/>
                      <a:pt x="54115" y="23642"/>
                      <a:pt x="54357" y="23339"/>
                    </a:cubicBezTo>
                    <a:cubicBezTo>
                      <a:pt x="54734" y="24174"/>
                      <a:pt x="55364" y="24658"/>
                      <a:pt x="56200" y="24658"/>
                    </a:cubicBezTo>
                    <a:cubicBezTo>
                      <a:pt x="56392" y="24658"/>
                      <a:pt x="56594" y="24633"/>
                      <a:pt x="56807" y="24580"/>
                    </a:cubicBezTo>
                    <a:cubicBezTo>
                      <a:pt x="57371" y="24442"/>
                      <a:pt x="57897" y="23849"/>
                      <a:pt x="58457" y="23849"/>
                    </a:cubicBezTo>
                    <a:cubicBezTo>
                      <a:pt x="58636" y="23849"/>
                      <a:pt x="58820" y="23910"/>
                      <a:pt x="59009" y="24067"/>
                    </a:cubicBezTo>
                    <a:cubicBezTo>
                      <a:pt x="59455" y="24431"/>
                      <a:pt x="59803" y="25656"/>
                      <a:pt x="60283" y="26169"/>
                    </a:cubicBezTo>
                    <a:cubicBezTo>
                      <a:pt x="62335" y="28354"/>
                      <a:pt x="63130" y="31002"/>
                      <a:pt x="63891" y="33866"/>
                    </a:cubicBezTo>
                    <a:cubicBezTo>
                      <a:pt x="64156" y="34859"/>
                      <a:pt x="64537" y="35902"/>
                      <a:pt x="64603" y="36928"/>
                    </a:cubicBezTo>
                    <a:cubicBezTo>
                      <a:pt x="64653" y="37573"/>
                      <a:pt x="64405" y="38236"/>
                      <a:pt x="64653" y="38815"/>
                    </a:cubicBezTo>
                    <a:cubicBezTo>
                      <a:pt x="66391" y="38666"/>
                      <a:pt x="64719" y="31797"/>
                      <a:pt x="64471" y="30920"/>
                    </a:cubicBezTo>
                    <a:cubicBezTo>
                      <a:pt x="64007" y="29264"/>
                      <a:pt x="63941" y="28304"/>
                      <a:pt x="64123" y="26566"/>
                    </a:cubicBezTo>
                    <a:cubicBezTo>
                      <a:pt x="64206" y="25805"/>
                      <a:pt x="64256" y="25044"/>
                      <a:pt x="64239" y="24282"/>
                    </a:cubicBezTo>
                    <a:cubicBezTo>
                      <a:pt x="58644" y="11868"/>
                      <a:pt x="47505" y="2864"/>
                      <a:pt x="34213"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74" name="Google Shape;1474;p62"/>
              <p:cNvSpPr/>
              <p:nvPr/>
            </p:nvSpPr>
            <p:spPr>
              <a:xfrm>
                <a:off x="5449625" y="3225200"/>
                <a:ext cx="194350" cy="107400"/>
              </a:xfrm>
              <a:custGeom>
                <a:avLst/>
                <a:gdLst/>
                <a:ahLst/>
                <a:cxnLst/>
                <a:rect l="l" t="t" r="r" b="b"/>
                <a:pathLst>
                  <a:path w="7774" h="4296" extrusionOk="0">
                    <a:moveTo>
                      <a:pt x="3788" y="0"/>
                    </a:moveTo>
                    <a:cubicBezTo>
                      <a:pt x="3607" y="0"/>
                      <a:pt x="3413" y="260"/>
                      <a:pt x="3205" y="950"/>
                    </a:cubicBezTo>
                    <a:cubicBezTo>
                      <a:pt x="3033" y="1522"/>
                      <a:pt x="3319" y="2033"/>
                      <a:pt x="2770" y="2033"/>
                    </a:cubicBezTo>
                    <a:cubicBezTo>
                      <a:pt x="2683" y="2033"/>
                      <a:pt x="2576" y="2020"/>
                      <a:pt x="2444" y="1993"/>
                    </a:cubicBezTo>
                    <a:cubicBezTo>
                      <a:pt x="2162" y="1943"/>
                      <a:pt x="1682" y="1397"/>
                      <a:pt x="1202" y="1132"/>
                    </a:cubicBezTo>
                    <a:cubicBezTo>
                      <a:pt x="977" y="832"/>
                      <a:pt x="800" y="707"/>
                      <a:pt x="661" y="707"/>
                    </a:cubicBezTo>
                    <a:cubicBezTo>
                      <a:pt x="0" y="707"/>
                      <a:pt x="190" y="3525"/>
                      <a:pt x="176" y="3963"/>
                    </a:cubicBezTo>
                    <a:cubicBezTo>
                      <a:pt x="855" y="3781"/>
                      <a:pt x="1070" y="3417"/>
                      <a:pt x="1848" y="3350"/>
                    </a:cubicBezTo>
                    <a:cubicBezTo>
                      <a:pt x="2049" y="3350"/>
                      <a:pt x="2538" y="3451"/>
                      <a:pt x="2804" y="3451"/>
                    </a:cubicBezTo>
                    <a:cubicBezTo>
                      <a:pt x="2823" y="3451"/>
                      <a:pt x="2841" y="3451"/>
                      <a:pt x="2857" y="3450"/>
                    </a:cubicBezTo>
                    <a:cubicBezTo>
                      <a:pt x="3039" y="3450"/>
                      <a:pt x="3271" y="3201"/>
                      <a:pt x="3553" y="3201"/>
                    </a:cubicBezTo>
                    <a:cubicBezTo>
                      <a:pt x="4033" y="3218"/>
                      <a:pt x="4645" y="3665"/>
                      <a:pt x="5108" y="3764"/>
                    </a:cubicBezTo>
                    <a:cubicBezTo>
                      <a:pt x="5524" y="3860"/>
                      <a:pt x="6526" y="4296"/>
                      <a:pt x="6863" y="4296"/>
                    </a:cubicBezTo>
                    <a:cubicBezTo>
                      <a:pt x="6875" y="4296"/>
                      <a:pt x="6886" y="4295"/>
                      <a:pt x="6896" y="4294"/>
                    </a:cubicBezTo>
                    <a:cubicBezTo>
                      <a:pt x="7724" y="4211"/>
                      <a:pt x="7773" y="3516"/>
                      <a:pt x="7161" y="3152"/>
                    </a:cubicBezTo>
                    <a:cubicBezTo>
                      <a:pt x="6383" y="2672"/>
                      <a:pt x="5655" y="3201"/>
                      <a:pt x="4993" y="2308"/>
                    </a:cubicBezTo>
                    <a:cubicBezTo>
                      <a:pt x="4668" y="1850"/>
                      <a:pt x="4272" y="0"/>
                      <a:pt x="378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75" name="Google Shape;1475;p62"/>
              <p:cNvSpPr/>
              <p:nvPr/>
            </p:nvSpPr>
            <p:spPr>
              <a:xfrm>
                <a:off x="5675400" y="3236225"/>
                <a:ext cx="155600" cy="164600"/>
              </a:xfrm>
              <a:custGeom>
                <a:avLst/>
                <a:gdLst/>
                <a:ahLst/>
                <a:cxnLst/>
                <a:rect l="l" t="t" r="r" b="b"/>
                <a:pathLst>
                  <a:path w="6224" h="6584" extrusionOk="0">
                    <a:moveTo>
                      <a:pt x="1740" y="0"/>
                    </a:moveTo>
                    <a:cubicBezTo>
                      <a:pt x="1589" y="0"/>
                      <a:pt x="1432" y="96"/>
                      <a:pt x="1358" y="261"/>
                    </a:cubicBezTo>
                    <a:cubicBezTo>
                      <a:pt x="993" y="261"/>
                      <a:pt x="249" y="509"/>
                      <a:pt x="149" y="956"/>
                    </a:cubicBezTo>
                    <a:cubicBezTo>
                      <a:pt x="0" y="1602"/>
                      <a:pt x="447" y="1486"/>
                      <a:pt x="861" y="1817"/>
                    </a:cubicBezTo>
                    <a:cubicBezTo>
                      <a:pt x="1507" y="2347"/>
                      <a:pt x="2235" y="3009"/>
                      <a:pt x="2599" y="3853"/>
                    </a:cubicBezTo>
                    <a:cubicBezTo>
                      <a:pt x="2748" y="4200"/>
                      <a:pt x="2897" y="4664"/>
                      <a:pt x="3013" y="5045"/>
                    </a:cubicBezTo>
                    <a:cubicBezTo>
                      <a:pt x="3079" y="5243"/>
                      <a:pt x="3211" y="6137"/>
                      <a:pt x="3344" y="6269"/>
                    </a:cubicBezTo>
                    <a:cubicBezTo>
                      <a:pt x="3609" y="6501"/>
                      <a:pt x="5678" y="6485"/>
                      <a:pt x="6075" y="6584"/>
                    </a:cubicBezTo>
                    <a:cubicBezTo>
                      <a:pt x="6224" y="5541"/>
                      <a:pt x="4569" y="5078"/>
                      <a:pt x="4221" y="4250"/>
                    </a:cubicBezTo>
                    <a:cubicBezTo>
                      <a:pt x="4105" y="3969"/>
                      <a:pt x="4354" y="3456"/>
                      <a:pt x="4205" y="3207"/>
                    </a:cubicBezTo>
                    <a:cubicBezTo>
                      <a:pt x="3973" y="2876"/>
                      <a:pt x="3460" y="2909"/>
                      <a:pt x="3145" y="2694"/>
                    </a:cubicBezTo>
                    <a:cubicBezTo>
                      <a:pt x="2682" y="2396"/>
                      <a:pt x="1722" y="1668"/>
                      <a:pt x="1656" y="1105"/>
                    </a:cubicBezTo>
                    <a:cubicBezTo>
                      <a:pt x="1622" y="675"/>
                      <a:pt x="2202" y="724"/>
                      <a:pt x="2086" y="311"/>
                    </a:cubicBezTo>
                    <a:cubicBezTo>
                      <a:pt x="2036" y="96"/>
                      <a:pt x="1891" y="0"/>
                      <a:pt x="174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76" name="Google Shape;1476;p62"/>
              <p:cNvSpPr/>
              <p:nvPr/>
            </p:nvSpPr>
            <p:spPr>
              <a:xfrm>
                <a:off x="5772650" y="4419475"/>
                <a:ext cx="156025" cy="228550"/>
              </a:xfrm>
              <a:custGeom>
                <a:avLst/>
                <a:gdLst/>
                <a:ahLst/>
                <a:cxnLst/>
                <a:rect l="l" t="t" r="r" b="b"/>
                <a:pathLst>
                  <a:path w="6241" h="9142" extrusionOk="0">
                    <a:moveTo>
                      <a:pt x="5298" y="1"/>
                    </a:moveTo>
                    <a:cubicBezTo>
                      <a:pt x="4780" y="1"/>
                      <a:pt x="4742" y="608"/>
                      <a:pt x="4568" y="1065"/>
                    </a:cubicBezTo>
                    <a:cubicBezTo>
                      <a:pt x="4519" y="1181"/>
                      <a:pt x="4353" y="1958"/>
                      <a:pt x="4271" y="2008"/>
                    </a:cubicBezTo>
                    <a:cubicBezTo>
                      <a:pt x="4204" y="2050"/>
                      <a:pt x="4150" y="2066"/>
                      <a:pt x="4104" y="2066"/>
                    </a:cubicBezTo>
                    <a:cubicBezTo>
                      <a:pt x="3948" y="2066"/>
                      <a:pt x="3876" y="1884"/>
                      <a:pt x="3693" y="1884"/>
                    </a:cubicBezTo>
                    <a:cubicBezTo>
                      <a:pt x="3672" y="1884"/>
                      <a:pt x="3649" y="1887"/>
                      <a:pt x="3625" y="1892"/>
                    </a:cubicBezTo>
                    <a:cubicBezTo>
                      <a:pt x="3112" y="2025"/>
                      <a:pt x="1788" y="2223"/>
                      <a:pt x="1457" y="2571"/>
                    </a:cubicBezTo>
                    <a:cubicBezTo>
                      <a:pt x="563" y="3581"/>
                      <a:pt x="1854" y="3845"/>
                      <a:pt x="2003" y="4640"/>
                    </a:cubicBezTo>
                    <a:cubicBezTo>
                      <a:pt x="2218" y="5881"/>
                      <a:pt x="927" y="5451"/>
                      <a:pt x="447" y="6146"/>
                    </a:cubicBezTo>
                    <a:cubicBezTo>
                      <a:pt x="182" y="6510"/>
                      <a:pt x="0" y="8530"/>
                      <a:pt x="116" y="8960"/>
                    </a:cubicBezTo>
                    <a:cubicBezTo>
                      <a:pt x="396" y="9085"/>
                      <a:pt x="652" y="9142"/>
                      <a:pt x="887" y="9142"/>
                    </a:cubicBezTo>
                    <a:cubicBezTo>
                      <a:pt x="2640" y="9142"/>
                      <a:pt x="3227" y="5994"/>
                      <a:pt x="3840" y="4739"/>
                    </a:cubicBezTo>
                    <a:cubicBezTo>
                      <a:pt x="4237" y="3945"/>
                      <a:pt x="6240" y="105"/>
                      <a:pt x="5380" y="5"/>
                    </a:cubicBezTo>
                    <a:cubicBezTo>
                      <a:pt x="5351" y="2"/>
                      <a:pt x="5324" y="1"/>
                      <a:pt x="529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77" name="Google Shape;1477;p62"/>
              <p:cNvSpPr/>
              <p:nvPr/>
            </p:nvSpPr>
            <p:spPr>
              <a:xfrm>
                <a:off x="4165425" y="3884550"/>
                <a:ext cx="249150" cy="833425"/>
              </a:xfrm>
              <a:custGeom>
                <a:avLst/>
                <a:gdLst/>
                <a:ahLst/>
                <a:cxnLst/>
                <a:rect l="l" t="t" r="r" b="b"/>
                <a:pathLst>
                  <a:path w="9966" h="33337" extrusionOk="0">
                    <a:moveTo>
                      <a:pt x="431" y="0"/>
                    </a:moveTo>
                    <a:cubicBezTo>
                      <a:pt x="150" y="1987"/>
                      <a:pt x="17" y="3989"/>
                      <a:pt x="1" y="5992"/>
                    </a:cubicBezTo>
                    <a:cubicBezTo>
                      <a:pt x="1" y="15990"/>
                      <a:pt x="3493" y="25656"/>
                      <a:pt x="9899" y="33336"/>
                    </a:cubicBezTo>
                    <a:cubicBezTo>
                      <a:pt x="9882" y="32889"/>
                      <a:pt x="9965" y="32393"/>
                      <a:pt x="9833" y="31996"/>
                    </a:cubicBezTo>
                    <a:cubicBezTo>
                      <a:pt x="9502" y="31019"/>
                      <a:pt x="8244" y="30473"/>
                      <a:pt x="7731" y="29579"/>
                    </a:cubicBezTo>
                    <a:cubicBezTo>
                      <a:pt x="7300" y="28851"/>
                      <a:pt x="6953" y="27427"/>
                      <a:pt x="6903" y="26583"/>
                    </a:cubicBezTo>
                    <a:cubicBezTo>
                      <a:pt x="8029" y="26451"/>
                      <a:pt x="8542" y="25772"/>
                      <a:pt x="8144" y="24795"/>
                    </a:cubicBezTo>
                    <a:cubicBezTo>
                      <a:pt x="7731" y="23736"/>
                      <a:pt x="7068" y="22726"/>
                      <a:pt x="7002" y="21551"/>
                    </a:cubicBezTo>
                    <a:cubicBezTo>
                      <a:pt x="6953" y="20575"/>
                      <a:pt x="7085" y="19565"/>
                      <a:pt x="6986" y="18539"/>
                    </a:cubicBezTo>
                    <a:cubicBezTo>
                      <a:pt x="6936" y="17893"/>
                      <a:pt x="7019" y="17248"/>
                      <a:pt x="7267" y="16652"/>
                    </a:cubicBezTo>
                    <a:cubicBezTo>
                      <a:pt x="7499" y="15990"/>
                      <a:pt x="8012" y="15410"/>
                      <a:pt x="7830" y="14682"/>
                    </a:cubicBezTo>
                    <a:cubicBezTo>
                      <a:pt x="7532" y="13507"/>
                      <a:pt x="6191" y="12547"/>
                      <a:pt x="5281" y="11868"/>
                    </a:cubicBezTo>
                    <a:cubicBezTo>
                      <a:pt x="4486" y="11272"/>
                      <a:pt x="3493" y="10776"/>
                      <a:pt x="3046" y="9849"/>
                    </a:cubicBezTo>
                    <a:cubicBezTo>
                      <a:pt x="2550" y="8839"/>
                      <a:pt x="2566" y="7581"/>
                      <a:pt x="2219" y="6522"/>
                    </a:cubicBezTo>
                    <a:cubicBezTo>
                      <a:pt x="2004" y="5893"/>
                      <a:pt x="1590" y="5463"/>
                      <a:pt x="1391" y="4867"/>
                    </a:cubicBezTo>
                    <a:cubicBezTo>
                      <a:pt x="1077" y="3874"/>
                      <a:pt x="1441" y="2914"/>
                      <a:pt x="1077" y="1887"/>
                    </a:cubicBezTo>
                    <a:cubicBezTo>
                      <a:pt x="845" y="1192"/>
                      <a:pt x="630" y="596"/>
                      <a:pt x="43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sp>
          <p:nvSpPr>
            <p:cNvPr id="1478" name="Google Shape;1478;p62"/>
            <p:cNvSpPr/>
            <p:nvPr/>
          </p:nvSpPr>
          <p:spPr>
            <a:xfrm>
              <a:off x="74334" y="-1313546"/>
              <a:ext cx="1390920" cy="1102443"/>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sp>
        <p:nvSpPr>
          <p:cNvPr id="1479" name="Google Shape;1479;p62"/>
          <p:cNvSpPr/>
          <p:nvPr/>
        </p:nvSpPr>
        <p:spPr>
          <a:xfrm>
            <a:off x="2502245" y="455090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nvGrpSpPr>
          <p:cNvPr id="1480" name="Google Shape;1480;p62"/>
          <p:cNvGrpSpPr/>
          <p:nvPr/>
        </p:nvGrpSpPr>
        <p:grpSpPr>
          <a:xfrm rot="5838503">
            <a:off x="26497" y="1163892"/>
            <a:ext cx="1542257" cy="1410517"/>
            <a:chOff x="13650025" y="1387863"/>
            <a:chExt cx="1542375" cy="1410625"/>
          </a:xfrm>
        </p:grpSpPr>
        <p:sp>
          <p:nvSpPr>
            <p:cNvPr id="1481" name="Google Shape;1481;p62"/>
            <p:cNvSpPr/>
            <p:nvPr/>
          </p:nvSpPr>
          <p:spPr>
            <a:xfrm>
              <a:off x="13818450" y="1387863"/>
              <a:ext cx="1373950" cy="1271000"/>
            </a:xfrm>
            <a:custGeom>
              <a:avLst/>
              <a:gdLst/>
              <a:ahLst/>
              <a:cxnLst/>
              <a:rect l="l" t="t" r="r" b="b"/>
              <a:pathLst>
                <a:path w="54958" h="50840" extrusionOk="0">
                  <a:moveTo>
                    <a:pt x="38622" y="20806"/>
                  </a:moveTo>
                  <a:cubicBezTo>
                    <a:pt x="39892" y="20806"/>
                    <a:pt x="41342" y="21628"/>
                    <a:pt x="40144" y="22708"/>
                  </a:cubicBezTo>
                  <a:cubicBezTo>
                    <a:pt x="39552" y="23261"/>
                    <a:pt x="39027" y="23984"/>
                    <a:pt x="38493" y="23984"/>
                  </a:cubicBezTo>
                  <a:cubicBezTo>
                    <a:pt x="38097" y="23984"/>
                    <a:pt x="37696" y="23588"/>
                    <a:pt x="37257" y="22433"/>
                  </a:cubicBezTo>
                  <a:cubicBezTo>
                    <a:pt x="36815" y="21269"/>
                    <a:pt x="37668" y="20806"/>
                    <a:pt x="38622" y="20806"/>
                  </a:cubicBezTo>
                  <a:close/>
                  <a:moveTo>
                    <a:pt x="22720" y="22080"/>
                  </a:moveTo>
                  <a:cubicBezTo>
                    <a:pt x="23996" y="22080"/>
                    <a:pt x="25466" y="22912"/>
                    <a:pt x="24265" y="24014"/>
                  </a:cubicBezTo>
                  <a:cubicBezTo>
                    <a:pt x="23657" y="24563"/>
                    <a:pt x="23139" y="25269"/>
                    <a:pt x="22614" y="25269"/>
                  </a:cubicBezTo>
                  <a:cubicBezTo>
                    <a:pt x="22219" y="25269"/>
                    <a:pt x="21821" y="24870"/>
                    <a:pt x="21378" y="23704"/>
                  </a:cubicBezTo>
                  <a:cubicBezTo>
                    <a:pt x="20923" y="22544"/>
                    <a:pt x="21768" y="22080"/>
                    <a:pt x="22720" y="22080"/>
                  </a:cubicBezTo>
                  <a:close/>
                  <a:moveTo>
                    <a:pt x="31968" y="26064"/>
                  </a:moveTo>
                  <a:cubicBezTo>
                    <a:pt x="33248" y="26064"/>
                    <a:pt x="34709" y="26886"/>
                    <a:pt x="33511" y="27966"/>
                  </a:cubicBezTo>
                  <a:cubicBezTo>
                    <a:pt x="32899" y="28519"/>
                    <a:pt x="32377" y="29242"/>
                    <a:pt x="31842" y="29242"/>
                  </a:cubicBezTo>
                  <a:cubicBezTo>
                    <a:pt x="31446" y="29242"/>
                    <a:pt x="31043" y="28846"/>
                    <a:pt x="30589" y="27691"/>
                  </a:cubicBezTo>
                  <a:cubicBezTo>
                    <a:pt x="30147" y="26527"/>
                    <a:pt x="31007" y="26064"/>
                    <a:pt x="31968" y="26064"/>
                  </a:cubicBezTo>
                  <a:close/>
                  <a:moveTo>
                    <a:pt x="16006" y="25536"/>
                  </a:moveTo>
                  <a:cubicBezTo>
                    <a:pt x="16280" y="25536"/>
                    <a:pt x="16678" y="25948"/>
                    <a:pt x="17151" y="26729"/>
                  </a:cubicBezTo>
                  <a:lnTo>
                    <a:pt x="17185" y="26729"/>
                  </a:lnTo>
                  <a:cubicBezTo>
                    <a:pt x="17915" y="27902"/>
                    <a:pt x="18264" y="29689"/>
                    <a:pt x="17126" y="29689"/>
                  </a:cubicBezTo>
                  <a:cubicBezTo>
                    <a:pt x="17030" y="29689"/>
                    <a:pt x="16924" y="29677"/>
                    <a:pt x="16807" y="29650"/>
                  </a:cubicBezTo>
                  <a:cubicBezTo>
                    <a:pt x="15261" y="29307"/>
                    <a:pt x="15639" y="26110"/>
                    <a:pt x="15639" y="26110"/>
                  </a:cubicBezTo>
                  <a:cubicBezTo>
                    <a:pt x="15694" y="25723"/>
                    <a:pt x="15822" y="25536"/>
                    <a:pt x="16006" y="25536"/>
                  </a:cubicBezTo>
                  <a:close/>
                  <a:moveTo>
                    <a:pt x="25047" y="30677"/>
                  </a:moveTo>
                  <a:cubicBezTo>
                    <a:pt x="27433" y="30677"/>
                    <a:pt x="29264" y="36594"/>
                    <a:pt x="27259" y="36594"/>
                  </a:cubicBezTo>
                  <a:cubicBezTo>
                    <a:pt x="27033" y="36594"/>
                    <a:pt x="26758" y="36519"/>
                    <a:pt x="26431" y="36352"/>
                  </a:cubicBezTo>
                  <a:cubicBezTo>
                    <a:pt x="24540" y="35424"/>
                    <a:pt x="20657" y="34084"/>
                    <a:pt x="23853" y="31197"/>
                  </a:cubicBezTo>
                  <a:cubicBezTo>
                    <a:pt x="24256" y="30833"/>
                    <a:pt x="24659" y="30677"/>
                    <a:pt x="25047" y="30677"/>
                  </a:cubicBezTo>
                  <a:close/>
                  <a:moveTo>
                    <a:pt x="13409" y="38046"/>
                  </a:moveTo>
                  <a:cubicBezTo>
                    <a:pt x="13625" y="38046"/>
                    <a:pt x="13947" y="38172"/>
                    <a:pt x="14401" y="38483"/>
                  </a:cubicBezTo>
                  <a:cubicBezTo>
                    <a:pt x="15536" y="39274"/>
                    <a:pt x="18938" y="42745"/>
                    <a:pt x="16670" y="42951"/>
                  </a:cubicBezTo>
                  <a:cubicBezTo>
                    <a:pt x="16625" y="42955"/>
                    <a:pt x="16581" y="42956"/>
                    <a:pt x="16537" y="42956"/>
                  </a:cubicBezTo>
                  <a:cubicBezTo>
                    <a:pt x="14318" y="42956"/>
                    <a:pt x="13095" y="38793"/>
                    <a:pt x="13095" y="38793"/>
                  </a:cubicBezTo>
                  <a:cubicBezTo>
                    <a:pt x="12988" y="38386"/>
                    <a:pt x="13054" y="38046"/>
                    <a:pt x="13409" y="38046"/>
                  </a:cubicBezTo>
                  <a:close/>
                  <a:moveTo>
                    <a:pt x="31960" y="0"/>
                  </a:moveTo>
                  <a:cubicBezTo>
                    <a:pt x="31208" y="0"/>
                    <a:pt x="30457" y="146"/>
                    <a:pt x="29765" y="436"/>
                  </a:cubicBezTo>
                  <a:cubicBezTo>
                    <a:pt x="26878" y="1880"/>
                    <a:pt x="25056" y="883"/>
                    <a:pt x="24506" y="3873"/>
                  </a:cubicBezTo>
                  <a:cubicBezTo>
                    <a:pt x="23928" y="6819"/>
                    <a:pt x="22307" y="17337"/>
                    <a:pt x="21417" y="17337"/>
                  </a:cubicBezTo>
                  <a:cubicBezTo>
                    <a:pt x="21247" y="17337"/>
                    <a:pt x="21105" y="16958"/>
                    <a:pt x="21000" y="16074"/>
                  </a:cubicBezTo>
                  <a:cubicBezTo>
                    <a:pt x="20347" y="10575"/>
                    <a:pt x="22788" y="2395"/>
                    <a:pt x="23441" y="1158"/>
                  </a:cubicBezTo>
                  <a:cubicBezTo>
                    <a:pt x="23609" y="850"/>
                    <a:pt x="23366" y="638"/>
                    <a:pt x="22819" y="638"/>
                  </a:cubicBezTo>
                  <a:cubicBezTo>
                    <a:pt x="22023" y="638"/>
                    <a:pt x="20586" y="1084"/>
                    <a:pt x="18835" y="2326"/>
                  </a:cubicBezTo>
                  <a:cubicBezTo>
                    <a:pt x="17563" y="3254"/>
                    <a:pt x="16051" y="3254"/>
                    <a:pt x="15364" y="4010"/>
                  </a:cubicBezTo>
                  <a:cubicBezTo>
                    <a:pt x="13716" y="5808"/>
                    <a:pt x="13687" y="17710"/>
                    <a:pt x="13024" y="17710"/>
                  </a:cubicBezTo>
                  <a:cubicBezTo>
                    <a:pt x="12927" y="17710"/>
                    <a:pt x="12815" y="17452"/>
                    <a:pt x="12683" y="16865"/>
                  </a:cubicBezTo>
                  <a:cubicBezTo>
                    <a:pt x="11652" y="12294"/>
                    <a:pt x="12477" y="6794"/>
                    <a:pt x="12477" y="6794"/>
                  </a:cubicBezTo>
                  <a:cubicBezTo>
                    <a:pt x="12477" y="6794"/>
                    <a:pt x="12466" y="6793"/>
                    <a:pt x="12444" y="6793"/>
                  </a:cubicBezTo>
                  <a:cubicBezTo>
                    <a:pt x="12248" y="6793"/>
                    <a:pt x="11181" y="6932"/>
                    <a:pt x="9418" y="9716"/>
                  </a:cubicBezTo>
                  <a:cubicBezTo>
                    <a:pt x="8902" y="10541"/>
                    <a:pt x="7905" y="11056"/>
                    <a:pt x="7424" y="12294"/>
                  </a:cubicBezTo>
                  <a:cubicBezTo>
                    <a:pt x="5671" y="16762"/>
                    <a:pt x="10586" y="20783"/>
                    <a:pt x="10793" y="24151"/>
                  </a:cubicBezTo>
                  <a:cubicBezTo>
                    <a:pt x="10831" y="24687"/>
                    <a:pt x="10723" y="24919"/>
                    <a:pt x="10515" y="24919"/>
                  </a:cubicBezTo>
                  <a:cubicBezTo>
                    <a:pt x="9413" y="24919"/>
                    <a:pt x="5500" y="18428"/>
                    <a:pt x="5500" y="15971"/>
                  </a:cubicBezTo>
                  <a:cubicBezTo>
                    <a:pt x="5500" y="15971"/>
                    <a:pt x="4709" y="16109"/>
                    <a:pt x="3987" y="18171"/>
                  </a:cubicBezTo>
                  <a:cubicBezTo>
                    <a:pt x="3781" y="18755"/>
                    <a:pt x="3197" y="19442"/>
                    <a:pt x="3059" y="20336"/>
                  </a:cubicBezTo>
                  <a:cubicBezTo>
                    <a:pt x="2578" y="23945"/>
                    <a:pt x="7184" y="26557"/>
                    <a:pt x="7046" y="28413"/>
                  </a:cubicBezTo>
                  <a:cubicBezTo>
                    <a:pt x="7017" y="28733"/>
                    <a:pt x="6873" y="28872"/>
                    <a:pt x="6652" y="28872"/>
                  </a:cubicBezTo>
                  <a:cubicBezTo>
                    <a:pt x="5593" y="28872"/>
                    <a:pt x="2770" y="25662"/>
                    <a:pt x="2372" y="23842"/>
                  </a:cubicBezTo>
                  <a:cubicBezTo>
                    <a:pt x="2372" y="23842"/>
                    <a:pt x="0" y="24048"/>
                    <a:pt x="1135" y="28550"/>
                  </a:cubicBezTo>
                  <a:cubicBezTo>
                    <a:pt x="2189" y="32736"/>
                    <a:pt x="5768" y="35822"/>
                    <a:pt x="8116" y="35822"/>
                  </a:cubicBezTo>
                  <a:cubicBezTo>
                    <a:pt x="8294" y="35822"/>
                    <a:pt x="8465" y="35804"/>
                    <a:pt x="8627" y="35768"/>
                  </a:cubicBezTo>
                  <a:cubicBezTo>
                    <a:pt x="9615" y="35542"/>
                    <a:pt x="10429" y="35409"/>
                    <a:pt x="10969" y="35409"/>
                  </a:cubicBezTo>
                  <a:cubicBezTo>
                    <a:pt x="11745" y="35409"/>
                    <a:pt x="11956" y="35684"/>
                    <a:pt x="11308" y="36352"/>
                  </a:cubicBezTo>
                  <a:cubicBezTo>
                    <a:pt x="11308" y="36352"/>
                    <a:pt x="8249" y="38999"/>
                    <a:pt x="14676" y="43948"/>
                  </a:cubicBezTo>
                  <a:cubicBezTo>
                    <a:pt x="19061" y="47338"/>
                    <a:pt x="24261" y="50840"/>
                    <a:pt x="28318" y="50840"/>
                  </a:cubicBezTo>
                  <a:cubicBezTo>
                    <a:pt x="28745" y="50840"/>
                    <a:pt x="29159" y="50801"/>
                    <a:pt x="29558" y="50719"/>
                  </a:cubicBezTo>
                  <a:cubicBezTo>
                    <a:pt x="31311" y="50341"/>
                    <a:pt x="33133" y="50719"/>
                    <a:pt x="34164" y="49997"/>
                  </a:cubicBezTo>
                  <a:cubicBezTo>
                    <a:pt x="32617" y="48897"/>
                    <a:pt x="26946" y="46182"/>
                    <a:pt x="23990" y="43501"/>
                  </a:cubicBezTo>
                  <a:cubicBezTo>
                    <a:pt x="21221" y="40978"/>
                    <a:pt x="20935" y="40046"/>
                    <a:pt x="21830" y="40046"/>
                  </a:cubicBezTo>
                  <a:cubicBezTo>
                    <a:pt x="23056" y="40046"/>
                    <a:pt x="26497" y="41796"/>
                    <a:pt x="28802" y="43604"/>
                  </a:cubicBezTo>
                  <a:cubicBezTo>
                    <a:pt x="31184" y="45495"/>
                    <a:pt x="33478" y="48596"/>
                    <a:pt x="36424" y="48596"/>
                  </a:cubicBezTo>
                  <a:cubicBezTo>
                    <a:pt x="37602" y="48596"/>
                    <a:pt x="38883" y="48101"/>
                    <a:pt x="40316" y="46835"/>
                  </a:cubicBezTo>
                  <a:cubicBezTo>
                    <a:pt x="41072" y="46182"/>
                    <a:pt x="42585" y="46320"/>
                    <a:pt x="44028" y="44429"/>
                  </a:cubicBezTo>
                  <a:cubicBezTo>
                    <a:pt x="41966" y="44223"/>
                    <a:pt x="39938" y="43639"/>
                    <a:pt x="38082" y="42642"/>
                  </a:cubicBezTo>
                  <a:cubicBezTo>
                    <a:pt x="35720" y="41336"/>
                    <a:pt x="34077" y="38839"/>
                    <a:pt x="35732" y="38839"/>
                  </a:cubicBezTo>
                  <a:cubicBezTo>
                    <a:pt x="36124" y="38839"/>
                    <a:pt x="36702" y="38979"/>
                    <a:pt x="37498" y="39308"/>
                  </a:cubicBezTo>
                  <a:cubicBezTo>
                    <a:pt x="40146" y="40403"/>
                    <a:pt x="42488" y="41469"/>
                    <a:pt x="44168" y="41469"/>
                  </a:cubicBezTo>
                  <a:cubicBezTo>
                    <a:pt x="45126" y="41469"/>
                    <a:pt x="45869" y="41122"/>
                    <a:pt x="46331" y="40236"/>
                  </a:cubicBezTo>
                  <a:cubicBezTo>
                    <a:pt x="47843" y="37349"/>
                    <a:pt x="49871" y="37521"/>
                    <a:pt x="50318" y="34118"/>
                  </a:cubicBezTo>
                  <a:lnTo>
                    <a:pt x="50318" y="34118"/>
                  </a:lnTo>
                  <a:cubicBezTo>
                    <a:pt x="50317" y="34118"/>
                    <a:pt x="48790" y="35158"/>
                    <a:pt x="46097" y="35158"/>
                  </a:cubicBezTo>
                  <a:cubicBezTo>
                    <a:pt x="44812" y="35158"/>
                    <a:pt x="43261" y="34921"/>
                    <a:pt x="41485" y="34221"/>
                  </a:cubicBezTo>
                  <a:cubicBezTo>
                    <a:pt x="36711" y="32353"/>
                    <a:pt x="33241" y="29974"/>
                    <a:pt x="35513" y="29974"/>
                  </a:cubicBezTo>
                  <a:cubicBezTo>
                    <a:pt x="35875" y="29974"/>
                    <a:pt x="36381" y="30034"/>
                    <a:pt x="37051" y="30166"/>
                  </a:cubicBezTo>
                  <a:cubicBezTo>
                    <a:pt x="39546" y="30653"/>
                    <a:pt x="43933" y="32684"/>
                    <a:pt x="47428" y="32684"/>
                  </a:cubicBezTo>
                  <a:cubicBezTo>
                    <a:pt x="49854" y="32684"/>
                    <a:pt x="51849" y="31705"/>
                    <a:pt x="52483" y="28550"/>
                  </a:cubicBezTo>
                  <a:cubicBezTo>
                    <a:pt x="52689" y="27451"/>
                    <a:pt x="54098" y="26523"/>
                    <a:pt x="53927" y="24323"/>
                  </a:cubicBezTo>
                  <a:lnTo>
                    <a:pt x="53927" y="24323"/>
                  </a:lnTo>
                  <a:cubicBezTo>
                    <a:pt x="53033" y="25423"/>
                    <a:pt x="51727" y="26110"/>
                    <a:pt x="50318" y="26179"/>
                  </a:cubicBezTo>
                  <a:cubicBezTo>
                    <a:pt x="50287" y="26180"/>
                    <a:pt x="50255" y="26180"/>
                    <a:pt x="50223" y="26180"/>
                  </a:cubicBezTo>
                  <a:cubicBezTo>
                    <a:pt x="47922" y="26180"/>
                    <a:pt x="43390" y="23769"/>
                    <a:pt x="46915" y="23498"/>
                  </a:cubicBezTo>
                  <a:cubicBezTo>
                    <a:pt x="50490" y="23189"/>
                    <a:pt x="53927" y="23120"/>
                    <a:pt x="53755" y="19511"/>
                  </a:cubicBezTo>
                  <a:cubicBezTo>
                    <a:pt x="53548" y="15937"/>
                    <a:pt x="53411" y="13497"/>
                    <a:pt x="54167" y="11812"/>
                  </a:cubicBezTo>
                  <a:cubicBezTo>
                    <a:pt x="54958" y="10128"/>
                    <a:pt x="54236" y="10266"/>
                    <a:pt x="53033" y="10163"/>
                  </a:cubicBezTo>
                  <a:cubicBezTo>
                    <a:pt x="51796" y="10060"/>
                    <a:pt x="49630" y="7585"/>
                    <a:pt x="48771" y="7207"/>
                  </a:cubicBezTo>
                  <a:cubicBezTo>
                    <a:pt x="48730" y="7188"/>
                    <a:pt x="48681" y="7179"/>
                    <a:pt x="48626" y="7179"/>
                  </a:cubicBezTo>
                  <a:cubicBezTo>
                    <a:pt x="47584" y="7179"/>
                    <a:pt x="44192" y="10461"/>
                    <a:pt x="42103" y="12843"/>
                  </a:cubicBezTo>
                  <a:cubicBezTo>
                    <a:pt x="41474" y="13573"/>
                    <a:pt x="41036" y="13887"/>
                    <a:pt x="40770" y="13887"/>
                  </a:cubicBezTo>
                  <a:cubicBezTo>
                    <a:pt x="40120" y="13887"/>
                    <a:pt x="40491" y="12017"/>
                    <a:pt x="41588" y="9750"/>
                  </a:cubicBezTo>
                  <a:cubicBezTo>
                    <a:pt x="43134" y="6588"/>
                    <a:pt x="47396" y="5179"/>
                    <a:pt x="47396" y="5179"/>
                  </a:cubicBezTo>
                  <a:cubicBezTo>
                    <a:pt x="47396" y="5179"/>
                    <a:pt x="44862" y="3220"/>
                    <a:pt x="42374" y="3220"/>
                  </a:cubicBezTo>
                  <a:cubicBezTo>
                    <a:pt x="42352" y="3220"/>
                    <a:pt x="42331" y="3220"/>
                    <a:pt x="42310" y="3220"/>
                  </a:cubicBezTo>
                  <a:cubicBezTo>
                    <a:pt x="39766" y="3220"/>
                    <a:pt x="35607" y="12225"/>
                    <a:pt x="35058" y="14115"/>
                  </a:cubicBezTo>
                  <a:cubicBezTo>
                    <a:pt x="34945" y="14530"/>
                    <a:pt x="34813" y="14723"/>
                    <a:pt x="34690" y="14723"/>
                  </a:cubicBezTo>
                  <a:cubicBezTo>
                    <a:pt x="34249" y="14723"/>
                    <a:pt x="33905" y="12273"/>
                    <a:pt x="34817" y="8650"/>
                  </a:cubicBezTo>
                  <a:cubicBezTo>
                    <a:pt x="35470" y="5970"/>
                    <a:pt x="36879" y="3564"/>
                    <a:pt x="38873" y="1708"/>
                  </a:cubicBezTo>
                  <a:cubicBezTo>
                    <a:pt x="38873" y="1708"/>
                    <a:pt x="38064" y="1130"/>
                    <a:pt x="37375" y="1130"/>
                  </a:cubicBezTo>
                  <a:cubicBezTo>
                    <a:pt x="37224" y="1130"/>
                    <a:pt x="37078" y="1158"/>
                    <a:pt x="36948" y="1227"/>
                  </a:cubicBezTo>
                  <a:cubicBezTo>
                    <a:pt x="36054" y="1639"/>
                    <a:pt x="35470" y="1020"/>
                    <a:pt x="34233" y="2258"/>
                  </a:cubicBezTo>
                  <a:cubicBezTo>
                    <a:pt x="32308" y="4148"/>
                    <a:pt x="29868" y="11847"/>
                    <a:pt x="29765" y="16521"/>
                  </a:cubicBezTo>
                  <a:cubicBezTo>
                    <a:pt x="29732" y="18011"/>
                    <a:pt x="29520" y="18665"/>
                    <a:pt x="29281" y="18665"/>
                  </a:cubicBezTo>
                  <a:cubicBezTo>
                    <a:pt x="28764" y="18665"/>
                    <a:pt x="28119" y="15617"/>
                    <a:pt x="28871" y="11366"/>
                  </a:cubicBezTo>
                  <a:cubicBezTo>
                    <a:pt x="30005" y="5179"/>
                    <a:pt x="32102" y="1261"/>
                    <a:pt x="33167" y="127"/>
                  </a:cubicBezTo>
                  <a:cubicBezTo>
                    <a:pt x="32770" y="42"/>
                    <a:pt x="32365" y="0"/>
                    <a:pt x="319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82" name="Google Shape;1482;p62"/>
            <p:cNvSpPr/>
            <p:nvPr/>
          </p:nvSpPr>
          <p:spPr>
            <a:xfrm>
              <a:off x="13650025" y="1682313"/>
              <a:ext cx="1486525" cy="1116175"/>
            </a:xfrm>
            <a:custGeom>
              <a:avLst/>
              <a:gdLst/>
              <a:ahLst/>
              <a:cxnLst/>
              <a:rect l="l" t="t" r="r" b="b"/>
              <a:pathLst>
                <a:path w="59461" h="44647" extrusionOk="0">
                  <a:moveTo>
                    <a:pt x="59461" y="0"/>
                  </a:moveTo>
                  <a:lnTo>
                    <a:pt x="58636" y="241"/>
                  </a:lnTo>
                  <a:cubicBezTo>
                    <a:pt x="58120" y="378"/>
                    <a:pt x="57330" y="653"/>
                    <a:pt x="56367" y="997"/>
                  </a:cubicBezTo>
                  <a:cubicBezTo>
                    <a:pt x="55371" y="1340"/>
                    <a:pt x="54202" y="1787"/>
                    <a:pt x="52827" y="2303"/>
                  </a:cubicBezTo>
                  <a:cubicBezTo>
                    <a:pt x="51487" y="2853"/>
                    <a:pt x="50009" y="3506"/>
                    <a:pt x="48394" y="4331"/>
                  </a:cubicBezTo>
                  <a:cubicBezTo>
                    <a:pt x="46813" y="5121"/>
                    <a:pt x="45094" y="6049"/>
                    <a:pt x="43376" y="7149"/>
                  </a:cubicBezTo>
                  <a:cubicBezTo>
                    <a:pt x="42929" y="7390"/>
                    <a:pt x="42516" y="7699"/>
                    <a:pt x="42070" y="8008"/>
                  </a:cubicBezTo>
                  <a:cubicBezTo>
                    <a:pt x="41657" y="8317"/>
                    <a:pt x="41176" y="8558"/>
                    <a:pt x="40763" y="8902"/>
                  </a:cubicBezTo>
                  <a:lnTo>
                    <a:pt x="39457" y="9864"/>
                  </a:lnTo>
                  <a:cubicBezTo>
                    <a:pt x="39045" y="10208"/>
                    <a:pt x="38598" y="10552"/>
                    <a:pt x="38151" y="10861"/>
                  </a:cubicBezTo>
                  <a:cubicBezTo>
                    <a:pt x="36330" y="12098"/>
                    <a:pt x="34371" y="13301"/>
                    <a:pt x="32377" y="14470"/>
                  </a:cubicBezTo>
                  <a:lnTo>
                    <a:pt x="26294" y="18113"/>
                  </a:lnTo>
                  <a:cubicBezTo>
                    <a:pt x="22273" y="20519"/>
                    <a:pt x="18389" y="23131"/>
                    <a:pt x="14677" y="25949"/>
                  </a:cubicBezTo>
                  <a:cubicBezTo>
                    <a:pt x="11412" y="28424"/>
                    <a:pt x="8456" y="31208"/>
                    <a:pt x="5809" y="34335"/>
                  </a:cubicBezTo>
                  <a:cubicBezTo>
                    <a:pt x="4744" y="35573"/>
                    <a:pt x="3782" y="36879"/>
                    <a:pt x="2922" y="38288"/>
                  </a:cubicBezTo>
                  <a:cubicBezTo>
                    <a:pt x="2544" y="38907"/>
                    <a:pt x="2201" y="39491"/>
                    <a:pt x="1926" y="40041"/>
                  </a:cubicBezTo>
                  <a:cubicBezTo>
                    <a:pt x="1616" y="40591"/>
                    <a:pt x="1376" y="41106"/>
                    <a:pt x="1135" y="41587"/>
                  </a:cubicBezTo>
                  <a:lnTo>
                    <a:pt x="620" y="42893"/>
                  </a:lnTo>
                  <a:cubicBezTo>
                    <a:pt x="448" y="43237"/>
                    <a:pt x="379" y="43581"/>
                    <a:pt x="276" y="43856"/>
                  </a:cubicBezTo>
                  <a:lnTo>
                    <a:pt x="1" y="44646"/>
                  </a:lnTo>
                  <a:lnTo>
                    <a:pt x="310" y="43856"/>
                  </a:lnTo>
                  <a:cubicBezTo>
                    <a:pt x="448" y="43615"/>
                    <a:pt x="551" y="43271"/>
                    <a:pt x="723" y="42928"/>
                  </a:cubicBezTo>
                  <a:lnTo>
                    <a:pt x="1307" y="41690"/>
                  </a:lnTo>
                  <a:cubicBezTo>
                    <a:pt x="1548" y="41209"/>
                    <a:pt x="1857" y="40728"/>
                    <a:pt x="2132" y="40178"/>
                  </a:cubicBezTo>
                  <a:cubicBezTo>
                    <a:pt x="2441" y="39628"/>
                    <a:pt x="2819" y="39078"/>
                    <a:pt x="3232" y="38460"/>
                  </a:cubicBezTo>
                  <a:cubicBezTo>
                    <a:pt x="3610" y="37841"/>
                    <a:pt x="4091" y="37222"/>
                    <a:pt x="4572" y="36604"/>
                  </a:cubicBezTo>
                  <a:cubicBezTo>
                    <a:pt x="4847" y="36294"/>
                    <a:pt x="5088" y="35985"/>
                    <a:pt x="5363" y="35641"/>
                  </a:cubicBezTo>
                  <a:lnTo>
                    <a:pt x="6222" y="34679"/>
                  </a:lnTo>
                  <a:cubicBezTo>
                    <a:pt x="7494" y="33236"/>
                    <a:pt x="8834" y="31895"/>
                    <a:pt x="10243" y="30623"/>
                  </a:cubicBezTo>
                  <a:cubicBezTo>
                    <a:pt x="11755" y="29283"/>
                    <a:pt x="13440" y="27943"/>
                    <a:pt x="15192" y="26602"/>
                  </a:cubicBezTo>
                  <a:cubicBezTo>
                    <a:pt x="18904" y="23818"/>
                    <a:pt x="22754" y="21275"/>
                    <a:pt x="26741" y="18903"/>
                  </a:cubicBezTo>
                  <a:lnTo>
                    <a:pt x="32824" y="15226"/>
                  </a:lnTo>
                  <a:cubicBezTo>
                    <a:pt x="34817" y="14023"/>
                    <a:pt x="36777" y="12820"/>
                    <a:pt x="38598" y="11514"/>
                  </a:cubicBezTo>
                  <a:cubicBezTo>
                    <a:pt x="39079" y="11170"/>
                    <a:pt x="39526" y="10861"/>
                    <a:pt x="39939" y="10517"/>
                  </a:cubicBezTo>
                  <a:lnTo>
                    <a:pt x="41245" y="9520"/>
                  </a:lnTo>
                  <a:cubicBezTo>
                    <a:pt x="41657" y="9177"/>
                    <a:pt x="42104" y="8902"/>
                    <a:pt x="42516" y="8592"/>
                  </a:cubicBezTo>
                  <a:cubicBezTo>
                    <a:pt x="42963" y="8283"/>
                    <a:pt x="43376" y="7974"/>
                    <a:pt x="43822" y="7733"/>
                  </a:cubicBezTo>
                  <a:cubicBezTo>
                    <a:pt x="45506" y="6599"/>
                    <a:pt x="47156" y="5637"/>
                    <a:pt x="48737" y="4812"/>
                  </a:cubicBezTo>
                  <a:cubicBezTo>
                    <a:pt x="50284" y="3953"/>
                    <a:pt x="51762" y="3265"/>
                    <a:pt x="53068" y="2646"/>
                  </a:cubicBezTo>
                  <a:cubicBezTo>
                    <a:pt x="54374" y="2062"/>
                    <a:pt x="55542" y="1581"/>
                    <a:pt x="56505" y="1169"/>
                  </a:cubicBezTo>
                  <a:cubicBezTo>
                    <a:pt x="57467" y="791"/>
                    <a:pt x="58223" y="481"/>
                    <a:pt x="58739" y="309"/>
                  </a:cubicBezTo>
                  <a:lnTo>
                    <a:pt x="5946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83" name="Google Shape;1483;p62"/>
            <p:cNvSpPr/>
            <p:nvPr/>
          </p:nvSpPr>
          <p:spPr>
            <a:xfrm>
              <a:off x="14644175" y="1934913"/>
              <a:ext cx="362625" cy="170150"/>
            </a:xfrm>
            <a:custGeom>
              <a:avLst/>
              <a:gdLst/>
              <a:ahLst/>
              <a:cxnLst/>
              <a:rect l="l" t="t" r="r" b="b"/>
              <a:pathLst>
                <a:path w="14505" h="6806" extrusionOk="0">
                  <a:moveTo>
                    <a:pt x="1" y="1"/>
                  </a:moveTo>
                  <a:lnTo>
                    <a:pt x="1" y="1"/>
                  </a:lnTo>
                  <a:cubicBezTo>
                    <a:pt x="69" y="241"/>
                    <a:pt x="207" y="448"/>
                    <a:pt x="344" y="654"/>
                  </a:cubicBezTo>
                  <a:cubicBezTo>
                    <a:pt x="688" y="1169"/>
                    <a:pt x="1101" y="1650"/>
                    <a:pt x="1582" y="2063"/>
                  </a:cubicBezTo>
                  <a:cubicBezTo>
                    <a:pt x="1891" y="2338"/>
                    <a:pt x="2235" y="2613"/>
                    <a:pt x="2544" y="2853"/>
                  </a:cubicBezTo>
                  <a:cubicBezTo>
                    <a:pt x="2957" y="3128"/>
                    <a:pt x="3335" y="3403"/>
                    <a:pt x="3747" y="3644"/>
                  </a:cubicBezTo>
                  <a:cubicBezTo>
                    <a:pt x="4606" y="4125"/>
                    <a:pt x="5534" y="4572"/>
                    <a:pt x="6462" y="5019"/>
                  </a:cubicBezTo>
                  <a:cubicBezTo>
                    <a:pt x="6943" y="5225"/>
                    <a:pt x="7425" y="5397"/>
                    <a:pt x="7906" y="5569"/>
                  </a:cubicBezTo>
                  <a:cubicBezTo>
                    <a:pt x="8387" y="5775"/>
                    <a:pt x="8868" y="5912"/>
                    <a:pt x="9315" y="6050"/>
                  </a:cubicBezTo>
                  <a:cubicBezTo>
                    <a:pt x="10174" y="6325"/>
                    <a:pt x="11068" y="6531"/>
                    <a:pt x="11927" y="6668"/>
                  </a:cubicBezTo>
                  <a:cubicBezTo>
                    <a:pt x="12546" y="6737"/>
                    <a:pt x="13164" y="6806"/>
                    <a:pt x="13817" y="6806"/>
                  </a:cubicBezTo>
                  <a:lnTo>
                    <a:pt x="14505" y="6806"/>
                  </a:lnTo>
                  <a:lnTo>
                    <a:pt x="13817" y="6668"/>
                  </a:lnTo>
                  <a:cubicBezTo>
                    <a:pt x="13577" y="6634"/>
                    <a:pt x="13336" y="6600"/>
                    <a:pt x="13027" y="6531"/>
                  </a:cubicBezTo>
                  <a:cubicBezTo>
                    <a:pt x="12718" y="6462"/>
                    <a:pt x="12374" y="6393"/>
                    <a:pt x="11996" y="6290"/>
                  </a:cubicBezTo>
                  <a:cubicBezTo>
                    <a:pt x="11274" y="6084"/>
                    <a:pt x="10415" y="5809"/>
                    <a:pt x="9521" y="5500"/>
                  </a:cubicBezTo>
                  <a:cubicBezTo>
                    <a:pt x="8628" y="5191"/>
                    <a:pt x="7665" y="4812"/>
                    <a:pt x="6737" y="4400"/>
                  </a:cubicBezTo>
                  <a:cubicBezTo>
                    <a:pt x="6290" y="4194"/>
                    <a:pt x="5809" y="3953"/>
                    <a:pt x="5362" y="3747"/>
                  </a:cubicBezTo>
                  <a:cubicBezTo>
                    <a:pt x="4916" y="3575"/>
                    <a:pt x="4469" y="3335"/>
                    <a:pt x="4022" y="3128"/>
                  </a:cubicBezTo>
                  <a:cubicBezTo>
                    <a:pt x="3266" y="2716"/>
                    <a:pt x="2510" y="2269"/>
                    <a:pt x="1822" y="1788"/>
                  </a:cubicBezTo>
                  <a:cubicBezTo>
                    <a:pt x="1307" y="1410"/>
                    <a:pt x="860" y="997"/>
                    <a:pt x="413" y="585"/>
                  </a:cubicBezTo>
                  <a:cubicBezTo>
                    <a:pt x="276" y="413"/>
                    <a:pt x="104" y="207"/>
                    <a:pt x="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84" name="Google Shape;1484;p62"/>
            <p:cNvSpPr/>
            <p:nvPr/>
          </p:nvSpPr>
          <p:spPr>
            <a:xfrm>
              <a:off x="14754175" y="1540538"/>
              <a:ext cx="98825" cy="305050"/>
            </a:xfrm>
            <a:custGeom>
              <a:avLst/>
              <a:gdLst/>
              <a:ahLst/>
              <a:cxnLst/>
              <a:rect l="l" t="t" r="r" b="b"/>
              <a:pathLst>
                <a:path w="3953" h="12202" extrusionOk="0">
                  <a:moveTo>
                    <a:pt x="3953" y="0"/>
                  </a:moveTo>
                  <a:lnTo>
                    <a:pt x="3575" y="412"/>
                  </a:lnTo>
                  <a:lnTo>
                    <a:pt x="3162" y="928"/>
                  </a:lnTo>
                  <a:cubicBezTo>
                    <a:pt x="2990" y="1134"/>
                    <a:pt x="2818" y="1375"/>
                    <a:pt x="2681" y="1615"/>
                  </a:cubicBezTo>
                  <a:cubicBezTo>
                    <a:pt x="2509" y="1856"/>
                    <a:pt x="2303" y="2165"/>
                    <a:pt x="2131" y="2475"/>
                  </a:cubicBezTo>
                  <a:cubicBezTo>
                    <a:pt x="1925" y="2784"/>
                    <a:pt x="1753" y="3128"/>
                    <a:pt x="1581" y="3437"/>
                  </a:cubicBezTo>
                  <a:cubicBezTo>
                    <a:pt x="1409" y="3815"/>
                    <a:pt x="1237" y="4159"/>
                    <a:pt x="1066" y="4537"/>
                  </a:cubicBezTo>
                  <a:cubicBezTo>
                    <a:pt x="928" y="4915"/>
                    <a:pt x="756" y="5293"/>
                    <a:pt x="653" y="5705"/>
                  </a:cubicBezTo>
                  <a:cubicBezTo>
                    <a:pt x="516" y="6083"/>
                    <a:pt x="378" y="6496"/>
                    <a:pt x="309" y="6908"/>
                  </a:cubicBezTo>
                  <a:cubicBezTo>
                    <a:pt x="206" y="7286"/>
                    <a:pt x="138" y="7699"/>
                    <a:pt x="69" y="8111"/>
                  </a:cubicBezTo>
                  <a:cubicBezTo>
                    <a:pt x="34" y="8455"/>
                    <a:pt x="0" y="8833"/>
                    <a:pt x="0" y="9245"/>
                  </a:cubicBezTo>
                  <a:cubicBezTo>
                    <a:pt x="0" y="9555"/>
                    <a:pt x="34" y="9898"/>
                    <a:pt x="103" y="10242"/>
                  </a:cubicBezTo>
                  <a:cubicBezTo>
                    <a:pt x="138" y="10552"/>
                    <a:pt x="172" y="10826"/>
                    <a:pt x="275" y="11101"/>
                  </a:cubicBezTo>
                  <a:cubicBezTo>
                    <a:pt x="309" y="11308"/>
                    <a:pt x="413" y="11514"/>
                    <a:pt x="481" y="11720"/>
                  </a:cubicBezTo>
                  <a:cubicBezTo>
                    <a:pt x="550" y="11858"/>
                    <a:pt x="619" y="11995"/>
                    <a:pt x="687" y="12098"/>
                  </a:cubicBezTo>
                  <a:cubicBezTo>
                    <a:pt x="735" y="12146"/>
                    <a:pt x="750" y="12177"/>
                    <a:pt x="754" y="12192"/>
                  </a:cubicBezTo>
                  <a:lnTo>
                    <a:pt x="754" y="12192"/>
                  </a:lnTo>
                  <a:cubicBezTo>
                    <a:pt x="719" y="12023"/>
                    <a:pt x="652" y="11854"/>
                    <a:pt x="619" y="11686"/>
                  </a:cubicBezTo>
                  <a:cubicBezTo>
                    <a:pt x="584" y="11514"/>
                    <a:pt x="550" y="11273"/>
                    <a:pt x="516" y="11033"/>
                  </a:cubicBezTo>
                  <a:cubicBezTo>
                    <a:pt x="481" y="10792"/>
                    <a:pt x="481" y="10517"/>
                    <a:pt x="481" y="10242"/>
                  </a:cubicBezTo>
                  <a:cubicBezTo>
                    <a:pt x="481" y="9933"/>
                    <a:pt x="516" y="9589"/>
                    <a:pt x="550" y="9245"/>
                  </a:cubicBezTo>
                  <a:cubicBezTo>
                    <a:pt x="550" y="8902"/>
                    <a:pt x="619" y="8558"/>
                    <a:pt x="687" y="8180"/>
                  </a:cubicBezTo>
                  <a:lnTo>
                    <a:pt x="825" y="7630"/>
                  </a:lnTo>
                  <a:cubicBezTo>
                    <a:pt x="859" y="7458"/>
                    <a:pt x="928" y="7252"/>
                    <a:pt x="962" y="7080"/>
                  </a:cubicBezTo>
                  <a:cubicBezTo>
                    <a:pt x="1066" y="6668"/>
                    <a:pt x="1169" y="6290"/>
                    <a:pt x="1306" y="5912"/>
                  </a:cubicBezTo>
                  <a:cubicBezTo>
                    <a:pt x="1409" y="5534"/>
                    <a:pt x="1581" y="5155"/>
                    <a:pt x="1719" y="4812"/>
                  </a:cubicBezTo>
                  <a:cubicBezTo>
                    <a:pt x="1890" y="4434"/>
                    <a:pt x="2028" y="4056"/>
                    <a:pt x="2165" y="3712"/>
                  </a:cubicBezTo>
                  <a:cubicBezTo>
                    <a:pt x="2303" y="3368"/>
                    <a:pt x="2440" y="3025"/>
                    <a:pt x="2578" y="2715"/>
                  </a:cubicBezTo>
                  <a:cubicBezTo>
                    <a:pt x="2750" y="2406"/>
                    <a:pt x="2887" y="2097"/>
                    <a:pt x="3025" y="1822"/>
                  </a:cubicBezTo>
                  <a:cubicBezTo>
                    <a:pt x="3162" y="1547"/>
                    <a:pt x="3300" y="1306"/>
                    <a:pt x="3403" y="1100"/>
                  </a:cubicBezTo>
                  <a:lnTo>
                    <a:pt x="3678" y="516"/>
                  </a:lnTo>
                  <a:lnTo>
                    <a:pt x="3953" y="0"/>
                  </a:lnTo>
                  <a:close/>
                  <a:moveTo>
                    <a:pt x="754" y="12192"/>
                  </a:moveTo>
                  <a:cubicBezTo>
                    <a:pt x="755" y="12195"/>
                    <a:pt x="756" y="12198"/>
                    <a:pt x="756" y="12201"/>
                  </a:cubicBezTo>
                  <a:cubicBezTo>
                    <a:pt x="756" y="12201"/>
                    <a:pt x="756" y="12198"/>
                    <a:pt x="754" y="12192"/>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85" name="Google Shape;1485;p62"/>
            <p:cNvSpPr/>
            <p:nvPr/>
          </p:nvSpPr>
          <p:spPr>
            <a:xfrm>
              <a:off x="14611525" y="1611838"/>
              <a:ext cx="49875" cy="310225"/>
            </a:xfrm>
            <a:custGeom>
              <a:avLst/>
              <a:gdLst/>
              <a:ahLst/>
              <a:cxnLst/>
              <a:rect l="l" t="t" r="r" b="b"/>
              <a:pathLst>
                <a:path w="1995" h="12409" extrusionOk="0">
                  <a:moveTo>
                    <a:pt x="997" y="1"/>
                  </a:moveTo>
                  <a:lnTo>
                    <a:pt x="997" y="1"/>
                  </a:lnTo>
                  <a:cubicBezTo>
                    <a:pt x="997" y="1"/>
                    <a:pt x="929" y="207"/>
                    <a:pt x="826" y="516"/>
                  </a:cubicBezTo>
                  <a:lnTo>
                    <a:pt x="619" y="1135"/>
                  </a:lnTo>
                  <a:cubicBezTo>
                    <a:pt x="551" y="1375"/>
                    <a:pt x="482" y="1650"/>
                    <a:pt x="447" y="1925"/>
                  </a:cubicBezTo>
                  <a:cubicBezTo>
                    <a:pt x="379" y="2200"/>
                    <a:pt x="310" y="2544"/>
                    <a:pt x="241" y="2888"/>
                  </a:cubicBezTo>
                  <a:cubicBezTo>
                    <a:pt x="173" y="3231"/>
                    <a:pt x="138" y="3575"/>
                    <a:pt x="104" y="3953"/>
                  </a:cubicBezTo>
                  <a:cubicBezTo>
                    <a:pt x="69" y="4331"/>
                    <a:pt x="35" y="4709"/>
                    <a:pt x="35" y="5122"/>
                  </a:cubicBezTo>
                  <a:cubicBezTo>
                    <a:pt x="1" y="5534"/>
                    <a:pt x="35" y="5912"/>
                    <a:pt x="35" y="6325"/>
                  </a:cubicBezTo>
                  <a:cubicBezTo>
                    <a:pt x="35" y="6737"/>
                    <a:pt x="104" y="7150"/>
                    <a:pt x="138" y="7528"/>
                  </a:cubicBezTo>
                  <a:cubicBezTo>
                    <a:pt x="173" y="7940"/>
                    <a:pt x="241" y="8318"/>
                    <a:pt x="310" y="8696"/>
                  </a:cubicBezTo>
                  <a:cubicBezTo>
                    <a:pt x="413" y="9040"/>
                    <a:pt x="482" y="9384"/>
                    <a:pt x="619" y="9727"/>
                  </a:cubicBezTo>
                  <a:cubicBezTo>
                    <a:pt x="688" y="10071"/>
                    <a:pt x="826" y="10346"/>
                    <a:pt x="929" y="10655"/>
                  </a:cubicBezTo>
                  <a:cubicBezTo>
                    <a:pt x="1135" y="11102"/>
                    <a:pt x="1341" y="11549"/>
                    <a:pt x="1616" y="11961"/>
                  </a:cubicBezTo>
                  <a:cubicBezTo>
                    <a:pt x="1719" y="12099"/>
                    <a:pt x="1857" y="12271"/>
                    <a:pt x="1994" y="12408"/>
                  </a:cubicBezTo>
                  <a:cubicBezTo>
                    <a:pt x="1994" y="12408"/>
                    <a:pt x="1891" y="12236"/>
                    <a:pt x="1754" y="11893"/>
                  </a:cubicBezTo>
                  <a:cubicBezTo>
                    <a:pt x="1719" y="11721"/>
                    <a:pt x="1650" y="11515"/>
                    <a:pt x="1582" y="11308"/>
                  </a:cubicBezTo>
                  <a:cubicBezTo>
                    <a:pt x="1479" y="11068"/>
                    <a:pt x="1410" y="10827"/>
                    <a:pt x="1341" y="10518"/>
                  </a:cubicBezTo>
                  <a:cubicBezTo>
                    <a:pt x="1272" y="10243"/>
                    <a:pt x="1204" y="9934"/>
                    <a:pt x="1135" y="9590"/>
                  </a:cubicBezTo>
                  <a:cubicBezTo>
                    <a:pt x="1066" y="9281"/>
                    <a:pt x="1032" y="8937"/>
                    <a:pt x="963" y="8559"/>
                  </a:cubicBezTo>
                  <a:cubicBezTo>
                    <a:pt x="894" y="8215"/>
                    <a:pt x="860" y="7837"/>
                    <a:pt x="826" y="7459"/>
                  </a:cubicBezTo>
                  <a:cubicBezTo>
                    <a:pt x="757" y="7081"/>
                    <a:pt x="757" y="6668"/>
                    <a:pt x="757" y="6290"/>
                  </a:cubicBezTo>
                  <a:cubicBezTo>
                    <a:pt x="757" y="5912"/>
                    <a:pt x="688" y="5500"/>
                    <a:pt x="722" y="5122"/>
                  </a:cubicBezTo>
                  <a:cubicBezTo>
                    <a:pt x="722" y="4744"/>
                    <a:pt x="722" y="4366"/>
                    <a:pt x="722" y="3988"/>
                  </a:cubicBezTo>
                  <a:cubicBezTo>
                    <a:pt x="722" y="3644"/>
                    <a:pt x="757" y="3266"/>
                    <a:pt x="757" y="2922"/>
                  </a:cubicBezTo>
                  <a:cubicBezTo>
                    <a:pt x="757" y="2613"/>
                    <a:pt x="826" y="2269"/>
                    <a:pt x="826" y="1994"/>
                  </a:cubicBezTo>
                  <a:cubicBezTo>
                    <a:pt x="860" y="1410"/>
                    <a:pt x="929" y="894"/>
                    <a:pt x="963" y="551"/>
                  </a:cubicBezTo>
                  <a:lnTo>
                    <a:pt x="997"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86" name="Google Shape;1486;p62"/>
            <p:cNvSpPr/>
            <p:nvPr/>
          </p:nvSpPr>
          <p:spPr>
            <a:xfrm>
              <a:off x="14449125" y="1494988"/>
              <a:ext cx="80800" cy="518150"/>
            </a:xfrm>
            <a:custGeom>
              <a:avLst/>
              <a:gdLst/>
              <a:ahLst/>
              <a:cxnLst/>
              <a:rect l="l" t="t" r="r" b="b"/>
              <a:pathLst>
                <a:path w="3232" h="20726" extrusionOk="0">
                  <a:moveTo>
                    <a:pt x="2269" y="0"/>
                  </a:moveTo>
                  <a:cubicBezTo>
                    <a:pt x="2269" y="1"/>
                    <a:pt x="2132" y="310"/>
                    <a:pt x="1891" y="860"/>
                  </a:cubicBezTo>
                  <a:lnTo>
                    <a:pt x="1444" y="1822"/>
                  </a:lnTo>
                  <a:cubicBezTo>
                    <a:pt x="1272" y="2269"/>
                    <a:pt x="1135" y="2681"/>
                    <a:pt x="1032" y="3128"/>
                  </a:cubicBezTo>
                  <a:cubicBezTo>
                    <a:pt x="860" y="3644"/>
                    <a:pt x="723" y="4159"/>
                    <a:pt x="585" y="4709"/>
                  </a:cubicBezTo>
                  <a:cubicBezTo>
                    <a:pt x="482" y="5293"/>
                    <a:pt x="345" y="5878"/>
                    <a:pt x="241" y="6496"/>
                  </a:cubicBezTo>
                  <a:cubicBezTo>
                    <a:pt x="173" y="7149"/>
                    <a:pt x="70" y="7802"/>
                    <a:pt x="35" y="8455"/>
                  </a:cubicBezTo>
                  <a:cubicBezTo>
                    <a:pt x="1" y="9143"/>
                    <a:pt x="1" y="9830"/>
                    <a:pt x="35" y="10483"/>
                  </a:cubicBezTo>
                  <a:cubicBezTo>
                    <a:pt x="104" y="11171"/>
                    <a:pt x="104" y="11858"/>
                    <a:pt x="241" y="12511"/>
                  </a:cubicBezTo>
                  <a:cubicBezTo>
                    <a:pt x="276" y="12855"/>
                    <a:pt x="310" y="13198"/>
                    <a:pt x="379" y="13508"/>
                  </a:cubicBezTo>
                  <a:lnTo>
                    <a:pt x="585" y="14470"/>
                  </a:lnTo>
                  <a:cubicBezTo>
                    <a:pt x="688" y="15089"/>
                    <a:pt x="929" y="15673"/>
                    <a:pt x="1066" y="16223"/>
                  </a:cubicBezTo>
                  <a:cubicBezTo>
                    <a:pt x="1238" y="16773"/>
                    <a:pt x="1444" y="17288"/>
                    <a:pt x="1651" y="17770"/>
                  </a:cubicBezTo>
                  <a:cubicBezTo>
                    <a:pt x="1754" y="18010"/>
                    <a:pt x="1857" y="18216"/>
                    <a:pt x="1926" y="18423"/>
                  </a:cubicBezTo>
                  <a:lnTo>
                    <a:pt x="2235" y="19007"/>
                  </a:lnTo>
                  <a:cubicBezTo>
                    <a:pt x="2441" y="19385"/>
                    <a:pt x="2613" y="19694"/>
                    <a:pt x="2750" y="19935"/>
                  </a:cubicBezTo>
                  <a:cubicBezTo>
                    <a:pt x="2922" y="20210"/>
                    <a:pt x="3060" y="20485"/>
                    <a:pt x="3232" y="20725"/>
                  </a:cubicBezTo>
                  <a:lnTo>
                    <a:pt x="3128" y="20519"/>
                  </a:lnTo>
                  <a:cubicBezTo>
                    <a:pt x="3060" y="20382"/>
                    <a:pt x="2957" y="20175"/>
                    <a:pt x="2853" y="19900"/>
                  </a:cubicBezTo>
                  <a:cubicBezTo>
                    <a:pt x="2716" y="19626"/>
                    <a:pt x="2579" y="19316"/>
                    <a:pt x="2441" y="18904"/>
                  </a:cubicBezTo>
                  <a:cubicBezTo>
                    <a:pt x="2304" y="18526"/>
                    <a:pt x="2132" y="18113"/>
                    <a:pt x="1994" y="17632"/>
                  </a:cubicBezTo>
                  <a:cubicBezTo>
                    <a:pt x="1857" y="17151"/>
                    <a:pt x="1719" y="16635"/>
                    <a:pt x="1547" y="16085"/>
                  </a:cubicBezTo>
                  <a:cubicBezTo>
                    <a:pt x="1376" y="15536"/>
                    <a:pt x="1238" y="14951"/>
                    <a:pt x="1169" y="14333"/>
                  </a:cubicBezTo>
                  <a:lnTo>
                    <a:pt x="998" y="13405"/>
                  </a:lnTo>
                  <a:lnTo>
                    <a:pt x="860" y="12442"/>
                  </a:lnTo>
                  <a:cubicBezTo>
                    <a:pt x="757" y="11789"/>
                    <a:pt x="757" y="11136"/>
                    <a:pt x="723" y="10483"/>
                  </a:cubicBezTo>
                  <a:cubicBezTo>
                    <a:pt x="688" y="9796"/>
                    <a:pt x="723" y="9143"/>
                    <a:pt x="723" y="8490"/>
                  </a:cubicBezTo>
                  <a:cubicBezTo>
                    <a:pt x="723" y="7871"/>
                    <a:pt x="826" y="7218"/>
                    <a:pt x="860" y="6599"/>
                  </a:cubicBezTo>
                  <a:cubicBezTo>
                    <a:pt x="894" y="5981"/>
                    <a:pt x="1032" y="5396"/>
                    <a:pt x="1101" y="4812"/>
                  </a:cubicBezTo>
                  <a:cubicBezTo>
                    <a:pt x="1101" y="4675"/>
                    <a:pt x="1135" y="4537"/>
                    <a:pt x="1169" y="4400"/>
                  </a:cubicBezTo>
                  <a:lnTo>
                    <a:pt x="1238" y="3987"/>
                  </a:lnTo>
                  <a:lnTo>
                    <a:pt x="1410" y="3231"/>
                  </a:lnTo>
                  <a:cubicBezTo>
                    <a:pt x="1547" y="2750"/>
                    <a:pt x="1582" y="2303"/>
                    <a:pt x="1719" y="1891"/>
                  </a:cubicBezTo>
                  <a:lnTo>
                    <a:pt x="2029" y="894"/>
                  </a:lnTo>
                  <a:cubicBezTo>
                    <a:pt x="2166" y="344"/>
                    <a:pt x="2269" y="1"/>
                    <a:pt x="226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87" name="Google Shape;1487;p62"/>
            <p:cNvSpPr/>
            <p:nvPr/>
          </p:nvSpPr>
          <p:spPr>
            <a:xfrm>
              <a:off x="14240325" y="1523338"/>
              <a:ext cx="123775" cy="590325"/>
            </a:xfrm>
            <a:custGeom>
              <a:avLst/>
              <a:gdLst/>
              <a:ahLst/>
              <a:cxnLst/>
              <a:rect l="l" t="t" r="r" b="b"/>
              <a:pathLst>
                <a:path w="4951" h="23613" extrusionOk="0">
                  <a:moveTo>
                    <a:pt x="1513" y="1"/>
                  </a:moveTo>
                  <a:cubicBezTo>
                    <a:pt x="1513" y="1"/>
                    <a:pt x="1410" y="379"/>
                    <a:pt x="1204" y="1032"/>
                  </a:cubicBezTo>
                  <a:lnTo>
                    <a:pt x="895" y="2200"/>
                  </a:lnTo>
                  <a:cubicBezTo>
                    <a:pt x="826" y="2441"/>
                    <a:pt x="757" y="2681"/>
                    <a:pt x="688" y="2956"/>
                  </a:cubicBezTo>
                  <a:lnTo>
                    <a:pt x="551" y="3747"/>
                  </a:lnTo>
                  <a:cubicBezTo>
                    <a:pt x="448" y="4331"/>
                    <a:pt x="345" y="4950"/>
                    <a:pt x="242" y="5637"/>
                  </a:cubicBezTo>
                  <a:cubicBezTo>
                    <a:pt x="138" y="6290"/>
                    <a:pt x="104" y="6978"/>
                    <a:pt x="35" y="7734"/>
                  </a:cubicBezTo>
                  <a:cubicBezTo>
                    <a:pt x="1" y="8078"/>
                    <a:pt x="1" y="8456"/>
                    <a:pt x="1" y="8834"/>
                  </a:cubicBezTo>
                  <a:cubicBezTo>
                    <a:pt x="1" y="9212"/>
                    <a:pt x="1" y="9590"/>
                    <a:pt x="1" y="9968"/>
                  </a:cubicBezTo>
                  <a:cubicBezTo>
                    <a:pt x="1" y="10380"/>
                    <a:pt x="1" y="10758"/>
                    <a:pt x="70" y="11136"/>
                  </a:cubicBezTo>
                  <a:cubicBezTo>
                    <a:pt x="70" y="11514"/>
                    <a:pt x="104" y="11927"/>
                    <a:pt x="138" y="12305"/>
                  </a:cubicBezTo>
                  <a:cubicBezTo>
                    <a:pt x="242" y="13095"/>
                    <a:pt x="379" y="13852"/>
                    <a:pt x="516" y="14608"/>
                  </a:cubicBezTo>
                  <a:lnTo>
                    <a:pt x="791" y="15708"/>
                  </a:lnTo>
                  <a:lnTo>
                    <a:pt x="929" y="16257"/>
                  </a:lnTo>
                  <a:lnTo>
                    <a:pt x="1101" y="16807"/>
                  </a:lnTo>
                  <a:lnTo>
                    <a:pt x="1444" y="17838"/>
                  </a:lnTo>
                  <a:lnTo>
                    <a:pt x="1823" y="18766"/>
                  </a:lnTo>
                  <a:cubicBezTo>
                    <a:pt x="2063" y="19385"/>
                    <a:pt x="2338" y="19935"/>
                    <a:pt x="2647" y="20485"/>
                  </a:cubicBezTo>
                  <a:cubicBezTo>
                    <a:pt x="2957" y="21001"/>
                    <a:pt x="3232" y="21482"/>
                    <a:pt x="3507" y="21860"/>
                  </a:cubicBezTo>
                  <a:cubicBezTo>
                    <a:pt x="3816" y="22238"/>
                    <a:pt x="4022" y="22582"/>
                    <a:pt x="4228" y="22822"/>
                  </a:cubicBezTo>
                  <a:cubicBezTo>
                    <a:pt x="4469" y="23097"/>
                    <a:pt x="4675" y="23372"/>
                    <a:pt x="4950" y="23613"/>
                  </a:cubicBezTo>
                  <a:cubicBezTo>
                    <a:pt x="4950" y="23613"/>
                    <a:pt x="4881" y="23544"/>
                    <a:pt x="4778" y="23406"/>
                  </a:cubicBezTo>
                  <a:cubicBezTo>
                    <a:pt x="4641" y="23235"/>
                    <a:pt x="4503" y="23028"/>
                    <a:pt x="4332" y="22753"/>
                  </a:cubicBezTo>
                  <a:cubicBezTo>
                    <a:pt x="4160" y="22478"/>
                    <a:pt x="3919" y="22135"/>
                    <a:pt x="3713" y="21722"/>
                  </a:cubicBezTo>
                  <a:cubicBezTo>
                    <a:pt x="3507" y="21275"/>
                    <a:pt x="3266" y="20829"/>
                    <a:pt x="2991" y="20313"/>
                  </a:cubicBezTo>
                  <a:lnTo>
                    <a:pt x="2647" y="19488"/>
                  </a:lnTo>
                  <a:lnTo>
                    <a:pt x="2476" y="19041"/>
                  </a:lnTo>
                  <a:lnTo>
                    <a:pt x="2304" y="18595"/>
                  </a:lnTo>
                  <a:lnTo>
                    <a:pt x="1960" y="17667"/>
                  </a:lnTo>
                  <a:lnTo>
                    <a:pt x="1651" y="16636"/>
                  </a:lnTo>
                  <a:lnTo>
                    <a:pt x="1513" y="16120"/>
                  </a:lnTo>
                  <a:lnTo>
                    <a:pt x="1410" y="15570"/>
                  </a:lnTo>
                  <a:lnTo>
                    <a:pt x="1135" y="14470"/>
                  </a:lnTo>
                  <a:cubicBezTo>
                    <a:pt x="1032" y="13749"/>
                    <a:pt x="895" y="12992"/>
                    <a:pt x="826" y="12236"/>
                  </a:cubicBezTo>
                  <a:lnTo>
                    <a:pt x="723" y="11102"/>
                  </a:lnTo>
                  <a:cubicBezTo>
                    <a:pt x="688" y="10724"/>
                    <a:pt x="654" y="10346"/>
                    <a:pt x="654" y="9968"/>
                  </a:cubicBezTo>
                  <a:cubicBezTo>
                    <a:pt x="654" y="9212"/>
                    <a:pt x="585" y="8456"/>
                    <a:pt x="654" y="7734"/>
                  </a:cubicBezTo>
                  <a:cubicBezTo>
                    <a:pt x="723" y="7046"/>
                    <a:pt x="723" y="6325"/>
                    <a:pt x="757" y="5672"/>
                  </a:cubicBezTo>
                  <a:lnTo>
                    <a:pt x="963" y="3816"/>
                  </a:lnTo>
                  <a:cubicBezTo>
                    <a:pt x="963" y="3541"/>
                    <a:pt x="998" y="3266"/>
                    <a:pt x="1032" y="2991"/>
                  </a:cubicBezTo>
                  <a:cubicBezTo>
                    <a:pt x="1066" y="2750"/>
                    <a:pt x="1101" y="2510"/>
                    <a:pt x="1135" y="2269"/>
                  </a:cubicBezTo>
                  <a:lnTo>
                    <a:pt x="1341" y="1066"/>
                  </a:lnTo>
                  <a:cubicBezTo>
                    <a:pt x="1444" y="379"/>
                    <a:pt x="1513" y="1"/>
                    <a:pt x="151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88" name="Google Shape;1488;p62"/>
            <p:cNvSpPr/>
            <p:nvPr/>
          </p:nvSpPr>
          <p:spPr>
            <a:xfrm>
              <a:off x="14064200" y="1695188"/>
              <a:ext cx="160700" cy="503550"/>
            </a:xfrm>
            <a:custGeom>
              <a:avLst/>
              <a:gdLst/>
              <a:ahLst/>
              <a:cxnLst/>
              <a:rect l="l" t="t" r="r" b="b"/>
              <a:pathLst>
                <a:path w="6428" h="20142" extrusionOk="0">
                  <a:moveTo>
                    <a:pt x="0" y="1"/>
                  </a:moveTo>
                  <a:cubicBezTo>
                    <a:pt x="0" y="241"/>
                    <a:pt x="0" y="482"/>
                    <a:pt x="0" y="688"/>
                  </a:cubicBezTo>
                  <a:cubicBezTo>
                    <a:pt x="0" y="860"/>
                    <a:pt x="0" y="1032"/>
                    <a:pt x="35" y="1204"/>
                  </a:cubicBezTo>
                  <a:lnTo>
                    <a:pt x="103" y="1753"/>
                  </a:lnTo>
                  <a:cubicBezTo>
                    <a:pt x="172" y="2235"/>
                    <a:pt x="275" y="2681"/>
                    <a:pt x="378" y="3128"/>
                  </a:cubicBezTo>
                  <a:cubicBezTo>
                    <a:pt x="653" y="4262"/>
                    <a:pt x="997" y="5362"/>
                    <a:pt x="1375" y="6428"/>
                  </a:cubicBezTo>
                  <a:cubicBezTo>
                    <a:pt x="1822" y="7631"/>
                    <a:pt x="2269" y="8868"/>
                    <a:pt x="2681" y="10140"/>
                  </a:cubicBezTo>
                  <a:cubicBezTo>
                    <a:pt x="2784" y="10449"/>
                    <a:pt x="2853" y="10793"/>
                    <a:pt x="2956" y="11102"/>
                  </a:cubicBezTo>
                  <a:cubicBezTo>
                    <a:pt x="3025" y="11411"/>
                    <a:pt x="3093" y="11721"/>
                    <a:pt x="3128" y="12030"/>
                  </a:cubicBezTo>
                  <a:cubicBezTo>
                    <a:pt x="3197" y="12305"/>
                    <a:pt x="3231" y="12717"/>
                    <a:pt x="3300" y="13027"/>
                  </a:cubicBezTo>
                  <a:cubicBezTo>
                    <a:pt x="3403" y="13336"/>
                    <a:pt x="3471" y="13645"/>
                    <a:pt x="3540" y="13955"/>
                  </a:cubicBezTo>
                  <a:cubicBezTo>
                    <a:pt x="3918" y="15089"/>
                    <a:pt x="4331" y="16154"/>
                    <a:pt x="4846" y="17185"/>
                  </a:cubicBezTo>
                  <a:cubicBezTo>
                    <a:pt x="5259" y="18113"/>
                    <a:pt x="5706" y="18835"/>
                    <a:pt x="5980" y="19351"/>
                  </a:cubicBezTo>
                  <a:cubicBezTo>
                    <a:pt x="6255" y="19832"/>
                    <a:pt x="6427" y="20141"/>
                    <a:pt x="6427" y="20141"/>
                  </a:cubicBezTo>
                  <a:lnTo>
                    <a:pt x="6049" y="19282"/>
                  </a:lnTo>
                  <a:cubicBezTo>
                    <a:pt x="5843" y="18766"/>
                    <a:pt x="5534" y="17976"/>
                    <a:pt x="5156" y="17048"/>
                  </a:cubicBezTo>
                  <a:cubicBezTo>
                    <a:pt x="4812" y="16120"/>
                    <a:pt x="4399" y="14986"/>
                    <a:pt x="4090" y="13817"/>
                  </a:cubicBezTo>
                  <a:cubicBezTo>
                    <a:pt x="4021" y="13508"/>
                    <a:pt x="3953" y="13199"/>
                    <a:pt x="3884" y="12889"/>
                  </a:cubicBezTo>
                  <a:cubicBezTo>
                    <a:pt x="3850" y="12752"/>
                    <a:pt x="3815" y="12580"/>
                    <a:pt x="3815" y="12442"/>
                  </a:cubicBezTo>
                  <a:lnTo>
                    <a:pt x="3746" y="11927"/>
                  </a:lnTo>
                  <a:cubicBezTo>
                    <a:pt x="3712" y="11618"/>
                    <a:pt x="3643" y="11274"/>
                    <a:pt x="3575" y="10930"/>
                  </a:cubicBezTo>
                  <a:cubicBezTo>
                    <a:pt x="3471" y="10586"/>
                    <a:pt x="3403" y="10277"/>
                    <a:pt x="3300" y="9933"/>
                  </a:cubicBezTo>
                  <a:cubicBezTo>
                    <a:pt x="3093" y="9280"/>
                    <a:pt x="2853" y="8662"/>
                    <a:pt x="2612" y="8043"/>
                  </a:cubicBezTo>
                  <a:cubicBezTo>
                    <a:pt x="2372" y="7424"/>
                    <a:pt x="2131" y="6806"/>
                    <a:pt x="1890" y="6221"/>
                  </a:cubicBezTo>
                  <a:cubicBezTo>
                    <a:pt x="1444" y="5053"/>
                    <a:pt x="1031" y="3953"/>
                    <a:pt x="722" y="3025"/>
                  </a:cubicBezTo>
                  <a:cubicBezTo>
                    <a:pt x="619" y="2785"/>
                    <a:pt x="550" y="2544"/>
                    <a:pt x="481" y="2338"/>
                  </a:cubicBezTo>
                  <a:cubicBezTo>
                    <a:pt x="447" y="2131"/>
                    <a:pt x="344" y="1891"/>
                    <a:pt x="309" y="1719"/>
                  </a:cubicBezTo>
                  <a:lnTo>
                    <a:pt x="172" y="1169"/>
                  </a:lnTo>
                  <a:lnTo>
                    <a:pt x="103" y="688"/>
                  </a:lnTo>
                  <a:cubicBezTo>
                    <a:pt x="69" y="482"/>
                    <a:pt x="35" y="241"/>
                    <a:pt x="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89" name="Google Shape;1489;p62"/>
            <p:cNvSpPr/>
            <p:nvPr/>
          </p:nvSpPr>
          <p:spPr>
            <a:xfrm>
              <a:off x="13934450" y="1909138"/>
              <a:ext cx="247475" cy="307625"/>
            </a:xfrm>
            <a:custGeom>
              <a:avLst/>
              <a:gdLst/>
              <a:ahLst/>
              <a:cxnLst/>
              <a:rect l="l" t="t" r="r" b="b"/>
              <a:pathLst>
                <a:path w="9899" h="12305" extrusionOk="0">
                  <a:moveTo>
                    <a:pt x="0" y="1"/>
                  </a:moveTo>
                  <a:lnTo>
                    <a:pt x="241" y="654"/>
                  </a:lnTo>
                  <a:cubicBezTo>
                    <a:pt x="310" y="860"/>
                    <a:pt x="447" y="1100"/>
                    <a:pt x="550" y="1375"/>
                  </a:cubicBezTo>
                  <a:cubicBezTo>
                    <a:pt x="688" y="1650"/>
                    <a:pt x="860" y="1960"/>
                    <a:pt x="1066" y="2269"/>
                  </a:cubicBezTo>
                  <a:cubicBezTo>
                    <a:pt x="1238" y="2578"/>
                    <a:pt x="1478" y="2922"/>
                    <a:pt x="1719" y="3300"/>
                  </a:cubicBezTo>
                  <a:cubicBezTo>
                    <a:pt x="1925" y="3644"/>
                    <a:pt x="2200" y="4022"/>
                    <a:pt x="2475" y="4400"/>
                  </a:cubicBezTo>
                  <a:cubicBezTo>
                    <a:pt x="3059" y="5122"/>
                    <a:pt x="3678" y="5912"/>
                    <a:pt x="4297" y="6668"/>
                  </a:cubicBezTo>
                  <a:cubicBezTo>
                    <a:pt x="4950" y="7424"/>
                    <a:pt x="5603" y="8181"/>
                    <a:pt x="6256" y="8834"/>
                  </a:cubicBezTo>
                  <a:cubicBezTo>
                    <a:pt x="6943" y="9487"/>
                    <a:pt x="7527" y="10105"/>
                    <a:pt x="8043" y="10621"/>
                  </a:cubicBezTo>
                  <a:cubicBezTo>
                    <a:pt x="9143" y="11686"/>
                    <a:pt x="9899" y="12305"/>
                    <a:pt x="9899" y="12305"/>
                  </a:cubicBezTo>
                  <a:cubicBezTo>
                    <a:pt x="9899" y="12305"/>
                    <a:pt x="9315" y="11514"/>
                    <a:pt x="8352" y="10380"/>
                  </a:cubicBezTo>
                  <a:cubicBezTo>
                    <a:pt x="7871" y="9796"/>
                    <a:pt x="7321" y="9143"/>
                    <a:pt x="6737" y="8421"/>
                  </a:cubicBezTo>
                  <a:lnTo>
                    <a:pt x="4846" y="6222"/>
                  </a:lnTo>
                  <a:lnTo>
                    <a:pt x="2990" y="3988"/>
                  </a:lnTo>
                  <a:cubicBezTo>
                    <a:pt x="2716" y="3644"/>
                    <a:pt x="2406" y="3300"/>
                    <a:pt x="2131" y="2956"/>
                  </a:cubicBezTo>
                  <a:cubicBezTo>
                    <a:pt x="1856" y="2647"/>
                    <a:pt x="1616" y="2338"/>
                    <a:pt x="1375" y="2028"/>
                  </a:cubicBezTo>
                  <a:cubicBezTo>
                    <a:pt x="1169" y="1753"/>
                    <a:pt x="963" y="1479"/>
                    <a:pt x="791" y="1238"/>
                  </a:cubicBezTo>
                  <a:cubicBezTo>
                    <a:pt x="619" y="997"/>
                    <a:pt x="447" y="791"/>
                    <a:pt x="344" y="585"/>
                  </a:cubicBezTo>
                  <a:lnTo>
                    <a:pt x="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90" name="Google Shape;1490;p62"/>
            <p:cNvSpPr/>
            <p:nvPr/>
          </p:nvSpPr>
          <p:spPr>
            <a:xfrm>
              <a:off x="13880325" y="2081838"/>
              <a:ext cx="274975" cy="162425"/>
            </a:xfrm>
            <a:custGeom>
              <a:avLst/>
              <a:gdLst/>
              <a:ahLst/>
              <a:cxnLst/>
              <a:rect l="l" t="t" r="r" b="b"/>
              <a:pathLst>
                <a:path w="10999" h="6497" extrusionOk="0">
                  <a:moveTo>
                    <a:pt x="0" y="1"/>
                  </a:moveTo>
                  <a:lnTo>
                    <a:pt x="0" y="1"/>
                  </a:lnTo>
                  <a:cubicBezTo>
                    <a:pt x="0" y="1"/>
                    <a:pt x="69" y="207"/>
                    <a:pt x="241" y="551"/>
                  </a:cubicBezTo>
                  <a:cubicBezTo>
                    <a:pt x="309" y="757"/>
                    <a:pt x="412" y="929"/>
                    <a:pt x="516" y="1135"/>
                  </a:cubicBezTo>
                  <a:cubicBezTo>
                    <a:pt x="653" y="1341"/>
                    <a:pt x="791" y="1582"/>
                    <a:pt x="997" y="1857"/>
                  </a:cubicBezTo>
                  <a:cubicBezTo>
                    <a:pt x="1169" y="2132"/>
                    <a:pt x="1409" y="2372"/>
                    <a:pt x="1650" y="2647"/>
                  </a:cubicBezTo>
                  <a:cubicBezTo>
                    <a:pt x="1925" y="2922"/>
                    <a:pt x="2200" y="3197"/>
                    <a:pt x="2509" y="3438"/>
                  </a:cubicBezTo>
                  <a:cubicBezTo>
                    <a:pt x="2818" y="3678"/>
                    <a:pt x="3162" y="3919"/>
                    <a:pt x="3506" y="4160"/>
                  </a:cubicBezTo>
                  <a:cubicBezTo>
                    <a:pt x="3849" y="4400"/>
                    <a:pt x="4193" y="4572"/>
                    <a:pt x="4571" y="4778"/>
                  </a:cubicBezTo>
                  <a:cubicBezTo>
                    <a:pt x="4949" y="4985"/>
                    <a:pt x="5327" y="5156"/>
                    <a:pt x="5740" y="5294"/>
                  </a:cubicBezTo>
                  <a:cubicBezTo>
                    <a:pt x="6118" y="5466"/>
                    <a:pt x="6496" y="5603"/>
                    <a:pt x="6874" y="5741"/>
                  </a:cubicBezTo>
                  <a:cubicBezTo>
                    <a:pt x="7252" y="5878"/>
                    <a:pt x="7596" y="5981"/>
                    <a:pt x="7939" y="6050"/>
                  </a:cubicBezTo>
                  <a:cubicBezTo>
                    <a:pt x="8283" y="6153"/>
                    <a:pt x="8627" y="6222"/>
                    <a:pt x="8936" y="6291"/>
                  </a:cubicBezTo>
                  <a:cubicBezTo>
                    <a:pt x="9624" y="6428"/>
                    <a:pt x="10311" y="6497"/>
                    <a:pt x="10998" y="6497"/>
                  </a:cubicBezTo>
                  <a:lnTo>
                    <a:pt x="10448" y="6325"/>
                  </a:lnTo>
                  <a:lnTo>
                    <a:pt x="9830" y="6153"/>
                  </a:lnTo>
                  <a:lnTo>
                    <a:pt x="9005" y="5878"/>
                  </a:lnTo>
                  <a:cubicBezTo>
                    <a:pt x="8455" y="5672"/>
                    <a:pt x="7768" y="5466"/>
                    <a:pt x="7046" y="5156"/>
                  </a:cubicBezTo>
                  <a:cubicBezTo>
                    <a:pt x="6702" y="5019"/>
                    <a:pt x="6358" y="4847"/>
                    <a:pt x="5980" y="4675"/>
                  </a:cubicBezTo>
                  <a:cubicBezTo>
                    <a:pt x="5602" y="4538"/>
                    <a:pt x="5259" y="4332"/>
                    <a:pt x="4881" y="4160"/>
                  </a:cubicBezTo>
                  <a:cubicBezTo>
                    <a:pt x="4537" y="3988"/>
                    <a:pt x="4193" y="3782"/>
                    <a:pt x="3849" y="3575"/>
                  </a:cubicBezTo>
                  <a:cubicBezTo>
                    <a:pt x="3471" y="3369"/>
                    <a:pt x="3162" y="3129"/>
                    <a:pt x="2853" y="2922"/>
                  </a:cubicBezTo>
                  <a:cubicBezTo>
                    <a:pt x="2578" y="2716"/>
                    <a:pt x="2268" y="2510"/>
                    <a:pt x="1993" y="2269"/>
                  </a:cubicBezTo>
                  <a:cubicBezTo>
                    <a:pt x="1753" y="2029"/>
                    <a:pt x="1512" y="1823"/>
                    <a:pt x="1306" y="1616"/>
                  </a:cubicBezTo>
                  <a:cubicBezTo>
                    <a:pt x="1065" y="1376"/>
                    <a:pt x="894" y="1169"/>
                    <a:pt x="722" y="998"/>
                  </a:cubicBezTo>
                  <a:cubicBezTo>
                    <a:pt x="550" y="791"/>
                    <a:pt x="447" y="620"/>
                    <a:pt x="344" y="482"/>
                  </a:cubicBezTo>
                  <a:lnTo>
                    <a:pt x="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91" name="Google Shape;1491;p62"/>
            <p:cNvSpPr/>
            <p:nvPr/>
          </p:nvSpPr>
          <p:spPr>
            <a:xfrm>
              <a:off x="14167300" y="2236513"/>
              <a:ext cx="377225" cy="381525"/>
            </a:xfrm>
            <a:custGeom>
              <a:avLst/>
              <a:gdLst/>
              <a:ahLst/>
              <a:cxnLst/>
              <a:rect l="l" t="t" r="r" b="b"/>
              <a:pathLst>
                <a:path w="15089" h="15261" extrusionOk="0">
                  <a:moveTo>
                    <a:pt x="1" y="0"/>
                  </a:moveTo>
                  <a:lnTo>
                    <a:pt x="2131" y="2681"/>
                  </a:lnTo>
                  <a:cubicBezTo>
                    <a:pt x="2784" y="3506"/>
                    <a:pt x="3506" y="4434"/>
                    <a:pt x="4262" y="5500"/>
                  </a:cubicBezTo>
                  <a:cubicBezTo>
                    <a:pt x="4640" y="5981"/>
                    <a:pt x="5019" y="6531"/>
                    <a:pt x="5362" y="7115"/>
                  </a:cubicBezTo>
                  <a:cubicBezTo>
                    <a:pt x="5534" y="7390"/>
                    <a:pt x="5706" y="7665"/>
                    <a:pt x="5878" y="7974"/>
                  </a:cubicBezTo>
                  <a:lnTo>
                    <a:pt x="6290" y="8868"/>
                  </a:lnTo>
                  <a:cubicBezTo>
                    <a:pt x="6634" y="9487"/>
                    <a:pt x="7012" y="10105"/>
                    <a:pt x="7459" y="10655"/>
                  </a:cubicBezTo>
                  <a:cubicBezTo>
                    <a:pt x="7906" y="11171"/>
                    <a:pt x="8352" y="11652"/>
                    <a:pt x="8868" y="12099"/>
                  </a:cubicBezTo>
                  <a:cubicBezTo>
                    <a:pt x="9349" y="12545"/>
                    <a:pt x="9830" y="12923"/>
                    <a:pt x="10380" y="13267"/>
                  </a:cubicBezTo>
                  <a:cubicBezTo>
                    <a:pt x="10827" y="13576"/>
                    <a:pt x="11308" y="13886"/>
                    <a:pt x="11824" y="14126"/>
                  </a:cubicBezTo>
                  <a:cubicBezTo>
                    <a:pt x="12236" y="14333"/>
                    <a:pt x="12683" y="14539"/>
                    <a:pt x="13130" y="14676"/>
                  </a:cubicBezTo>
                  <a:cubicBezTo>
                    <a:pt x="13508" y="14848"/>
                    <a:pt x="13886" y="14951"/>
                    <a:pt x="14161" y="15054"/>
                  </a:cubicBezTo>
                  <a:cubicBezTo>
                    <a:pt x="14436" y="15123"/>
                    <a:pt x="14676" y="15157"/>
                    <a:pt x="14848" y="15192"/>
                  </a:cubicBezTo>
                  <a:lnTo>
                    <a:pt x="15089" y="15261"/>
                  </a:lnTo>
                  <a:lnTo>
                    <a:pt x="14230" y="14917"/>
                  </a:lnTo>
                  <a:cubicBezTo>
                    <a:pt x="13955" y="14779"/>
                    <a:pt x="13611" y="14642"/>
                    <a:pt x="13233" y="14436"/>
                  </a:cubicBezTo>
                  <a:cubicBezTo>
                    <a:pt x="12889" y="14264"/>
                    <a:pt x="12477" y="14023"/>
                    <a:pt x="12030" y="13783"/>
                  </a:cubicBezTo>
                  <a:cubicBezTo>
                    <a:pt x="11583" y="13508"/>
                    <a:pt x="11136" y="13198"/>
                    <a:pt x="10690" y="12855"/>
                  </a:cubicBezTo>
                  <a:cubicBezTo>
                    <a:pt x="10208" y="12477"/>
                    <a:pt x="9727" y="12099"/>
                    <a:pt x="9280" y="11652"/>
                  </a:cubicBezTo>
                  <a:cubicBezTo>
                    <a:pt x="8352" y="10758"/>
                    <a:pt x="7562" y="9727"/>
                    <a:pt x="6943" y="8559"/>
                  </a:cubicBezTo>
                  <a:lnTo>
                    <a:pt x="6462" y="7631"/>
                  </a:lnTo>
                  <a:cubicBezTo>
                    <a:pt x="6290" y="7321"/>
                    <a:pt x="6118" y="7012"/>
                    <a:pt x="5912" y="6737"/>
                  </a:cubicBezTo>
                  <a:cubicBezTo>
                    <a:pt x="5568" y="6153"/>
                    <a:pt x="5122" y="5637"/>
                    <a:pt x="4744" y="5122"/>
                  </a:cubicBezTo>
                  <a:cubicBezTo>
                    <a:pt x="3953" y="4090"/>
                    <a:pt x="3128" y="3197"/>
                    <a:pt x="2441" y="2441"/>
                  </a:cubicBezTo>
                  <a:cubicBezTo>
                    <a:pt x="1719" y="1685"/>
                    <a:pt x="1100" y="1066"/>
                    <a:pt x="688" y="653"/>
                  </a:cubicBezTo>
                  <a:cubicBezTo>
                    <a:pt x="276" y="241"/>
                    <a:pt x="1" y="1"/>
                    <a:pt x="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92" name="Google Shape;1492;p62"/>
            <p:cNvSpPr/>
            <p:nvPr/>
          </p:nvSpPr>
          <p:spPr>
            <a:xfrm>
              <a:off x="14261825" y="2175513"/>
              <a:ext cx="499225" cy="359175"/>
            </a:xfrm>
            <a:custGeom>
              <a:avLst/>
              <a:gdLst/>
              <a:ahLst/>
              <a:cxnLst/>
              <a:rect l="l" t="t" r="r" b="b"/>
              <a:pathLst>
                <a:path w="19969" h="14367" extrusionOk="0">
                  <a:moveTo>
                    <a:pt x="0" y="0"/>
                  </a:moveTo>
                  <a:lnTo>
                    <a:pt x="172" y="241"/>
                  </a:lnTo>
                  <a:cubicBezTo>
                    <a:pt x="275" y="378"/>
                    <a:pt x="378" y="619"/>
                    <a:pt x="584" y="894"/>
                  </a:cubicBezTo>
                  <a:cubicBezTo>
                    <a:pt x="825" y="1238"/>
                    <a:pt x="1100" y="1547"/>
                    <a:pt x="1375" y="1856"/>
                  </a:cubicBezTo>
                  <a:cubicBezTo>
                    <a:pt x="1719" y="2234"/>
                    <a:pt x="2097" y="2612"/>
                    <a:pt x="2544" y="2956"/>
                  </a:cubicBezTo>
                  <a:cubicBezTo>
                    <a:pt x="3025" y="3368"/>
                    <a:pt x="3506" y="3747"/>
                    <a:pt x="4056" y="4125"/>
                  </a:cubicBezTo>
                  <a:cubicBezTo>
                    <a:pt x="4606" y="4503"/>
                    <a:pt x="5224" y="4846"/>
                    <a:pt x="5843" y="5224"/>
                  </a:cubicBezTo>
                  <a:cubicBezTo>
                    <a:pt x="6462" y="5602"/>
                    <a:pt x="7080" y="6015"/>
                    <a:pt x="7733" y="6427"/>
                  </a:cubicBezTo>
                  <a:cubicBezTo>
                    <a:pt x="8352" y="6840"/>
                    <a:pt x="8936" y="7287"/>
                    <a:pt x="9486" y="7802"/>
                  </a:cubicBezTo>
                  <a:cubicBezTo>
                    <a:pt x="9761" y="8077"/>
                    <a:pt x="10036" y="8352"/>
                    <a:pt x="10277" y="8627"/>
                  </a:cubicBezTo>
                  <a:cubicBezTo>
                    <a:pt x="10517" y="8902"/>
                    <a:pt x="10792" y="9211"/>
                    <a:pt x="11102" y="9486"/>
                  </a:cubicBezTo>
                  <a:cubicBezTo>
                    <a:pt x="11342" y="9761"/>
                    <a:pt x="11652" y="10002"/>
                    <a:pt x="11961" y="10242"/>
                  </a:cubicBezTo>
                  <a:cubicBezTo>
                    <a:pt x="12236" y="10517"/>
                    <a:pt x="12545" y="10724"/>
                    <a:pt x="12854" y="10930"/>
                  </a:cubicBezTo>
                  <a:cubicBezTo>
                    <a:pt x="13404" y="11342"/>
                    <a:pt x="14023" y="11720"/>
                    <a:pt x="14642" y="12064"/>
                  </a:cubicBezTo>
                  <a:cubicBezTo>
                    <a:pt x="15226" y="12408"/>
                    <a:pt x="15776" y="12683"/>
                    <a:pt x="16326" y="12923"/>
                  </a:cubicBezTo>
                  <a:cubicBezTo>
                    <a:pt x="17494" y="13508"/>
                    <a:pt x="18732" y="13989"/>
                    <a:pt x="19969" y="14367"/>
                  </a:cubicBezTo>
                  <a:cubicBezTo>
                    <a:pt x="19969" y="14367"/>
                    <a:pt x="19625" y="14195"/>
                    <a:pt x="19007" y="13886"/>
                  </a:cubicBezTo>
                  <a:cubicBezTo>
                    <a:pt x="18388" y="13611"/>
                    <a:pt x="17529" y="13164"/>
                    <a:pt x="16532" y="12580"/>
                  </a:cubicBezTo>
                  <a:cubicBezTo>
                    <a:pt x="16051" y="12305"/>
                    <a:pt x="15501" y="11961"/>
                    <a:pt x="14951" y="11617"/>
                  </a:cubicBezTo>
                  <a:cubicBezTo>
                    <a:pt x="14367" y="11273"/>
                    <a:pt x="13817" y="10861"/>
                    <a:pt x="13233" y="10414"/>
                  </a:cubicBezTo>
                  <a:cubicBezTo>
                    <a:pt x="12648" y="10002"/>
                    <a:pt x="12064" y="9521"/>
                    <a:pt x="11548" y="9005"/>
                  </a:cubicBezTo>
                  <a:cubicBezTo>
                    <a:pt x="11273" y="8730"/>
                    <a:pt x="11067" y="8455"/>
                    <a:pt x="10792" y="8146"/>
                  </a:cubicBezTo>
                  <a:cubicBezTo>
                    <a:pt x="10517" y="7871"/>
                    <a:pt x="10277" y="7562"/>
                    <a:pt x="9967" y="7287"/>
                  </a:cubicBezTo>
                  <a:cubicBezTo>
                    <a:pt x="9383" y="6771"/>
                    <a:pt x="8764" y="6256"/>
                    <a:pt x="8111" y="5843"/>
                  </a:cubicBezTo>
                  <a:cubicBezTo>
                    <a:pt x="7458" y="5431"/>
                    <a:pt x="6771" y="5053"/>
                    <a:pt x="6152" y="4674"/>
                  </a:cubicBezTo>
                  <a:cubicBezTo>
                    <a:pt x="5499" y="4331"/>
                    <a:pt x="4915" y="3987"/>
                    <a:pt x="4331" y="3643"/>
                  </a:cubicBezTo>
                  <a:cubicBezTo>
                    <a:pt x="3746" y="3334"/>
                    <a:pt x="3231" y="2990"/>
                    <a:pt x="2784" y="2647"/>
                  </a:cubicBezTo>
                  <a:cubicBezTo>
                    <a:pt x="2337" y="2337"/>
                    <a:pt x="1959" y="2028"/>
                    <a:pt x="1547" y="1650"/>
                  </a:cubicBezTo>
                  <a:cubicBezTo>
                    <a:pt x="1272" y="1375"/>
                    <a:pt x="963" y="1100"/>
                    <a:pt x="688" y="791"/>
                  </a:cubicBezTo>
                  <a:cubicBezTo>
                    <a:pt x="275" y="275"/>
                    <a:pt x="0" y="0"/>
                    <a:pt x="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93" name="Google Shape;1493;p62"/>
            <p:cNvSpPr/>
            <p:nvPr/>
          </p:nvSpPr>
          <p:spPr>
            <a:xfrm>
              <a:off x="14439675" y="2068113"/>
              <a:ext cx="531050" cy="283550"/>
            </a:xfrm>
            <a:custGeom>
              <a:avLst/>
              <a:gdLst/>
              <a:ahLst/>
              <a:cxnLst/>
              <a:rect l="l" t="t" r="r" b="b"/>
              <a:pathLst>
                <a:path w="21242" h="11342" extrusionOk="0">
                  <a:moveTo>
                    <a:pt x="1" y="0"/>
                  </a:moveTo>
                  <a:lnTo>
                    <a:pt x="104" y="275"/>
                  </a:lnTo>
                  <a:cubicBezTo>
                    <a:pt x="138" y="344"/>
                    <a:pt x="173" y="447"/>
                    <a:pt x="207" y="584"/>
                  </a:cubicBezTo>
                  <a:lnTo>
                    <a:pt x="448" y="997"/>
                  </a:lnTo>
                  <a:cubicBezTo>
                    <a:pt x="654" y="1375"/>
                    <a:pt x="894" y="1718"/>
                    <a:pt x="1135" y="2028"/>
                  </a:cubicBezTo>
                  <a:cubicBezTo>
                    <a:pt x="1513" y="2440"/>
                    <a:pt x="1891" y="2818"/>
                    <a:pt x="2269" y="3162"/>
                  </a:cubicBezTo>
                  <a:lnTo>
                    <a:pt x="2991" y="3746"/>
                  </a:lnTo>
                  <a:cubicBezTo>
                    <a:pt x="3231" y="3953"/>
                    <a:pt x="3506" y="4159"/>
                    <a:pt x="3781" y="4331"/>
                  </a:cubicBezTo>
                  <a:cubicBezTo>
                    <a:pt x="4331" y="4743"/>
                    <a:pt x="4916" y="5121"/>
                    <a:pt x="5500" y="5534"/>
                  </a:cubicBezTo>
                  <a:cubicBezTo>
                    <a:pt x="6119" y="5912"/>
                    <a:pt x="6772" y="6324"/>
                    <a:pt x="7425" y="6702"/>
                  </a:cubicBezTo>
                  <a:lnTo>
                    <a:pt x="9384" y="7905"/>
                  </a:lnTo>
                  <a:cubicBezTo>
                    <a:pt x="10071" y="8317"/>
                    <a:pt x="10724" y="8730"/>
                    <a:pt x="11411" y="9108"/>
                  </a:cubicBezTo>
                  <a:cubicBezTo>
                    <a:pt x="12065" y="9452"/>
                    <a:pt x="12752" y="9795"/>
                    <a:pt x="13474" y="10070"/>
                  </a:cubicBezTo>
                  <a:cubicBezTo>
                    <a:pt x="13817" y="10173"/>
                    <a:pt x="14161" y="10311"/>
                    <a:pt x="14505" y="10414"/>
                  </a:cubicBezTo>
                  <a:lnTo>
                    <a:pt x="15501" y="10723"/>
                  </a:lnTo>
                  <a:cubicBezTo>
                    <a:pt x="16155" y="10895"/>
                    <a:pt x="16773" y="11033"/>
                    <a:pt x="17357" y="11101"/>
                  </a:cubicBezTo>
                  <a:cubicBezTo>
                    <a:pt x="18285" y="11273"/>
                    <a:pt x="19213" y="11342"/>
                    <a:pt x="20176" y="11342"/>
                  </a:cubicBezTo>
                  <a:cubicBezTo>
                    <a:pt x="20519" y="11308"/>
                    <a:pt x="20898" y="11308"/>
                    <a:pt x="21241" y="11239"/>
                  </a:cubicBezTo>
                  <a:cubicBezTo>
                    <a:pt x="21241" y="11239"/>
                    <a:pt x="20829" y="11239"/>
                    <a:pt x="20176" y="11170"/>
                  </a:cubicBezTo>
                  <a:cubicBezTo>
                    <a:pt x="19248" y="11067"/>
                    <a:pt x="18320" y="10895"/>
                    <a:pt x="17426" y="10689"/>
                  </a:cubicBezTo>
                  <a:cubicBezTo>
                    <a:pt x="16842" y="10552"/>
                    <a:pt x="16258" y="10380"/>
                    <a:pt x="15639" y="10208"/>
                  </a:cubicBezTo>
                  <a:lnTo>
                    <a:pt x="14677" y="9864"/>
                  </a:lnTo>
                  <a:lnTo>
                    <a:pt x="13714" y="9452"/>
                  </a:lnTo>
                  <a:cubicBezTo>
                    <a:pt x="13027" y="9177"/>
                    <a:pt x="12374" y="8833"/>
                    <a:pt x="11721" y="8489"/>
                  </a:cubicBezTo>
                  <a:cubicBezTo>
                    <a:pt x="11068" y="8111"/>
                    <a:pt x="10449" y="7699"/>
                    <a:pt x="9762" y="7286"/>
                  </a:cubicBezTo>
                  <a:lnTo>
                    <a:pt x="5844" y="4984"/>
                  </a:lnTo>
                  <a:cubicBezTo>
                    <a:pt x="5225" y="4606"/>
                    <a:pt x="4606" y="4227"/>
                    <a:pt x="4056" y="3884"/>
                  </a:cubicBezTo>
                  <a:cubicBezTo>
                    <a:pt x="3506" y="3506"/>
                    <a:pt x="2991" y="3162"/>
                    <a:pt x="2544" y="2818"/>
                  </a:cubicBezTo>
                  <a:cubicBezTo>
                    <a:pt x="2132" y="2509"/>
                    <a:pt x="1719" y="2165"/>
                    <a:pt x="1341" y="1822"/>
                  </a:cubicBezTo>
                  <a:cubicBezTo>
                    <a:pt x="1032" y="1547"/>
                    <a:pt x="791" y="1237"/>
                    <a:pt x="551" y="928"/>
                  </a:cubicBezTo>
                  <a:lnTo>
                    <a:pt x="310" y="550"/>
                  </a:lnTo>
                  <a:cubicBezTo>
                    <a:pt x="241" y="412"/>
                    <a:pt x="173" y="309"/>
                    <a:pt x="138" y="241"/>
                  </a:cubicBezTo>
                  <a:lnTo>
                    <a:pt x="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94" name="Google Shape;1494;p62"/>
            <p:cNvSpPr/>
            <p:nvPr/>
          </p:nvSpPr>
          <p:spPr>
            <a:xfrm>
              <a:off x="14804850" y="1827513"/>
              <a:ext cx="268125" cy="60825"/>
            </a:xfrm>
            <a:custGeom>
              <a:avLst/>
              <a:gdLst/>
              <a:ahLst/>
              <a:cxnLst/>
              <a:rect l="l" t="t" r="r" b="b"/>
              <a:pathLst>
                <a:path w="10725" h="2433" extrusionOk="0">
                  <a:moveTo>
                    <a:pt x="1" y="1"/>
                  </a:moveTo>
                  <a:lnTo>
                    <a:pt x="1" y="1"/>
                  </a:lnTo>
                  <a:cubicBezTo>
                    <a:pt x="448" y="344"/>
                    <a:pt x="963" y="654"/>
                    <a:pt x="1479" y="894"/>
                  </a:cubicBezTo>
                  <a:cubicBezTo>
                    <a:pt x="2029" y="1169"/>
                    <a:pt x="2579" y="1410"/>
                    <a:pt x="3129" y="1616"/>
                  </a:cubicBezTo>
                  <a:cubicBezTo>
                    <a:pt x="3472" y="1719"/>
                    <a:pt x="3782" y="1822"/>
                    <a:pt x="4125" y="1925"/>
                  </a:cubicBezTo>
                  <a:cubicBezTo>
                    <a:pt x="4435" y="1994"/>
                    <a:pt x="4778" y="2097"/>
                    <a:pt x="5122" y="2166"/>
                  </a:cubicBezTo>
                  <a:cubicBezTo>
                    <a:pt x="5466" y="2200"/>
                    <a:pt x="5809" y="2269"/>
                    <a:pt x="6153" y="2303"/>
                  </a:cubicBezTo>
                  <a:cubicBezTo>
                    <a:pt x="6497" y="2372"/>
                    <a:pt x="6840" y="2372"/>
                    <a:pt x="7184" y="2406"/>
                  </a:cubicBezTo>
                  <a:cubicBezTo>
                    <a:pt x="7339" y="2424"/>
                    <a:pt x="7493" y="2432"/>
                    <a:pt x="7652" y="2432"/>
                  </a:cubicBezTo>
                  <a:cubicBezTo>
                    <a:pt x="7811" y="2432"/>
                    <a:pt x="7975" y="2424"/>
                    <a:pt x="8147" y="2406"/>
                  </a:cubicBezTo>
                  <a:cubicBezTo>
                    <a:pt x="8421" y="2406"/>
                    <a:pt x="8696" y="2406"/>
                    <a:pt x="9006" y="2372"/>
                  </a:cubicBezTo>
                  <a:cubicBezTo>
                    <a:pt x="9418" y="2338"/>
                    <a:pt x="9831" y="2269"/>
                    <a:pt x="10243" y="2166"/>
                  </a:cubicBezTo>
                  <a:cubicBezTo>
                    <a:pt x="10552" y="2097"/>
                    <a:pt x="10724" y="2063"/>
                    <a:pt x="10724" y="2063"/>
                  </a:cubicBezTo>
                  <a:lnTo>
                    <a:pt x="10243" y="2028"/>
                  </a:lnTo>
                  <a:lnTo>
                    <a:pt x="9693" y="2028"/>
                  </a:lnTo>
                  <a:lnTo>
                    <a:pt x="8971" y="1960"/>
                  </a:lnTo>
                  <a:cubicBezTo>
                    <a:pt x="8731" y="1960"/>
                    <a:pt x="8456" y="1925"/>
                    <a:pt x="8147" y="1891"/>
                  </a:cubicBezTo>
                  <a:cubicBezTo>
                    <a:pt x="7872" y="1856"/>
                    <a:pt x="7562" y="1822"/>
                    <a:pt x="7253" y="1788"/>
                  </a:cubicBezTo>
                  <a:cubicBezTo>
                    <a:pt x="6600" y="1685"/>
                    <a:pt x="5947" y="1582"/>
                    <a:pt x="5294" y="1444"/>
                  </a:cubicBezTo>
                  <a:cubicBezTo>
                    <a:pt x="4606" y="1307"/>
                    <a:pt x="3953" y="1169"/>
                    <a:pt x="3335" y="1032"/>
                  </a:cubicBezTo>
                  <a:cubicBezTo>
                    <a:pt x="2716" y="894"/>
                    <a:pt x="2132" y="688"/>
                    <a:pt x="1651" y="550"/>
                  </a:cubicBezTo>
                  <a:cubicBezTo>
                    <a:pt x="654" y="241"/>
                    <a:pt x="1" y="1"/>
                    <a:pt x="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sp>
        <p:nvSpPr>
          <p:cNvPr id="1495" name="Google Shape;1495;p62"/>
          <p:cNvSpPr txBox="1">
            <a:spLocks noGrp="1"/>
          </p:cNvSpPr>
          <p:nvPr>
            <p:ph type="title"/>
          </p:nvPr>
        </p:nvSpPr>
        <p:spPr>
          <a:xfrm flipH="1">
            <a:off x="346025" y="1311100"/>
            <a:ext cx="8370000" cy="4293900"/>
          </a:xfrm>
          <a:prstGeom prst="rect">
            <a:avLst/>
          </a:prstGeom>
        </p:spPr>
        <p:txBody>
          <a:bodyPr spcFirstLastPara="1" wrap="square" lIns="91425" tIns="91425" rIns="91425" bIns="91425" anchor="ctr" anchorCtr="0">
            <a:noAutofit/>
          </a:bodyPr>
          <a:lstStyle/>
          <a:p>
            <a:pPr algn="l"/>
            <a:r>
              <a:rPr lang="en" sz="3300"/>
              <a:t>In the north central part of the country the difference between winter and summer temperatures is very great - 36 degrees Celsius and even more. The coldest days of January may be 40 degrees Celsius and the hottesdays of July may be 45 degrees Celsius.</a:t>
            </a:r>
            <a:endParaRPr sz="3300"/>
          </a:p>
        </p:txBody>
      </p:sp>
      <p:sp>
        <p:nvSpPr>
          <p:cNvPr id="1496" name="Google Shape;1496;p62"/>
          <p:cNvSpPr/>
          <p:nvPr/>
        </p:nvSpPr>
        <p:spPr>
          <a:xfrm>
            <a:off x="-4507676" y="2315871"/>
            <a:ext cx="972900" cy="972900"/>
          </a:xfrm>
          <a:prstGeom prst="ellipse">
            <a:avLst/>
          </a:prstGeom>
          <a:no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63"/>
          <p:cNvSpPr/>
          <p:nvPr/>
        </p:nvSpPr>
        <p:spPr>
          <a:xfrm flipH="1">
            <a:off x="4026902" y="208265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nvGrpSpPr>
          <p:cNvPr id="1502" name="Google Shape;1502;p63"/>
          <p:cNvGrpSpPr/>
          <p:nvPr/>
        </p:nvGrpSpPr>
        <p:grpSpPr>
          <a:xfrm>
            <a:off x="4381801" y="1023813"/>
            <a:ext cx="1068075" cy="745850"/>
            <a:chOff x="11501925" y="3107788"/>
            <a:chExt cx="1068075" cy="745850"/>
          </a:xfrm>
        </p:grpSpPr>
        <p:sp>
          <p:nvSpPr>
            <p:cNvPr id="1503" name="Google Shape;1503;p63"/>
            <p:cNvSpPr/>
            <p:nvPr/>
          </p:nvSpPr>
          <p:spPr>
            <a:xfrm>
              <a:off x="11501925" y="3108638"/>
              <a:ext cx="1068075" cy="745000"/>
            </a:xfrm>
            <a:custGeom>
              <a:avLst/>
              <a:gdLst/>
              <a:ahLst/>
              <a:cxnLst/>
              <a:rect l="l" t="t" r="r" b="b"/>
              <a:pathLst>
                <a:path w="42723" h="29800" extrusionOk="0">
                  <a:moveTo>
                    <a:pt x="42722" y="1"/>
                  </a:moveTo>
                  <a:cubicBezTo>
                    <a:pt x="42722" y="1"/>
                    <a:pt x="30005" y="2269"/>
                    <a:pt x="19832" y="8353"/>
                  </a:cubicBezTo>
                  <a:lnTo>
                    <a:pt x="21757" y="12099"/>
                  </a:lnTo>
                  <a:lnTo>
                    <a:pt x="18766" y="9040"/>
                  </a:lnTo>
                  <a:cubicBezTo>
                    <a:pt x="18182" y="9384"/>
                    <a:pt x="17632" y="9762"/>
                    <a:pt x="17082" y="10140"/>
                  </a:cubicBezTo>
                  <a:cubicBezTo>
                    <a:pt x="13783" y="12580"/>
                    <a:pt x="10758" y="15364"/>
                    <a:pt x="8077" y="18492"/>
                  </a:cubicBezTo>
                  <a:lnTo>
                    <a:pt x="11033" y="20657"/>
                  </a:lnTo>
                  <a:lnTo>
                    <a:pt x="7218" y="19488"/>
                  </a:lnTo>
                  <a:cubicBezTo>
                    <a:pt x="4503" y="22685"/>
                    <a:pt x="2097" y="26122"/>
                    <a:pt x="1" y="29765"/>
                  </a:cubicBezTo>
                  <a:cubicBezTo>
                    <a:pt x="1" y="29765"/>
                    <a:pt x="538" y="29800"/>
                    <a:pt x="1481" y="29800"/>
                  </a:cubicBezTo>
                  <a:cubicBezTo>
                    <a:pt x="5325" y="29800"/>
                    <a:pt x="15910" y="29223"/>
                    <a:pt x="24300" y="23372"/>
                  </a:cubicBezTo>
                  <a:lnTo>
                    <a:pt x="23406" y="20691"/>
                  </a:lnTo>
                  <a:lnTo>
                    <a:pt x="25297" y="22616"/>
                  </a:lnTo>
                  <a:cubicBezTo>
                    <a:pt x="28940" y="19832"/>
                    <a:pt x="32171" y="16223"/>
                    <a:pt x="34817" y="12717"/>
                  </a:cubicBezTo>
                  <a:lnTo>
                    <a:pt x="33820" y="9590"/>
                  </a:lnTo>
                  <a:lnTo>
                    <a:pt x="35711" y="11549"/>
                  </a:lnTo>
                  <a:cubicBezTo>
                    <a:pt x="38357" y="7871"/>
                    <a:pt x="40694" y="4022"/>
                    <a:pt x="427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04" name="Google Shape;1504;p63"/>
            <p:cNvSpPr/>
            <p:nvPr/>
          </p:nvSpPr>
          <p:spPr>
            <a:xfrm>
              <a:off x="11501925" y="3107788"/>
              <a:ext cx="1068075" cy="744125"/>
            </a:xfrm>
            <a:custGeom>
              <a:avLst/>
              <a:gdLst/>
              <a:ahLst/>
              <a:cxnLst/>
              <a:rect l="l" t="t" r="r" b="b"/>
              <a:pathLst>
                <a:path w="42723" h="29765" extrusionOk="0">
                  <a:moveTo>
                    <a:pt x="42722" y="0"/>
                  </a:moveTo>
                  <a:lnTo>
                    <a:pt x="41038" y="1444"/>
                  </a:lnTo>
                  <a:lnTo>
                    <a:pt x="39113" y="3162"/>
                  </a:lnTo>
                  <a:lnTo>
                    <a:pt x="36536" y="5328"/>
                  </a:lnTo>
                  <a:lnTo>
                    <a:pt x="35058" y="6565"/>
                  </a:lnTo>
                  <a:lnTo>
                    <a:pt x="33442" y="7802"/>
                  </a:lnTo>
                  <a:cubicBezTo>
                    <a:pt x="32343" y="8661"/>
                    <a:pt x="31208" y="9589"/>
                    <a:pt x="29971" y="10517"/>
                  </a:cubicBezTo>
                  <a:cubicBezTo>
                    <a:pt x="28768" y="11445"/>
                    <a:pt x="27496" y="12408"/>
                    <a:pt x="26190" y="13336"/>
                  </a:cubicBezTo>
                  <a:cubicBezTo>
                    <a:pt x="24884" y="14264"/>
                    <a:pt x="23578" y="15226"/>
                    <a:pt x="22238" y="16120"/>
                  </a:cubicBezTo>
                  <a:lnTo>
                    <a:pt x="20244" y="17529"/>
                  </a:lnTo>
                  <a:lnTo>
                    <a:pt x="18217" y="18869"/>
                  </a:lnTo>
                  <a:cubicBezTo>
                    <a:pt x="16876" y="19797"/>
                    <a:pt x="15536" y="20622"/>
                    <a:pt x="14264" y="21447"/>
                  </a:cubicBezTo>
                  <a:lnTo>
                    <a:pt x="10518" y="23784"/>
                  </a:lnTo>
                  <a:cubicBezTo>
                    <a:pt x="9315" y="24506"/>
                    <a:pt x="8181" y="25193"/>
                    <a:pt x="7115" y="25812"/>
                  </a:cubicBezTo>
                  <a:cubicBezTo>
                    <a:pt x="5019" y="27049"/>
                    <a:pt x="3231" y="28046"/>
                    <a:pt x="1960" y="28733"/>
                  </a:cubicBezTo>
                  <a:lnTo>
                    <a:pt x="516" y="29524"/>
                  </a:lnTo>
                  <a:lnTo>
                    <a:pt x="1" y="29764"/>
                  </a:lnTo>
                  <a:cubicBezTo>
                    <a:pt x="1" y="29764"/>
                    <a:pt x="757" y="29455"/>
                    <a:pt x="2063" y="28802"/>
                  </a:cubicBezTo>
                  <a:cubicBezTo>
                    <a:pt x="2681" y="28493"/>
                    <a:pt x="3472" y="28115"/>
                    <a:pt x="4366" y="27668"/>
                  </a:cubicBezTo>
                  <a:cubicBezTo>
                    <a:pt x="5259" y="27221"/>
                    <a:pt x="6256" y="26671"/>
                    <a:pt x="7321" y="26121"/>
                  </a:cubicBezTo>
                  <a:cubicBezTo>
                    <a:pt x="8387" y="25537"/>
                    <a:pt x="9521" y="24884"/>
                    <a:pt x="10758" y="24162"/>
                  </a:cubicBezTo>
                  <a:cubicBezTo>
                    <a:pt x="11961" y="23475"/>
                    <a:pt x="13267" y="22753"/>
                    <a:pt x="14539" y="21928"/>
                  </a:cubicBezTo>
                  <a:cubicBezTo>
                    <a:pt x="15845" y="21103"/>
                    <a:pt x="17185" y="20278"/>
                    <a:pt x="18526" y="19385"/>
                  </a:cubicBezTo>
                  <a:lnTo>
                    <a:pt x="20554" y="18079"/>
                  </a:lnTo>
                  <a:lnTo>
                    <a:pt x="22582" y="16670"/>
                  </a:lnTo>
                  <a:cubicBezTo>
                    <a:pt x="23922" y="15742"/>
                    <a:pt x="25228" y="14779"/>
                    <a:pt x="26534" y="13817"/>
                  </a:cubicBezTo>
                  <a:cubicBezTo>
                    <a:pt x="27874" y="12889"/>
                    <a:pt x="29077" y="11892"/>
                    <a:pt x="30315" y="10964"/>
                  </a:cubicBezTo>
                  <a:cubicBezTo>
                    <a:pt x="31552" y="10071"/>
                    <a:pt x="32652" y="9074"/>
                    <a:pt x="33752" y="8180"/>
                  </a:cubicBezTo>
                  <a:lnTo>
                    <a:pt x="35333" y="6909"/>
                  </a:lnTo>
                  <a:lnTo>
                    <a:pt x="36742" y="5637"/>
                  </a:lnTo>
                  <a:cubicBezTo>
                    <a:pt x="37670" y="4812"/>
                    <a:pt x="38529" y="4090"/>
                    <a:pt x="39251" y="3403"/>
                  </a:cubicBezTo>
                  <a:lnTo>
                    <a:pt x="41141" y="1547"/>
                  </a:lnTo>
                  <a:lnTo>
                    <a:pt x="42722"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nvGrpSpPr>
          <p:cNvPr id="1505" name="Google Shape;1505;p63"/>
          <p:cNvGrpSpPr/>
          <p:nvPr/>
        </p:nvGrpSpPr>
        <p:grpSpPr>
          <a:xfrm>
            <a:off x="-1544338" y="-600829"/>
            <a:ext cx="5731129" cy="6996538"/>
            <a:chOff x="-1544338" y="-1458079"/>
            <a:chExt cx="5731129" cy="6996538"/>
          </a:xfrm>
        </p:grpSpPr>
        <p:grpSp>
          <p:nvGrpSpPr>
            <p:cNvPr id="1506" name="Google Shape;1506;p63"/>
            <p:cNvGrpSpPr/>
            <p:nvPr/>
          </p:nvGrpSpPr>
          <p:grpSpPr>
            <a:xfrm rot="-4675863">
              <a:off x="457035" y="1745706"/>
              <a:ext cx="3167189" cy="3712153"/>
              <a:chOff x="9395708" y="-2591285"/>
              <a:chExt cx="2431070" cy="2849374"/>
            </a:xfrm>
          </p:grpSpPr>
          <p:sp>
            <p:nvSpPr>
              <p:cNvPr id="1507" name="Google Shape;1507;p63"/>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08" name="Google Shape;1508;p63"/>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09" name="Google Shape;1509;p63"/>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10" name="Google Shape;1510;p63"/>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11" name="Google Shape;1511;p63"/>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12" name="Google Shape;1512;p63"/>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13" name="Google Shape;1513;p63"/>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14" name="Google Shape;1514;p63"/>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15" name="Google Shape;1515;p63"/>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16" name="Google Shape;1516;p63"/>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17" name="Google Shape;1517;p63"/>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18" name="Google Shape;1518;p63"/>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19" name="Google Shape;1519;p63"/>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20" name="Google Shape;1520;p63"/>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21" name="Google Shape;1521;p63"/>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22" name="Google Shape;1522;p63"/>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23" name="Google Shape;1523;p63"/>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24" name="Google Shape;1524;p63"/>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25" name="Google Shape;1525;p63"/>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26" name="Google Shape;1526;p63"/>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27" name="Google Shape;1527;p63"/>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28" name="Google Shape;1528;p63"/>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29" name="Google Shape;1529;p63"/>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30" name="Google Shape;1530;p63"/>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31" name="Google Shape;1531;p63"/>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32" name="Google Shape;1532;p63"/>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33" name="Google Shape;1533;p63"/>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34" name="Google Shape;1534;p63"/>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35" name="Google Shape;1535;p63"/>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36" name="Google Shape;1536;p63"/>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37" name="Google Shape;1537;p63"/>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38" name="Google Shape;1538;p63"/>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nvGrpSpPr>
            <p:cNvPr id="1539" name="Google Shape;1539;p63"/>
            <p:cNvGrpSpPr/>
            <p:nvPr/>
          </p:nvGrpSpPr>
          <p:grpSpPr>
            <a:xfrm>
              <a:off x="-1544338" y="-1458079"/>
              <a:ext cx="5067538" cy="5066804"/>
              <a:chOff x="-5182888" y="-906654"/>
              <a:chExt cx="5067538" cy="5066804"/>
            </a:xfrm>
          </p:grpSpPr>
          <p:grpSp>
            <p:nvGrpSpPr>
              <p:cNvPr id="1540" name="Google Shape;1540;p63"/>
              <p:cNvGrpSpPr/>
              <p:nvPr/>
            </p:nvGrpSpPr>
            <p:grpSpPr>
              <a:xfrm>
                <a:off x="-5182888" y="-906654"/>
                <a:ext cx="5067538" cy="5066804"/>
                <a:chOff x="1307300" y="238125"/>
                <a:chExt cx="2137300" cy="2136900"/>
              </a:xfrm>
            </p:grpSpPr>
            <p:sp>
              <p:nvSpPr>
                <p:cNvPr id="1541" name="Google Shape;1541;p63"/>
                <p:cNvSpPr/>
                <p:nvPr/>
              </p:nvSpPr>
              <p:spPr>
                <a:xfrm>
                  <a:off x="1307725" y="238125"/>
                  <a:ext cx="2136875" cy="2136900"/>
                </a:xfrm>
                <a:custGeom>
                  <a:avLst/>
                  <a:gdLst/>
                  <a:ahLst/>
                  <a:cxnLst/>
                  <a:rect l="l" t="t" r="r" b="b"/>
                  <a:pathLst>
                    <a:path w="85475" h="85476" extrusionOk="0">
                      <a:moveTo>
                        <a:pt x="42738" y="0"/>
                      </a:moveTo>
                      <a:cubicBezTo>
                        <a:pt x="19134" y="0"/>
                        <a:pt x="0" y="19134"/>
                        <a:pt x="0" y="42738"/>
                      </a:cubicBezTo>
                      <a:cubicBezTo>
                        <a:pt x="0" y="66341"/>
                        <a:pt x="19134" y="85475"/>
                        <a:pt x="42738" y="85475"/>
                      </a:cubicBezTo>
                      <a:cubicBezTo>
                        <a:pt x="66341" y="85475"/>
                        <a:pt x="85475" y="66341"/>
                        <a:pt x="85475" y="42738"/>
                      </a:cubicBezTo>
                      <a:cubicBezTo>
                        <a:pt x="85475" y="19134"/>
                        <a:pt x="66341" y="0"/>
                        <a:pt x="4273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42" name="Google Shape;1542;p63"/>
                <p:cNvSpPr/>
                <p:nvPr/>
              </p:nvSpPr>
              <p:spPr>
                <a:xfrm>
                  <a:off x="1307300" y="250325"/>
                  <a:ext cx="1646125" cy="1726200"/>
                </a:xfrm>
                <a:custGeom>
                  <a:avLst/>
                  <a:gdLst/>
                  <a:ahLst/>
                  <a:cxnLst/>
                  <a:rect l="l" t="t" r="r" b="b"/>
                  <a:pathLst>
                    <a:path w="65845" h="69048" extrusionOk="0">
                      <a:moveTo>
                        <a:pt x="42566" y="0"/>
                      </a:moveTo>
                      <a:cubicBezTo>
                        <a:pt x="42281" y="0"/>
                        <a:pt x="41991" y="18"/>
                        <a:pt x="41695" y="58"/>
                      </a:cubicBezTo>
                      <a:cubicBezTo>
                        <a:pt x="41000" y="174"/>
                        <a:pt x="40305" y="340"/>
                        <a:pt x="39643" y="538"/>
                      </a:cubicBezTo>
                      <a:cubicBezTo>
                        <a:pt x="38865" y="737"/>
                        <a:pt x="38136" y="737"/>
                        <a:pt x="37325" y="869"/>
                      </a:cubicBezTo>
                      <a:cubicBezTo>
                        <a:pt x="36696" y="969"/>
                        <a:pt x="36084" y="1101"/>
                        <a:pt x="35505" y="1300"/>
                      </a:cubicBezTo>
                      <a:cubicBezTo>
                        <a:pt x="35067" y="1429"/>
                        <a:pt x="34249" y="1797"/>
                        <a:pt x="33780" y="1797"/>
                      </a:cubicBezTo>
                      <a:cubicBezTo>
                        <a:pt x="33770" y="1797"/>
                        <a:pt x="33760" y="1797"/>
                        <a:pt x="33750" y="1796"/>
                      </a:cubicBezTo>
                      <a:cubicBezTo>
                        <a:pt x="33883" y="1382"/>
                        <a:pt x="34412" y="836"/>
                        <a:pt x="34776" y="604"/>
                      </a:cubicBezTo>
                      <a:lnTo>
                        <a:pt x="34776" y="604"/>
                      </a:lnTo>
                      <a:cubicBezTo>
                        <a:pt x="33651" y="753"/>
                        <a:pt x="32807" y="1614"/>
                        <a:pt x="31797" y="1796"/>
                      </a:cubicBezTo>
                      <a:cubicBezTo>
                        <a:pt x="31151" y="1912"/>
                        <a:pt x="30655" y="1862"/>
                        <a:pt x="30026" y="2061"/>
                      </a:cubicBezTo>
                      <a:cubicBezTo>
                        <a:pt x="29265" y="2293"/>
                        <a:pt x="28536" y="2872"/>
                        <a:pt x="27808" y="3021"/>
                      </a:cubicBezTo>
                      <a:cubicBezTo>
                        <a:pt x="28420" y="2723"/>
                        <a:pt x="28950" y="2260"/>
                        <a:pt x="29314" y="1664"/>
                      </a:cubicBezTo>
                      <a:lnTo>
                        <a:pt x="29314" y="1664"/>
                      </a:lnTo>
                      <a:cubicBezTo>
                        <a:pt x="22743" y="3849"/>
                        <a:pt x="16801" y="7606"/>
                        <a:pt x="11984" y="12605"/>
                      </a:cubicBezTo>
                      <a:cubicBezTo>
                        <a:pt x="12580" y="12505"/>
                        <a:pt x="13970" y="11529"/>
                        <a:pt x="14351" y="11082"/>
                      </a:cubicBezTo>
                      <a:lnTo>
                        <a:pt x="14351" y="11082"/>
                      </a:lnTo>
                      <a:cubicBezTo>
                        <a:pt x="15311" y="11512"/>
                        <a:pt x="14103" y="12836"/>
                        <a:pt x="13921" y="13432"/>
                      </a:cubicBezTo>
                      <a:cubicBezTo>
                        <a:pt x="13755" y="13912"/>
                        <a:pt x="13888" y="14144"/>
                        <a:pt x="13557" y="14508"/>
                      </a:cubicBezTo>
                      <a:cubicBezTo>
                        <a:pt x="13358" y="14757"/>
                        <a:pt x="12977" y="14674"/>
                        <a:pt x="12712" y="14922"/>
                      </a:cubicBezTo>
                      <a:cubicBezTo>
                        <a:pt x="12742" y="14899"/>
                        <a:pt x="12770" y="14891"/>
                        <a:pt x="12799" y="14891"/>
                      </a:cubicBezTo>
                      <a:cubicBezTo>
                        <a:pt x="12897" y="14891"/>
                        <a:pt x="13001" y="14989"/>
                        <a:pt x="13160" y="14989"/>
                      </a:cubicBezTo>
                      <a:cubicBezTo>
                        <a:pt x="13195" y="14989"/>
                        <a:pt x="13234" y="14984"/>
                        <a:pt x="13275" y="14972"/>
                      </a:cubicBezTo>
                      <a:cubicBezTo>
                        <a:pt x="13623" y="14856"/>
                        <a:pt x="13755" y="14690"/>
                        <a:pt x="14103" y="14558"/>
                      </a:cubicBezTo>
                      <a:cubicBezTo>
                        <a:pt x="14348" y="14461"/>
                        <a:pt x="14540" y="14405"/>
                        <a:pt x="14716" y="14405"/>
                      </a:cubicBezTo>
                      <a:cubicBezTo>
                        <a:pt x="14932" y="14405"/>
                        <a:pt x="15124" y="14490"/>
                        <a:pt x="15361" y="14690"/>
                      </a:cubicBezTo>
                      <a:cubicBezTo>
                        <a:pt x="15642" y="14061"/>
                        <a:pt x="15394" y="13366"/>
                        <a:pt x="15808" y="12870"/>
                      </a:cubicBezTo>
                      <a:cubicBezTo>
                        <a:pt x="16420" y="12141"/>
                        <a:pt x="18026" y="12158"/>
                        <a:pt x="18406" y="11330"/>
                      </a:cubicBezTo>
                      <a:lnTo>
                        <a:pt x="18406" y="11330"/>
                      </a:lnTo>
                      <a:cubicBezTo>
                        <a:pt x="18125" y="12042"/>
                        <a:pt x="17397" y="12721"/>
                        <a:pt x="16933" y="13350"/>
                      </a:cubicBezTo>
                      <a:cubicBezTo>
                        <a:pt x="16337" y="14177"/>
                        <a:pt x="16354" y="14889"/>
                        <a:pt x="16089" y="15832"/>
                      </a:cubicBezTo>
                      <a:cubicBezTo>
                        <a:pt x="15824" y="16726"/>
                        <a:pt x="15129" y="17239"/>
                        <a:pt x="14583" y="18083"/>
                      </a:cubicBezTo>
                      <a:cubicBezTo>
                        <a:pt x="13143" y="17488"/>
                        <a:pt x="14119" y="16312"/>
                        <a:pt x="14583" y="15336"/>
                      </a:cubicBezTo>
                      <a:cubicBezTo>
                        <a:pt x="14103" y="15336"/>
                        <a:pt x="13606" y="15634"/>
                        <a:pt x="13226" y="15832"/>
                      </a:cubicBezTo>
                      <a:cubicBezTo>
                        <a:pt x="13226" y="15650"/>
                        <a:pt x="13110" y="15501"/>
                        <a:pt x="13110" y="15336"/>
                      </a:cubicBezTo>
                      <a:cubicBezTo>
                        <a:pt x="12899" y="15383"/>
                        <a:pt x="12639" y="15447"/>
                        <a:pt x="12408" y="15447"/>
                      </a:cubicBezTo>
                      <a:cubicBezTo>
                        <a:pt x="12074" y="15447"/>
                        <a:pt x="11799" y="15314"/>
                        <a:pt x="11819" y="14806"/>
                      </a:cubicBezTo>
                      <a:cubicBezTo>
                        <a:pt x="11789" y="14801"/>
                        <a:pt x="11758" y="14798"/>
                        <a:pt x="11725" y="14798"/>
                      </a:cubicBezTo>
                      <a:cubicBezTo>
                        <a:pt x="10840" y="14798"/>
                        <a:pt x="8848" y="16673"/>
                        <a:pt x="9071" y="17471"/>
                      </a:cubicBezTo>
                      <a:cubicBezTo>
                        <a:pt x="9270" y="17488"/>
                        <a:pt x="9435" y="17653"/>
                        <a:pt x="9634" y="17670"/>
                      </a:cubicBezTo>
                      <a:cubicBezTo>
                        <a:pt x="9816" y="18232"/>
                        <a:pt x="9187" y="18812"/>
                        <a:pt x="8872" y="19192"/>
                      </a:cubicBezTo>
                      <a:cubicBezTo>
                        <a:pt x="8690" y="19375"/>
                        <a:pt x="8525" y="19557"/>
                        <a:pt x="8359" y="19755"/>
                      </a:cubicBezTo>
                      <a:cubicBezTo>
                        <a:pt x="8194" y="20037"/>
                        <a:pt x="8128" y="20583"/>
                        <a:pt x="7929" y="20864"/>
                      </a:cubicBezTo>
                      <a:cubicBezTo>
                        <a:pt x="7687" y="21208"/>
                        <a:pt x="7475" y="21346"/>
                        <a:pt x="7303" y="21346"/>
                      </a:cubicBezTo>
                      <a:cubicBezTo>
                        <a:pt x="6969" y="21346"/>
                        <a:pt x="6782" y="20825"/>
                        <a:pt x="6803" y="20268"/>
                      </a:cubicBezTo>
                      <a:cubicBezTo>
                        <a:pt x="6820" y="19540"/>
                        <a:pt x="6919" y="19474"/>
                        <a:pt x="6704" y="19292"/>
                      </a:cubicBezTo>
                      <a:cubicBezTo>
                        <a:pt x="2318" y="26161"/>
                        <a:pt x="0" y="34123"/>
                        <a:pt x="17" y="42250"/>
                      </a:cubicBezTo>
                      <a:cubicBezTo>
                        <a:pt x="0" y="51999"/>
                        <a:pt x="3344" y="61467"/>
                        <a:pt x="9468" y="69048"/>
                      </a:cubicBezTo>
                      <a:cubicBezTo>
                        <a:pt x="9336" y="68634"/>
                        <a:pt x="9170" y="68236"/>
                        <a:pt x="8988" y="67839"/>
                      </a:cubicBezTo>
                      <a:cubicBezTo>
                        <a:pt x="8459" y="66813"/>
                        <a:pt x="8061" y="65820"/>
                        <a:pt x="7366" y="64909"/>
                      </a:cubicBezTo>
                      <a:cubicBezTo>
                        <a:pt x="6803" y="64148"/>
                        <a:pt x="6323" y="63337"/>
                        <a:pt x="5943" y="62476"/>
                      </a:cubicBezTo>
                      <a:cubicBezTo>
                        <a:pt x="5628" y="61731"/>
                        <a:pt x="5843" y="60474"/>
                        <a:pt x="5165" y="59927"/>
                      </a:cubicBezTo>
                      <a:cubicBezTo>
                        <a:pt x="5678" y="59315"/>
                        <a:pt x="5430" y="59249"/>
                        <a:pt x="5297" y="58702"/>
                      </a:cubicBezTo>
                      <a:cubicBezTo>
                        <a:pt x="5247" y="58471"/>
                        <a:pt x="5098" y="58404"/>
                        <a:pt x="5082" y="58107"/>
                      </a:cubicBezTo>
                      <a:cubicBezTo>
                        <a:pt x="5065" y="57759"/>
                        <a:pt x="5330" y="57610"/>
                        <a:pt x="5347" y="57362"/>
                      </a:cubicBezTo>
                      <a:cubicBezTo>
                        <a:pt x="5413" y="56187"/>
                        <a:pt x="4536" y="54631"/>
                        <a:pt x="4122" y="53522"/>
                      </a:cubicBezTo>
                      <a:cubicBezTo>
                        <a:pt x="3841" y="52760"/>
                        <a:pt x="3311" y="52131"/>
                        <a:pt x="3178" y="51353"/>
                      </a:cubicBezTo>
                      <a:cubicBezTo>
                        <a:pt x="3029" y="50493"/>
                        <a:pt x="3178" y="49450"/>
                        <a:pt x="3327" y="48606"/>
                      </a:cubicBezTo>
                      <a:cubicBezTo>
                        <a:pt x="3741" y="46189"/>
                        <a:pt x="4436" y="43839"/>
                        <a:pt x="5396" y="41588"/>
                      </a:cubicBezTo>
                      <a:cubicBezTo>
                        <a:pt x="5893" y="40479"/>
                        <a:pt x="5926" y="39552"/>
                        <a:pt x="6274" y="38459"/>
                      </a:cubicBezTo>
                      <a:cubicBezTo>
                        <a:pt x="6505" y="37714"/>
                        <a:pt x="7168" y="37218"/>
                        <a:pt x="7151" y="36374"/>
                      </a:cubicBezTo>
                      <a:cubicBezTo>
                        <a:pt x="7097" y="36362"/>
                        <a:pt x="7045" y="36356"/>
                        <a:pt x="6992" y="36356"/>
                      </a:cubicBezTo>
                      <a:cubicBezTo>
                        <a:pt x="6271" y="36356"/>
                        <a:pt x="5658" y="37391"/>
                        <a:pt x="4984" y="37391"/>
                      </a:cubicBezTo>
                      <a:cubicBezTo>
                        <a:pt x="4875" y="37391"/>
                        <a:pt x="4764" y="37363"/>
                        <a:pt x="4652" y="37301"/>
                      </a:cubicBezTo>
                      <a:cubicBezTo>
                        <a:pt x="4006" y="36953"/>
                        <a:pt x="4436" y="35645"/>
                        <a:pt x="4387" y="35016"/>
                      </a:cubicBezTo>
                      <a:cubicBezTo>
                        <a:pt x="4304" y="34189"/>
                        <a:pt x="4105" y="33345"/>
                        <a:pt x="4039" y="32550"/>
                      </a:cubicBezTo>
                      <a:cubicBezTo>
                        <a:pt x="3990" y="31888"/>
                        <a:pt x="4387" y="31441"/>
                        <a:pt x="4470" y="30812"/>
                      </a:cubicBezTo>
                      <a:cubicBezTo>
                        <a:pt x="4552" y="30266"/>
                        <a:pt x="4436" y="29869"/>
                        <a:pt x="4635" y="29256"/>
                      </a:cubicBezTo>
                      <a:cubicBezTo>
                        <a:pt x="4966" y="28164"/>
                        <a:pt x="5148" y="27038"/>
                        <a:pt x="5165" y="25913"/>
                      </a:cubicBezTo>
                      <a:cubicBezTo>
                        <a:pt x="5181" y="25068"/>
                        <a:pt x="5512" y="24241"/>
                        <a:pt x="6108" y="23645"/>
                      </a:cubicBezTo>
                      <a:lnTo>
                        <a:pt x="6108" y="23645"/>
                      </a:lnTo>
                      <a:cubicBezTo>
                        <a:pt x="5777" y="24655"/>
                        <a:pt x="6009" y="26045"/>
                        <a:pt x="5777" y="27138"/>
                      </a:cubicBezTo>
                      <a:cubicBezTo>
                        <a:pt x="5529" y="28346"/>
                        <a:pt x="5678" y="29653"/>
                        <a:pt x="5363" y="30862"/>
                      </a:cubicBezTo>
                      <a:cubicBezTo>
                        <a:pt x="4950" y="32467"/>
                        <a:pt x="4999" y="33924"/>
                        <a:pt x="4834" y="35496"/>
                      </a:cubicBezTo>
                      <a:cubicBezTo>
                        <a:pt x="5992" y="35083"/>
                        <a:pt x="6770" y="34321"/>
                        <a:pt x="7763" y="33527"/>
                      </a:cubicBezTo>
                      <a:cubicBezTo>
                        <a:pt x="8028" y="33311"/>
                        <a:pt x="8293" y="33245"/>
                        <a:pt x="8525" y="32947"/>
                      </a:cubicBezTo>
                      <a:cubicBezTo>
                        <a:pt x="8707" y="32716"/>
                        <a:pt x="8723" y="32285"/>
                        <a:pt x="8905" y="32120"/>
                      </a:cubicBezTo>
                      <a:cubicBezTo>
                        <a:pt x="9187" y="31855"/>
                        <a:pt x="9981" y="31756"/>
                        <a:pt x="10362" y="31623"/>
                      </a:cubicBezTo>
                      <a:cubicBezTo>
                        <a:pt x="10991" y="31391"/>
                        <a:pt x="11537" y="31127"/>
                        <a:pt x="11918" y="30448"/>
                      </a:cubicBezTo>
                      <a:cubicBezTo>
                        <a:pt x="12117" y="30100"/>
                        <a:pt x="12083" y="29653"/>
                        <a:pt x="12266" y="29322"/>
                      </a:cubicBezTo>
                      <a:cubicBezTo>
                        <a:pt x="12530" y="28826"/>
                        <a:pt x="13110" y="28760"/>
                        <a:pt x="13209" y="28064"/>
                      </a:cubicBezTo>
                      <a:cubicBezTo>
                        <a:pt x="13226" y="27932"/>
                        <a:pt x="13027" y="27551"/>
                        <a:pt x="12895" y="27336"/>
                      </a:cubicBezTo>
                      <a:cubicBezTo>
                        <a:pt x="12696" y="27071"/>
                        <a:pt x="12216" y="27237"/>
                        <a:pt x="12050" y="27022"/>
                      </a:cubicBezTo>
                      <a:cubicBezTo>
                        <a:pt x="11653" y="26509"/>
                        <a:pt x="12216" y="25813"/>
                        <a:pt x="12332" y="25317"/>
                      </a:cubicBezTo>
                      <a:lnTo>
                        <a:pt x="12332" y="25317"/>
                      </a:lnTo>
                      <a:cubicBezTo>
                        <a:pt x="11997" y="25774"/>
                        <a:pt x="11171" y="26679"/>
                        <a:pt x="10526" y="26679"/>
                      </a:cubicBezTo>
                      <a:cubicBezTo>
                        <a:pt x="10470" y="26679"/>
                        <a:pt x="10415" y="26672"/>
                        <a:pt x="10362" y="26657"/>
                      </a:cubicBezTo>
                      <a:cubicBezTo>
                        <a:pt x="10213" y="26012"/>
                        <a:pt x="10081" y="25929"/>
                        <a:pt x="10163" y="25217"/>
                      </a:cubicBezTo>
                      <a:cubicBezTo>
                        <a:pt x="9170" y="24820"/>
                        <a:pt x="10230" y="22387"/>
                        <a:pt x="10528" y="21808"/>
                      </a:cubicBezTo>
                      <a:cubicBezTo>
                        <a:pt x="11223" y="22569"/>
                        <a:pt x="10577" y="23893"/>
                        <a:pt x="11190" y="24622"/>
                      </a:cubicBezTo>
                      <a:cubicBezTo>
                        <a:pt x="11458" y="24928"/>
                        <a:pt x="11696" y="25042"/>
                        <a:pt x="11913" y="25042"/>
                      </a:cubicBezTo>
                      <a:cubicBezTo>
                        <a:pt x="12365" y="25042"/>
                        <a:pt x="12730" y="24548"/>
                        <a:pt x="13110" y="24257"/>
                      </a:cubicBezTo>
                      <a:cubicBezTo>
                        <a:pt x="13126" y="24539"/>
                        <a:pt x="13110" y="25317"/>
                        <a:pt x="13292" y="25499"/>
                      </a:cubicBezTo>
                      <a:cubicBezTo>
                        <a:pt x="13474" y="25664"/>
                        <a:pt x="14401" y="25780"/>
                        <a:pt x="14682" y="25863"/>
                      </a:cubicBezTo>
                      <a:cubicBezTo>
                        <a:pt x="15093" y="26015"/>
                        <a:pt x="15656" y="26334"/>
                        <a:pt x="16117" y="26334"/>
                      </a:cubicBezTo>
                      <a:cubicBezTo>
                        <a:pt x="16159" y="26334"/>
                        <a:pt x="16199" y="26332"/>
                        <a:pt x="16238" y="26326"/>
                      </a:cubicBezTo>
                      <a:cubicBezTo>
                        <a:pt x="16720" y="26266"/>
                        <a:pt x="16996" y="25713"/>
                        <a:pt x="17466" y="25713"/>
                      </a:cubicBezTo>
                      <a:cubicBezTo>
                        <a:pt x="17512" y="25713"/>
                        <a:pt x="17561" y="25719"/>
                        <a:pt x="17612" y="25731"/>
                      </a:cubicBezTo>
                      <a:cubicBezTo>
                        <a:pt x="17662" y="25863"/>
                        <a:pt x="17744" y="25929"/>
                        <a:pt x="17794" y="26062"/>
                      </a:cubicBezTo>
                      <a:cubicBezTo>
                        <a:pt x="18771" y="26641"/>
                        <a:pt x="18009" y="27022"/>
                        <a:pt x="18158" y="27866"/>
                      </a:cubicBezTo>
                      <a:cubicBezTo>
                        <a:pt x="18234" y="27858"/>
                        <a:pt x="18311" y="27854"/>
                        <a:pt x="18387" y="27854"/>
                      </a:cubicBezTo>
                      <a:cubicBezTo>
                        <a:pt x="18624" y="27854"/>
                        <a:pt x="18859" y="27894"/>
                        <a:pt x="19085" y="27982"/>
                      </a:cubicBezTo>
                      <a:cubicBezTo>
                        <a:pt x="19002" y="28230"/>
                        <a:pt x="18853" y="28445"/>
                        <a:pt x="18671" y="28644"/>
                      </a:cubicBezTo>
                      <a:cubicBezTo>
                        <a:pt x="19350" y="28660"/>
                        <a:pt x="19747" y="29339"/>
                        <a:pt x="20111" y="29802"/>
                      </a:cubicBezTo>
                      <a:cubicBezTo>
                        <a:pt x="20657" y="30481"/>
                        <a:pt x="20575" y="31093"/>
                        <a:pt x="20657" y="32037"/>
                      </a:cubicBezTo>
                      <a:cubicBezTo>
                        <a:pt x="20873" y="34255"/>
                        <a:pt x="21667" y="36307"/>
                        <a:pt x="22114" y="38443"/>
                      </a:cubicBezTo>
                      <a:cubicBezTo>
                        <a:pt x="22296" y="39336"/>
                        <a:pt x="22445" y="40015"/>
                        <a:pt x="23140" y="40661"/>
                      </a:cubicBezTo>
                      <a:cubicBezTo>
                        <a:pt x="23554" y="40363"/>
                        <a:pt x="23703" y="39800"/>
                        <a:pt x="24200" y="39634"/>
                      </a:cubicBezTo>
                      <a:cubicBezTo>
                        <a:pt x="24150" y="39221"/>
                        <a:pt x="24746" y="38029"/>
                        <a:pt x="24895" y="37499"/>
                      </a:cubicBezTo>
                      <a:cubicBezTo>
                        <a:pt x="25143" y="36622"/>
                        <a:pt x="25309" y="36043"/>
                        <a:pt x="25325" y="35066"/>
                      </a:cubicBezTo>
                      <a:cubicBezTo>
                        <a:pt x="25342" y="33361"/>
                        <a:pt x="26798" y="32782"/>
                        <a:pt x="28122" y="32020"/>
                      </a:cubicBezTo>
                      <a:cubicBezTo>
                        <a:pt x="29000" y="31540"/>
                        <a:pt x="29745" y="30878"/>
                        <a:pt x="30307" y="30051"/>
                      </a:cubicBezTo>
                      <a:cubicBezTo>
                        <a:pt x="30589" y="29604"/>
                        <a:pt x="31019" y="29289"/>
                        <a:pt x="31516" y="29140"/>
                      </a:cubicBezTo>
                      <a:cubicBezTo>
                        <a:pt x="31720" y="29071"/>
                        <a:pt x="32008" y="29053"/>
                        <a:pt x="32329" y="29053"/>
                      </a:cubicBezTo>
                      <a:cubicBezTo>
                        <a:pt x="32676" y="29053"/>
                        <a:pt x="33063" y="29074"/>
                        <a:pt x="33428" y="29074"/>
                      </a:cubicBezTo>
                      <a:cubicBezTo>
                        <a:pt x="34009" y="29074"/>
                        <a:pt x="34535" y="29020"/>
                        <a:pt x="34760" y="28743"/>
                      </a:cubicBezTo>
                      <a:lnTo>
                        <a:pt x="34760" y="28743"/>
                      </a:lnTo>
                      <a:cubicBezTo>
                        <a:pt x="34727" y="29091"/>
                        <a:pt x="35703" y="29273"/>
                        <a:pt x="35952" y="29538"/>
                      </a:cubicBezTo>
                      <a:cubicBezTo>
                        <a:pt x="36432" y="30051"/>
                        <a:pt x="36349" y="30531"/>
                        <a:pt x="36581" y="31143"/>
                      </a:cubicBezTo>
                      <a:cubicBezTo>
                        <a:pt x="36763" y="31623"/>
                        <a:pt x="37176" y="31971"/>
                        <a:pt x="37276" y="32484"/>
                      </a:cubicBezTo>
                      <a:cubicBezTo>
                        <a:pt x="37408" y="33129"/>
                        <a:pt x="37061" y="33609"/>
                        <a:pt x="36945" y="34189"/>
                      </a:cubicBezTo>
                      <a:cubicBezTo>
                        <a:pt x="37009" y="34198"/>
                        <a:pt x="37074" y="34202"/>
                        <a:pt x="37140" y="34202"/>
                      </a:cubicBezTo>
                      <a:cubicBezTo>
                        <a:pt x="37792" y="34202"/>
                        <a:pt x="38479" y="33793"/>
                        <a:pt x="39053" y="33793"/>
                      </a:cubicBezTo>
                      <a:cubicBezTo>
                        <a:pt x="39160" y="33793"/>
                        <a:pt x="39263" y="33808"/>
                        <a:pt x="39361" y="33841"/>
                      </a:cubicBezTo>
                      <a:cubicBezTo>
                        <a:pt x="40189" y="34139"/>
                        <a:pt x="40354" y="35083"/>
                        <a:pt x="40404" y="35894"/>
                      </a:cubicBezTo>
                      <a:cubicBezTo>
                        <a:pt x="40454" y="36738"/>
                        <a:pt x="40603" y="37532"/>
                        <a:pt x="40603" y="38310"/>
                      </a:cubicBezTo>
                      <a:cubicBezTo>
                        <a:pt x="40619" y="39204"/>
                        <a:pt x="40321" y="39899"/>
                        <a:pt x="40239" y="40677"/>
                      </a:cubicBezTo>
                      <a:cubicBezTo>
                        <a:pt x="40834" y="41339"/>
                        <a:pt x="41381" y="41422"/>
                        <a:pt x="41794" y="42250"/>
                      </a:cubicBezTo>
                      <a:cubicBezTo>
                        <a:pt x="42225" y="43094"/>
                        <a:pt x="42159" y="43855"/>
                        <a:pt x="42473" y="44683"/>
                      </a:cubicBezTo>
                      <a:cubicBezTo>
                        <a:pt x="42771" y="45510"/>
                        <a:pt x="43566" y="45610"/>
                        <a:pt x="44195" y="46172"/>
                      </a:cubicBezTo>
                      <a:cubicBezTo>
                        <a:pt x="44509" y="46470"/>
                        <a:pt x="44840" y="46768"/>
                        <a:pt x="45188" y="47033"/>
                      </a:cubicBezTo>
                      <a:cubicBezTo>
                        <a:pt x="45452" y="47232"/>
                        <a:pt x="45750" y="47265"/>
                        <a:pt x="45966" y="47563"/>
                      </a:cubicBezTo>
                      <a:cubicBezTo>
                        <a:pt x="46313" y="46950"/>
                        <a:pt x="45353" y="46321"/>
                        <a:pt x="45204" y="45726"/>
                      </a:cubicBezTo>
                      <a:cubicBezTo>
                        <a:pt x="44989" y="44964"/>
                        <a:pt x="45304" y="44286"/>
                        <a:pt x="44840" y="43607"/>
                      </a:cubicBezTo>
                      <a:cubicBezTo>
                        <a:pt x="44261" y="42763"/>
                        <a:pt x="43052" y="42349"/>
                        <a:pt x="42390" y="41604"/>
                      </a:cubicBezTo>
                      <a:cubicBezTo>
                        <a:pt x="41844" y="40992"/>
                        <a:pt x="41695" y="40578"/>
                        <a:pt x="41695" y="39767"/>
                      </a:cubicBezTo>
                      <a:cubicBezTo>
                        <a:pt x="41539" y="39767"/>
                        <a:pt x="41428" y="39649"/>
                        <a:pt x="41249" y="39649"/>
                      </a:cubicBezTo>
                      <a:cubicBezTo>
                        <a:pt x="41238" y="39649"/>
                        <a:pt x="41227" y="39650"/>
                        <a:pt x="41215" y="39651"/>
                      </a:cubicBezTo>
                      <a:cubicBezTo>
                        <a:pt x="41116" y="38873"/>
                        <a:pt x="41166" y="36175"/>
                        <a:pt x="42059" y="35927"/>
                      </a:cubicBezTo>
                      <a:cubicBezTo>
                        <a:pt x="42116" y="35911"/>
                        <a:pt x="42171" y="35903"/>
                        <a:pt x="42224" y="35903"/>
                      </a:cubicBezTo>
                      <a:cubicBezTo>
                        <a:pt x="42673" y="35903"/>
                        <a:pt x="43005" y="36426"/>
                        <a:pt x="43019" y="36870"/>
                      </a:cubicBezTo>
                      <a:cubicBezTo>
                        <a:pt x="43090" y="36869"/>
                        <a:pt x="43155" y="36868"/>
                        <a:pt x="43215" y="36868"/>
                      </a:cubicBezTo>
                      <a:cubicBezTo>
                        <a:pt x="44013" y="36868"/>
                        <a:pt x="43817" y="36989"/>
                        <a:pt x="44310" y="37698"/>
                      </a:cubicBezTo>
                      <a:cubicBezTo>
                        <a:pt x="44708" y="38261"/>
                        <a:pt x="44906" y="38443"/>
                        <a:pt x="45105" y="39204"/>
                      </a:cubicBezTo>
                      <a:cubicBezTo>
                        <a:pt x="45356" y="39124"/>
                        <a:pt x="45560" y="38910"/>
                        <a:pt x="45766" y="38910"/>
                      </a:cubicBezTo>
                      <a:cubicBezTo>
                        <a:pt x="45858" y="38910"/>
                        <a:pt x="45951" y="38954"/>
                        <a:pt x="46048" y="39072"/>
                      </a:cubicBezTo>
                      <a:cubicBezTo>
                        <a:pt x="46363" y="39452"/>
                        <a:pt x="45833" y="39899"/>
                        <a:pt x="46048" y="40214"/>
                      </a:cubicBezTo>
                      <a:cubicBezTo>
                        <a:pt x="46097" y="40289"/>
                        <a:pt x="46158" y="40323"/>
                        <a:pt x="46229" y="40323"/>
                      </a:cubicBezTo>
                      <a:cubicBezTo>
                        <a:pt x="46673" y="40323"/>
                        <a:pt x="47496" y="39045"/>
                        <a:pt x="47853" y="38774"/>
                      </a:cubicBezTo>
                      <a:cubicBezTo>
                        <a:pt x="48846" y="38045"/>
                        <a:pt x="49624" y="37946"/>
                        <a:pt x="49673" y="36556"/>
                      </a:cubicBezTo>
                      <a:cubicBezTo>
                        <a:pt x="49690" y="36026"/>
                        <a:pt x="49806" y="35248"/>
                        <a:pt x="49673" y="34735"/>
                      </a:cubicBezTo>
                      <a:cubicBezTo>
                        <a:pt x="49508" y="34023"/>
                        <a:pt x="49044" y="33974"/>
                        <a:pt x="48465" y="33494"/>
                      </a:cubicBezTo>
                      <a:cubicBezTo>
                        <a:pt x="47339" y="32567"/>
                        <a:pt x="46694" y="31921"/>
                        <a:pt x="46561" y="30547"/>
                      </a:cubicBezTo>
                      <a:cubicBezTo>
                        <a:pt x="46484" y="29754"/>
                        <a:pt x="47941" y="28814"/>
                        <a:pt x="48845" y="28814"/>
                      </a:cubicBezTo>
                      <a:cubicBezTo>
                        <a:pt x="48903" y="28814"/>
                        <a:pt x="48959" y="28818"/>
                        <a:pt x="49011" y="28826"/>
                      </a:cubicBezTo>
                      <a:cubicBezTo>
                        <a:pt x="51031" y="29107"/>
                        <a:pt x="49243" y="30464"/>
                        <a:pt x="49259" y="31309"/>
                      </a:cubicBezTo>
                      <a:cubicBezTo>
                        <a:pt x="49325" y="31324"/>
                        <a:pt x="49386" y="31331"/>
                        <a:pt x="49443" y="31331"/>
                      </a:cubicBezTo>
                      <a:cubicBezTo>
                        <a:pt x="49876" y="31331"/>
                        <a:pt x="50095" y="30937"/>
                        <a:pt x="50534" y="30878"/>
                      </a:cubicBezTo>
                      <a:cubicBezTo>
                        <a:pt x="50948" y="30001"/>
                        <a:pt x="50236" y="29190"/>
                        <a:pt x="51411" y="28660"/>
                      </a:cubicBezTo>
                      <a:cubicBezTo>
                        <a:pt x="51924" y="28429"/>
                        <a:pt x="52471" y="28544"/>
                        <a:pt x="52984" y="28362"/>
                      </a:cubicBezTo>
                      <a:cubicBezTo>
                        <a:pt x="53497" y="28164"/>
                        <a:pt x="53861" y="27651"/>
                        <a:pt x="54308" y="27336"/>
                      </a:cubicBezTo>
                      <a:cubicBezTo>
                        <a:pt x="54854" y="26955"/>
                        <a:pt x="55400" y="26790"/>
                        <a:pt x="55864" y="26293"/>
                      </a:cubicBezTo>
                      <a:cubicBezTo>
                        <a:pt x="56526" y="25615"/>
                        <a:pt x="56873" y="24771"/>
                        <a:pt x="57271" y="23943"/>
                      </a:cubicBezTo>
                      <a:cubicBezTo>
                        <a:pt x="57833" y="22851"/>
                        <a:pt x="57933" y="21576"/>
                        <a:pt x="57552" y="20417"/>
                      </a:cubicBezTo>
                      <a:cubicBezTo>
                        <a:pt x="57403" y="19921"/>
                        <a:pt x="57353" y="18845"/>
                        <a:pt x="56840" y="18514"/>
                      </a:cubicBezTo>
                      <a:cubicBezTo>
                        <a:pt x="56410" y="18216"/>
                        <a:pt x="55847" y="18646"/>
                        <a:pt x="55649" y="17968"/>
                      </a:cubicBezTo>
                      <a:cubicBezTo>
                        <a:pt x="55533" y="17835"/>
                        <a:pt x="55500" y="17637"/>
                        <a:pt x="55582" y="17471"/>
                      </a:cubicBezTo>
                      <a:cubicBezTo>
                        <a:pt x="56079" y="17438"/>
                        <a:pt x="56443" y="17107"/>
                        <a:pt x="56327" y="16594"/>
                      </a:cubicBezTo>
                      <a:cubicBezTo>
                        <a:pt x="56140" y="16587"/>
                        <a:pt x="55948" y="16572"/>
                        <a:pt x="55758" y="16572"/>
                      </a:cubicBezTo>
                      <a:cubicBezTo>
                        <a:pt x="55479" y="16572"/>
                        <a:pt x="55207" y="16605"/>
                        <a:pt x="54970" y="16743"/>
                      </a:cubicBezTo>
                      <a:cubicBezTo>
                        <a:pt x="54705" y="16296"/>
                        <a:pt x="54043" y="15915"/>
                        <a:pt x="54175" y="15336"/>
                      </a:cubicBezTo>
                      <a:cubicBezTo>
                        <a:pt x="54291" y="14839"/>
                        <a:pt x="54987" y="14856"/>
                        <a:pt x="54953" y="14111"/>
                      </a:cubicBezTo>
                      <a:lnTo>
                        <a:pt x="54953" y="14111"/>
                      </a:lnTo>
                      <a:cubicBezTo>
                        <a:pt x="55400" y="14425"/>
                        <a:pt x="55152" y="14922"/>
                        <a:pt x="55566" y="15121"/>
                      </a:cubicBezTo>
                      <a:cubicBezTo>
                        <a:pt x="55676" y="15171"/>
                        <a:pt x="55770" y="15193"/>
                        <a:pt x="55853" y="15193"/>
                      </a:cubicBezTo>
                      <a:cubicBezTo>
                        <a:pt x="56230" y="15193"/>
                        <a:pt x="56382" y="14755"/>
                        <a:pt x="56857" y="14674"/>
                      </a:cubicBezTo>
                      <a:cubicBezTo>
                        <a:pt x="56943" y="14660"/>
                        <a:pt x="57019" y="14654"/>
                        <a:pt x="57088" y="14654"/>
                      </a:cubicBezTo>
                      <a:cubicBezTo>
                        <a:pt x="57616" y="14654"/>
                        <a:pt x="57680" y="15029"/>
                        <a:pt x="57900" y="15468"/>
                      </a:cubicBezTo>
                      <a:cubicBezTo>
                        <a:pt x="58280" y="16213"/>
                        <a:pt x="58198" y="15932"/>
                        <a:pt x="58760" y="16329"/>
                      </a:cubicBezTo>
                      <a:cubicBezTo>
                        <a:pt x="59290" y="16693"/>
                        <a:pt x="59273" y="16561"/>
                        <a:pt x="59290" y="17372"/>
                      </a:cubicBezTo>
                      <a:cubicBezTo>
                        <a:pt x="59307" y="17868"/>
                        <a:pt x="59091" y="18547"/>
                        <a:pt x="59654" y="18729"/>
                      </a:cubicBezTo>
                      <a:cubicBezTo>
                        <a:pt x="59714" y="18749"/>
                        <a:pt x="59775" y="18759"/>
                        <a:pt x="59836" y="18759"/>
                      </a:cubicBezTo>
                      <a:cubicBezTo>
                        <a:pt x="60472" y="18759"/>
                        <a:pt x="61163" y="17740"/>
                        <a:pt x="61194" y="17272"/>
                      </a:cubicBezTo>
                      <a:cubicBezTo>
                        <a:pt x="61243" y="16346"/>
                        <a:pt x="60465" y="16528"/>
                        <a:pt x="59803" y="16064"/>
                      </a:cubicBezTo>
                      <a:cubicBezTo>
                        <a:pt x="59439" y="15799"/>
                        <a:pt x="59456" y="16031"/>
                        <a:pt x="59307" y="15568"/>
                      </a:cubicBezTo>
                      <a:lnTo>
                        <a:pt x="59307" y="15568"/>
                      </a:lnTo>
                      <a:cubicBezTo>
                        <a:pt x="59308" y="15571"/>
                        <a:pt x="59309" y="15573"/>
                        <a:pt x="59310" y="15573"/>
                      </a:cubicBezTo>
                      <a:cubicBezTo>
                        <a:pt x="59332" y="15573"/>
                        <a:pt x="59266" y="14573"/>
                        <a:pt x="59218" y="14573"/>
                      </a:cubicBezTo>
                      <a:cubicBezTo>
                        <a:pt x="59215" y="14573"/>
                        <a:pt x="59212" y="14577"/>
                        <a:pt x="59209" y="14586"/>
                      </a:cubicBezTo>
                      <a:lnTo>
                        <a:pt x="59209" y="14586"/>
                      </a:lnTo>
                      <a:cubicBezTo>
                        <a:pt x="59409" y="13912"/>
                        <a:pt x="60117" y="13844"/>
                        <a:pt x="59820" y="12969"/>
                      </a:cubicBezTo>
                      <a:cubicBezTo>
                        <a:pt x="61160" y="12638"/>
                        <a:pt x="61856" y="12505"/>
                        <a:pt x="61789" y="10966"/>
                      </a:cubicBezTo>
                      <a:cubicBezTo>
                        <a:pt x="61773" y="10701"/>
                        <a:pt x="61789" y="9940"/>
                        <a:pt x="61707" y="9658"/>
                      </a:cubicBezTo>
                      <a:cubicBezTo>
                        <a:pt x="61558" y="9129"/>
                        <a:pt x="61011" y="8847"/>
                        <a:pt x="60912" y="8202"/>
                      </a:cubicBezTo>
                      <a:lnTo>
                        <a:pt x="60912" y="8202"/>
                      </a:lnTo>
                      <a:cubicBezTo>
                        <a:pt x="61210" y="8549"/>
                        <a:pt x="61723" y="8616"/>
                        <a:pt x="62021" y="8947"/>
                      </a:cubicBezTo>
                      <a:cubicBezTo>
                        <a:pt x="62236" y="9178"/>
                        <a:pt x="62187" y="9361"/>
                        <a:pt x="62369" y="9609"/>
                      </a:cubicBezTo>
                      <a:cubicBezTo>
                        <a:pt x="62700" y="10089"/>
                        <a:pt x="62981" y="10486"/>
                        <a:pt x="63610" y="10767"/>
                      </a:cubicBezTo>
                      <a:cubicBezTo>
                        <a:pt x="63428" y="10420"/>
                        <a:pt x="62948" y="10089"/>
                        <a:pt x="62733" y="9675"/>
                      </a:cubicBezTo>
                      <a:cubicBezTo>
                        <a:pt x="62534" y="9311"/>
                        <a:pt x="62617" y="8732"/>
                        <a:pt x="62369" y="8367"/>
                      </a:cubicBezTo>
                      <a:cubicBezTo>
                        <a:pt x="62154" y="8036"/>
                        <a:pt x="60234" y="6828"/>
                        <a:pt x="59836" y="6778"/>
                      </a:cubicBezTo>
                      <a:cubicBezTo>
                        <a:pt x="59799" y="6775"/>
                        <a:pt x="59764" y="6773"/>
                        <a:pt x="59730" y="6773"/>
                      </a:cubicBezTo>
                      <a:cubicBezTo>
                        <a:pt x="59250" y="6773"/>
                        <a:pt x="59089" y="7115"/>
                        <a:pt x="58656" y="7115"/>
                      </a:cubicBezTo>
                      <a:cubicBezTo>
                        <a:pt x="58562" y="7115"/>
                        <a:pt x="58455" y="7099"/>
                        <a:pt x="58330" y="7060"/>
                      </a:cubicBezTo>
                      <a:cubicBezTo>
                        <a:pt x="57585" y="6811"/>
                        <a:pt x="56890" y="6116"/>
                        <a:pt x="57387" y="5355"/>
                      </a:cubicBezTo>
                      <a:cubicBezTo>
                        <a:pt x="57557" y="5090"/>
                        <a:pt x="57956" y="5014"/>
                        <a:pt x="58425" y="5014"/>
                      </a:cubicBezTo>
                      <a:cubicBezTo>
                        <a:pt x="59039" y="5014"/>
                        <a:pt x="59772" y="5143"/>
                        <a:pt x="60266" y="5143"/>
                      </a:cubicBezTo>
                      <a:cubicBezTo>
                        <a:pt x="60312" y="5143"/>
                        <a:pt x="60357" y="5142"/>
                        <a:pt x="60399" y="5140"/>
                      </a:cubicBezTo>
                      <a:cubicBezTo>
                        <a:pt x="60349" y="4825"/>
                        <a:pt x="60101" y="4577"/>
                        <a:pt x="59919" y="4296"/>
                      </a:cubicBezTo>
                      <a:lnTo>
                        <a:pt x="59919" y="4296"/>
                      </a:lnTo>
                      <a:cubicBezTo>
                        <a:pt x="60945" y="4527"/>
                        <a:pt x="62485" y="5669"/>
                        <a:pt x="63031" y="6530"/>
                      </a:cubicBezTo>
                      <a:cubicBezTo>
                        <a:pt x="63494" y="7275"/>
                        <a:pt x="63560" y="7623"/>
                        <a:pt x="64388" y="7987"/>
                      </a:cubicBezTo>
                      <a:cubicBezTo>
                        <a:pt x="64885" y="8202"/>
                        <a:pt x="65514" y="8268"/>
                        <a:pt x="65845" y="8682"/>
                      </a:cubicBezTo>
                      <a:cubicBezTo>
                        <a:pt x="65431" y="8152"/>
                        <a:pt x="64703" y="7689"/>
                        <a:pt x="64322" y="7143"/>
                      </a:cubicBezTo>
                      <a:cubicBezTo>
                        <a:pt x="64074" y="6778"/>
                        <a:pt x="64057" y="6348"/>
                        <a:pt x="63809" y="6000"/>
                      </a:cubicBezTo>
                      <a:lnTo>
                        <a:pt x="63809" y="6000"/>
                      </a:lnTo>
                      <a:cubicBezTo>
                        <a:pt x="64165" y="6116"/>
                        <a:pt x="64542" y="6171"/>
                        <a:pt x="64917" y="6171"/>
                      </a:cubicBezTo>
                      <a:cubicBezTo>
                        <a:pt x="65134" y="6171"/>
                        <a:pt x="65351" y="6153"/>
                        <a:pt x="65563" y="6116"/>
                      </a:cubicBezTo>
                      <a:cubicBezTo>
                        <a:pt x="62120" y="3931"/>
                        <a:pt x="58380" y="2260"/>
                        <a:pt x="54457" y="1151"/>
                      </a:cubicBezTo>
                      <a:cubicBezTo>
                        <a:pt x="54225" y="1217"/>
                        <a:pt x="53993" y="1267"/>
                        <a:pt x="53745" y="1267"/>
                      </a:cubicBezTo>
                      <a:cubicBezTo>
                        <a:pt x="53709" y="1267"/>
                        <a:pt x="53674" y="1268"/>
                        <a:pt x="53638" y="1268"/>
                      </a:cubicBezTo>
                      <a:cubicBezTo>
                        <a:pt x="53038" y="1268"/>
                        <a:pt x="52437" y="1171"/>
                        <a:pt x="51815" y="1171"/>
                      </a:cubicBezTo>
                      <a:cubicBezTo>
                        <a:pt x="51633" y="1171"/>
                        <a:pt x="51449" y="1179"/>
                        <a:pt x="51262" y="1200"/>
                      </a:cubicBezTo>
                      <a:cubicBezTo>
                        <a:pt x="50895" y="1239"/>
                        <a:pt x="50546" y="1257"/>
                        <a:pt x="50208" y="1257"/>
                      </a:cubicBezTo>
                      <a:cubicBezTo>
                        <a:pt x="48964" y="1257"/>
                        <a:pt x="47866" y="1016"/>
                        <a:pt x="46512" y="704"/>
                      </a:cubicBezTo>
                      <a:cubicBezTo>
                        <a:pt x="45171" y="403"/>
                        <a:pt x="43921" y="0"/>
                        <a:pt x="42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43" name="Google Shape;1543;p63"/>
                <p:cNvSpPr/>
                <p:nvPr/>
              </p:nvSpPr>
              <p:spPr>
                <a:xfrm>
                  <a:off x="2911600" y="546975"/>
                  <a:ext cx="45975" cy="43725"/>
                </a:xfrm>
                <a:custGeom>
                  <a:avLst/>
                  <a:gdLst/>
                  <a:ahLst/>
                  <a:cxnLst/>
                  <a:rect l="l" t="t" r="r" b="b"/>
                  <a:pathLst>
                    <a:path w="1839" h="1749" extrusionOk="0">
                      <a:moveTo>
                        <a:pt x="87" y="1"/>
                      </a:moveTo>
                      <a:cubicBezTo>
                        <a:pt x="61" y="1"/>
                        <a:pt x="33" y="8"/>
                        <a:pt x="1" y="27"/>
                      </a:cubicBezTo>
                      <a:cubicBezTo>
                        <a:pt x="166" y="242"/>
                        <a:pt x="299" y="474"/>
                        <a:pt x="415" y="722"/>
                      </a:cubicBezTo>
                      <a:cubicBezTo>
                        <a:pt x="514" y="1020"/>
                        <a:pt x="448" y="921"/>
                        <a:pt x="349" y="1103"/>
                      </a:cubicBezTo>
                      <a:cubicBezTo>
                        <a:pt x="200" y="1368"/>
                        <a:pt x="84" y="1649"/>
                        <a:pt x="514" y="1748"/>
                      </a:cubicBezTo>
                      <a:cubicBezTo>
                        <a:pt x="547" y="1616"/>
                        <a:pt x="564" y="1500"/>
                        <a:pt x="564" y="1368"/>
                      </a:cubicBezTo>
                      <a:cubicBezTo>
                        <a:pt x="574" y="1368"/>
                        <a:pt x="585" y="1369"/>
                        <a:pt x="595" y="1369"/>
                      </a:cubicBezTo>
                      <a:cubicBezTo>
                        <a:pt x="796" y="1369"/>
                        <a:pt x="931" y="1248"/>
                        <a:pt x="1104" y="1248"/>
                      </a:cubicBezTo>
                      <a:cubicBezTo>
                        <a:pt x="1143" y="1248"/>
                        <a:pt x="1183" y="1254"/>
                        <a:pt x="1226" y="1268"/>
                      </a:cubicBezTo>
                      <a:cubicBezTo>
                        <a:pt x="1361" y="1309"/>
                        <a:pt x="1463" y="1460"/>
                        <a:pt x="1595" y="1460"/>
                      </a:cubicBezTo>
                      <a:cubicBezTo>
                        <a:pt x="1625" y="1460"/>
                        <a:pt x="1656" y="1452"/>
                        <a:pt x="1689" y="1434"/>
                      </a:cubicBezTo>
                      <a:cubicBezTo>
                        <a:pt x="1789" y="1368"/>
                        <a:pt x="1838" y="1070"/>
                        <a:pt x="1822" y="970"/>
                      </a:cubicBezTo>
                      <a:cubicBezTo>
                        <a:pt x="1755" y="573"/>
                        <a:pt x="1160" y="557"/>
                        <a:pt x="829" y="391"/>
                      </a:cubicBezTo>
                      <a:cubicBezTo>
                        <a:pt x="597" y="259"/>
                        <a:pt x="497" y="110"/>
                        <a:pt x="216" y="27"/>
                      </a:cubicBezTo>
                      <a:cubicBezTo>
                        <a:pt x="166" y="17"/>
                        <a:pt x="128" y="1"/>
                        <a:pt x="8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44" name="Google Shape;1544;p63"/>
                <p:cNvSpPr/>
                <p:nvPr/>
              </p:nvSpPr>
              <p:spPr>
                <a:xfrm>
                  <a:off x="2866925" y="603500"/>
                  <a:ext cx="118775" cy="114650"/>
                </a:xfrm>
                <a:custGeom>
                  <a:avLst/>
                  <a:gdLst/>
                  <a:ahLst/>
                  <a:cxnLst/>
                  <a:rect l="l" t="t" r="r" b="b"/>
                  <a:pathLst>
                    <a:path w="4751" h="4586" extrusionOk="0">
                      <a:moveTo>
                        <a:pt x="2897" y="1"/>
                      </a:moveTo>
                      <a:cubicBezTo>
                        <a:pt x="2549" y="249"/>
                        <a:pt x="3261" y="1027"/>
                        <a:pt x="3360" y="1292"/>
                      </a:cubicBezTo>
                      <a:cubicBezTo>
                        <a:pt x="3427" y="1523"/>
                        <a:pt x="3443" y="1772"/>
                        <a:pt x="3410" y="2020"/>
                      </a:cubicBezTo>
                      <a:cubicBezTo>
                        <a:pt x="3383" y="2211"/>
                        <a:pt x="3358" y="2267"/>
                        <a:pt x="3323" y="2267"/>
                      </a:cubicBezTo>
                      <a:cubicBezTo>
                        <a:pt x="3272" y="2267"/>
                        <a:pt x="3199" y="2152"/>
                        <a:pt x="3062" y="2152"/>
                      </a:cubicBezTo>
                      <a:cubicBezTo>
                        <a:pt x="2847" y="2152"/>
                        <a:pt x="2616" y="2417"/>
                        <a:pt x="2566" y="2599"/>
                      </a:cubicBezTo>
                      <a:cubicBezTo>
                        <a:pt x="2500" y="2814"/>
                        <a:pt x="2698" y="3013"/>
                        <a:pt x="2599" y="3162"/>
                      </a:cubicBezTo>
                      <a:cubicBezTo>
                        <a:pt x="2533" y="3278"/>
                        <a:pt x="2417" y="3228"/>
                        <a:pt x="2318" y="3294"/>
                      </a:cubicBezTo>
                      <a:cubicBezTo>
                        <a:pt x="2235" y="3361"/>
                        <a:pt x="2169" y="3510"/>
                        <a:pt x="2102" y="3543"/>
                      </a:cubicBezTo>
                      <a:cubicBezTo>
                        <a:pt x="2044" y="3570"/>
                        <a:pt x="1981" y="3580"/>
                        <a:pt x="1917" y="3580"/>
                      </a:cubicBezTo>
                      <a:cubicBezTo>
                        <a:pt x="1746" y="3580"/>
                        <a:pt x="1564" y="3510"/>
                        <a:pt x="1407" y="3510"/>
                      </a:cubicBezTo>
                      <a:cubicBezTo>
                        <a:pt x="861" y="3510"/>
                        <a:pt x="66" y="3973"/>
                        <a:pt x="0" y="4552"/>
                      </a:cubicBezTo>
                      <a:cubicBezTo>
                        <a:pt x="513" y="4420"/>
                        <a:pt x="1225" y="4585"/>
                        <a:pt x="1606" y="4221"/>
                      </a:cubicBezTo>
                      <a:cubicBezTo>
                        <a:pt x="1752" y="4075"/>
                        <a:pt x="1962" y="3822"/>
                        <a:pt x="2202" y="3822"/>
                      </a:cubicBezTo>
                      <a:cubicBezTo>
                        <a:pt x="2261" y="3822"/>
                        <a:pt x="2322" y="3838"/>
                        <a:pt x="2384" y="3874"/>
                      </a:cubicBezTo>
                      <a:cubicBezTo>
                        <a:pt x="2582" y="3990"/>
                        <a:pt x="2698" y="4403"/>
                        <a:pt x="2897" y="4552"/>
                      </a:cubicBezTo>
                      <a:cubicBezTo>
                        <a:pt x="3096" y="4370"/>
                        <a:pt x="2748" y="4188"/>
                        <a:pt x="2798" y="3973"/>
                      </a:cubicBezTo>
                      <a:cubicBezTo>
                        <a:pt x="2834" y="3828"/>
                        <a:pt x="2968" y="3735"/>
                        <a:pt x="3108" y="3735"/>
                      </a:cubicBezTo>
                      <a:cubicBezTo>
                        <a:pt x="3160" y="3735"/>
                        <a:pt x="3212" y="3748"/>
                        <a:pt x="3261" y="3774"/>
                      </a:cubicBezTo>
                      <a:cubicBezTo>
                        <a:pt x="3466" y="3869"/>
                        <a:pt x="3401" y="4024"/>
                        <a:pt x="3638" y="4024"/>
                      </a:cubicBezTo>
                      <a:cubicBezTo>
                        <a:pt x="3649" y="4024"/>
                        <a:pt x="3662" y="4023"/>
                        <a:pt x="3675" y="4023"/>
                      </a:cubicBezTo>
                      <a:cubicBezTo>
                        <a:pt x="4056" y="4023"/>
                        <a:pt x="3973" y="3774"/>
                        <a:pt x="4072" y="3543"/>
                      </a:cubicBezTo>
                      <a:cubicBezTo>
                        <a:pt x="4136" y="3422"/>
                        <a:pt x="4166" y="3396"/>
                        <a:pt x="4201" y="3396"/>
                      </a:cubicBezTo>
                      <a:cubicBezTo>
                        <a:pt x="4228" y="3396"/>
                        <a:pt x="4258" y="3412"/>
                        <a:pt x="4309" y="3412"/>
                      </a:cubicBezTo>
                      <a:cubicBezTo>
                        <a:pt x="4345" y="3412"/>
                        <a:pt x="4391" y="3404"/>
                        <a:pt x="4453" y="3377"/>
                      </a:cubicBezTo>
                      <a:cubicBezTo>
                        <a:pt x="4751" y="3228"/>
                        <a:pt x="4651" y="2980"/>
                        <a:pt x="4519" y="2781"/>
                      </a:cubicBezTo>
                      <a:cubicBezTo>
                        <a:pt x="4370" y="2516"/>
                        <a:pt x="4171" y="2434"/>
                        <a:pt x="4171" y="2119"/>
                      </a:cubicBezTo>
                      <a:cubicBezTo>
                        <a:pt x="4171" y="1854"/>
                        <a:pt x="4287" y="1606"/>
                        <a:pt x="4221" y="1341"/>
                      </a:cubicBezTo>
                      <a:cubicBezTo>
                        <a:pt x="4056" y="679"/>
                        <a:pt x="3542" y="166"/>
                        <a:pt x="28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45" name="Google Shape;1545;p63"/>
                <p:cNvSpPr/>
                <p:nvPr/>
              </p:nvSpPr>
              <p:spPr>
                <a:xfrm>
                  <a:off x="2873125" y="732650"/>
                  <a:ext cx="24025" cy="33900"/>
                </a:xfrm>
                <a:custGeom>
                  <a:avLst/>
                  <a:gdLst/>
                  <a:ahLst/>
                  <a:cxnLst/>
                  <a:rect l="l" t="t" r="r" b="b"/>
                  <a:pathLst>
                    <a:path w="961" h="1356" extrusionOk="0">
                      <a:moveTo>
                        <a:pt x="578" y="1"/>
                      </a:moveTo>
                      <a:cubicBezTo>
                        <a:pt x="472" y="1"/>
                        <a:pt x="367" y="17"/>
                        <a:pt x="265" y="48"/>
                      </a:cubicBezTo>
                      <a:cubicBezTo>
                        <a:pt x="251" y="46"/>
                        <a:pt x="238" y="44"/>
                        <a:pt x="225" y="44"/>
                      </a:cubicBezTo>
                      <a:cubicBezTo>
                        <a:pt x="1" y="44"/>
                        <a:pt x="2" y="439"/>
                        <a:pt x="34" y="611"/>
                      </a:cubicBezTo>
                      <a:cubicBezTo>
                        <a:pt x="34" y="644"/>
                        <a:pt x="150" y="793"/>
                        <a:pt x="166" y="860"/>
                      </a:cubicBezTo>
                      <a:cubicBezTo>
                        <a:pt x="216" y="992"/>
                        <a:pt x="133" y="1124"/>
                        <a:pt x="232" y="1240"/>
                      </a:cubicBezTo>
                      <a:cubicBezTo>
                        <a:pt x="301" y="1322"/>
                        <a:pt x="368" y="1356"/>
                        <a:pt x="430" y="1356"/>
                      </a:cubicBezTo>
                      <a:cubicBezTo>
                        <a:pt x="607" y="1356"/>
                        <a:pt x="746" y="1084"/>
                        <a:pt x="795" y="876"/>
                      </a:cubicBezTo>
                      <a:cubicBezTo>
                        <a:pt x="795" y="744"/>
                        <a:pt x="795" y="595"/>
                        <a:pt x="795" y="462"/>
                      </a:cubicBezTo>
                      <a:cubicBezTo>
                        <a:pt x="828" y="313"/>
                        <a:pt x="961" y="231"/>
                        <a:pt x="927" y="65"/>
                      </a:cubicBezTo>
                      <a:cubicBezTo>
                        <a:pt x="814" y="21"/>
                        <a:pt x="696" y="1"/>
                        <a:pt x="57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46" name="Google Shape;1546;p63"/>
                <p:cNvSpPr/>
                <p:nvPr/>
              </p:nvSpPr>
              <p:spPr>
                <a:xfrm>
                  <a:off x="2745675" y="893975"/>
                  <a:ext cx="37075" cy="65425"/>
                </a:xfrm>
                <a:custGeom>
                  <a:avLst/>
                  <a:gdLst/>
                  <a:ahLst/>
                  <a:cxnLst/>
                  <a:rect l="l" t="t" r="r" b="b"/>
                  <a:pathLst>
                    <a:path w="1483" h="2617" extrusionOk="0">
                      <a:moveTo>
                        <a:pt x="769" y="0"/>
                      </a:moveTo>
                      <a:cubicBezTo>
                        <a:pt x="756" y="0"/>
                        <a:pt x="743" y="1"/>
                        <a:pt x="729" y="1"/>
                      </a:cubicBezTo>
                      <a:cubicBezTo>
                        <a:pt x="183" y="249"/>
                        <a:pt x="1" y="1060"/>
                        <a:pt x="166" y="1557"/>
                      </a:cubicBezTo>
                      <a:cubicBezTo>
                        <a:pt x="199" y="1673"/>
                        <a:pt x="249" y="1805"/>
                        <a:pt x="298" y="1921"/>
                      </a:cubicBezTo>
                      <a:cubicBezTo>
                        <a:pt x="365" y="2037"/>
                        <a:pt x="481" y="2070"/>
                        <a:pt x="530" y="2153"/>
                      </a:cubicBezTo>
                      <a:cubicBezTo>
                        <a:pt x="613" y="2302"/>
                        <a:pt x="663" y="2451"/>
                        <a:pt x="679" y="2616"/>
                      </a:cubicBezTo>
                      <a:cubicBezTo>
                        <a:pt x="696" y="2335"/>
                        <a:pt x="778" y="2054"/>
                        <a:pt x="927" y="1789"/>
                      </a:cubicBezTo>
                      <a:cubicBezTo>
                        <a:pt x="1093" y="1441"/>
                        <a:pt x="1010" y="1524"/>
                        <a:pt x="927" y="1176"/>
                      </a:cubicBezTo>
                      <a:cubicBezTo>
                        <a:pt x="830" y="884"/>
                        <a:pt x="1483" y="0"/>
                        <a:pt x="76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47" name="Google Shape;1547;p63"/>
                <p:cNvSpPr/>
                <p:nvPr/>
              </p:nvSpPr>
              <p:spPr>
                <a:xfrm>
                  <a:off x="2764300" y="1025575"/>
                  <a:ext cx="49275" cy="126650"/>
                </a:xfrm>
                <a:custGeom>
                  <a:avLst/>
                  <a:gdLst/>
                  <a:ahLst/>
                  <a:cxnLst/>
                  <a:rect l="l" t="t" r="r" b="b"/>
                  <a:pathLst>
                    <a:path w="1971" h="5066" extrusionOk="0">
                      <a:moveTo>
                        <a:pt x="795" y="1"/>
                      </a:moveTo>
                      <a:lnTo>
                        <a:pt x="795" y="1"/>
                      </a:lnTo>
                      <a:cubicBezTo>
                        <a:pt x="0" y="50"/>
                        <a:pt x="828" y="1573"/>
                        <a:pt x="679" y="1921"/>
                      </a:cubicBezTo>
                      <a:cubicBezTo>
                        <a:pt x="563" y="2219"/>
                        <a:pt x="365" y="2401"/>
                        <a:pt x="315" y="2748"/>
                      </a:cubicBezTo>
                      <a:cubicBezTo>
                        <a:pt x="249" y="3129"/>
                        <a:pt x="265" y="3543"/>
                        <a:pt x="563" y="3808"/>
                      </a:cubicBezTo>
                      <a:cubicBezTo>
                        <a:pt x="615" y="3747"/>
                        <a:pt x="665" y="3721"/>
                        <a:pt x="712" y="3721"/>
                      </a:cubicBezTo>
                      <a:cubicBezTo>
                        <a:pt x="910" y="3721"/>
                        <a:pt x="1066" y="4161"/>
                        <a:pt x="1093" y="4321"/>
                      </a:cubicBezTo>
                      <a:cubicBezTo>
                        <a:pt x="1176" y="4668"/>
                        <a:pt x="1060" y="5049"/>
                        <a:pt x="1573" y="5066"/>
                      </a:cubicBezTo>
                      <a:cubicBezTo>
                        <a:pt x="1573" y="4867"/>
                        <a:pt x="1573" y="4635"/>
                        <a:pt x="1573" y="4420"/>
                      </a:cubicBezTo>
                      <a:cubicBezTo>
                        <a:pt x="1556" y="4304"/>
                        <a:pt x="1573" y="4172"/>
                        <a:pt x="1622" y="4073"/>
                      </a:cubicBezTo>
                      <a:cubicBezTo>
                        <a:pt x="1656" y="3990"/>
                        <a:pt x="1771" y="3973"/>
                        <a:pt x="1788" y="3874"/>
                      </a:cubicBezTo>
                      <a:cubicBezTo>
                        <a:pt x="1871" y="3559"/>
                        <a:pt x="1672" y="3675"/>
                        <a:pt x="1523" y="3444"/>
                      </a:cubicBezTo>
                      <a:cubicBezTo>
                        <a:pt x="1457" y="3261"/>
                        <a:pt x="1440" y="3063"/>
                        <a:pt x="1474" y="2864"/>
                      </a:cubicBezTo>
                      <a:cubicBezTo>
                        <a:pt x="1523" y="2682"/>
                        <a:pt x="1755" y="2450"/>
                        <a:pt x="1821" y="2268"/>
                      </a:cubicBezTo>
                      <a:cubicBezTo>
                        <a:pt x="1954" y="1937"/>
                        <a:pt x="1970" y="1573"/>
                        <a:pt x="1887" y="1226"/>
                      </a:cubicBezTo>
                      <a:cubicBezTo>
                        <a:pt x="1771" y="779"/>
                        <a:pt x="1391" y="83"/>
                        <a:pt x="79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48" name="Google Shape;1548;p63"/>
                <p:cNvSpPr/>
                <p:nvPr/>
              </p:nvSpPr>
              <p:spPr>
                <a:xfrm>
                  <a:off x="2551950" y="1290275"/>
                  <a:ext cx="227275" cy="242075"/>
                </a:xfrm>
                <a:custGeom>
                  <a:avLst/>
                  <a:gdLst/>
                  <a:ahLst/>
                  <a:cxnLst/>
                  <a:rect l="l" t="t" r="r" b="b"/>
                  <a:pathLst>
                    <a:path w="9091" h="9683" extrusionOk="0">
                      <a:moveTo>
                        <a:pt x="6610" y="0"/>
                      </a:moveTo>
                      <a:cubicBezTo>
                        <a:pt x="6128" y="0"/>
                        <a:pt x="5935" y="1078"/>
                        <a:pt x="5681" y="1380"/>
                      </a:cubicBezTo>
                      <a:cubicBezTo>
                        <a:pt x="5515" y="1595"/>
                        <a:pt x="5349" y="1579"/>
                        <a:pt x="5101" y="1645"/>
                      </a:cubicBezTo>
                      <a:cubicBezTo>
                        <a:pt x="4869" y="1711"/>
                        <a:pt x="4654" y="1843"/>
                        <a:pt x="4472" y="1992"/>
                      </a:cubicBezTo>
                      <a:cubicBezTo>
                        <a:pt x="4108" y="2257"/>
                        <a:pt x="4108" y="2323"/>
                        <a:pt x="3992" y="2737"/>
                      </a:cubicBezTo>
                      <a:cubicBezTo>
                        <a:pt x="3909" y="3035"/>
                        <a:pt x="3744" y="3134"/>
                        <a:pt x="3479" y="3300"/>
                      </a:cubicBezTo>
                      <a:cubicBezTo>
                        <a:pt x="3016" y="3565"/>
                        <a:pt x="2618" y="3366"/>
                        <a:pt x="2171" y="3548"/>
                      </a:cubicBezTo>
                      <a:cubicBezTo>
                        <a:pt x="1642" y="3763"/>
                        <a:pt x="2056" y="4045"/>
                        <a:pt x="2022" y="4359"/>
                      </a:cubicBezTo>
                      <a:cubicBezTo>
                        <a:pt x="1989" y="4608"/>
                        <a:pt x="1625" y="4525"/>
                        <a:pt x="1377" y="4558"/>
                      </a:cubicBezTo>
                      <a:cubicBezTo>
                        <a:pt x="1286" y="4572"/>
                        <a:pt x="1219" y="4578"/>
                        <a:pt x="1163" y="4578"/>
                      </a:cubicBezTo>
                      <a:cubicBezTo>
                        <a:pt x="1017" y="4578"/>
                        <a:pt x="952" y="4535"/>
                        <a:pt x="748" y="4475"/>
                      </a:cubicBezTo>
                      <a:cubicBezTo>
                        <a:pt x="682" y="4457"/>
                        <a:pt x="621" y="4449"/>
                        <a:pt x="563" y="4449"/>
                      </a:cubicBezTo>
                      <a:cubicBezTo>
                        <a:pt x="198" y="4449"/>
                        <a:pt x="0" y="4789"/>
                        <a:pt x="86" y="5203"/>
                      </a:cubicBezTo>
                      <a:cubicBezTo>
                        <a:pt x="136" y="5435"/>
                        <a:pt x="301" y="5584"/>
                        <a:pt x="318" y="5849"/>
                      </a:cubicBezTo>
                      <a:cubicBezTo>
                        <a:pt x="318" y="6097"/>
                        <a:pt x="185" y="6312"/>
                        <a:pt x="185" y="6561"/>
                      </a:cubicBezTo>
                      <a:cubicBezTo>
                        <a:pt x="169" y="6941"/>
                        <a:pt x="268" y="7471"/>
                        <a:pt x="682" y="7637"/>
                      </a:cubicBezTo>
                      <a:cubicBezTo>
                        <a:pt x="692" y="7639"/>
                        <a:pt x="706" y="7640"/>
                        <a:pt x="723" y="7640"/>
                      </a:cubicBezTo>
                      <a:cubicBezTo>
                        <a:pt x="789" y="7640"/>
                        <a:pt x="897" y="7625"/>
                        <a:pt x="966" y="7625"/>
                      </a:cubicBezTo>
                      <a:cubicBezTo>
                        <a:pt x="997" y="7625"/>
                        <a:pt x="1021" y="7628"/>
                        <a:pt x="1029" y="7637"/>
                      </a:cubicBezTo>
                      <a:cubicBezTo>
                        <a:pt x="1195" y="7769"/>
                        <a:pt x="1046" y="8067"/>
                        <a:pt x="1062" y="8249"/>
                      </a:cubicBezTo>
                      <a:cubicBezTo>
                        <a:pt x="1062" y="8564"/>
                        <a:pt x="1245" y="8828"/>
                        <a:pt x="1509" y="8977"/>
                      </a:cubicBezTo>
                      <a:cubicBezTo>
                        <a:pt x="1645" y="9079"/>
                        <a:pt x="1649" y="9104"/>
                        <a:pt x="1713" y="9104"/>
                      </a:cubicBezTo>
                      <a:cubicBezTo>
                        <a:pt x="1742" y="9104"/>
                        <a:pt x="1784" y="9098"/>
                        <a:pt x="1857" y="9093"/>
                      </a:cubicBezTo>
                      <a:cubicBezTo>
                        <a:pt x="1996" y="9093"/>
                        <a:pt x="2065" y="8999"/>
                        <a:pt x="2202" y="8999"/>
                      </a:cubicBezTo>
                      <a:cubicBezTo>
                        <a:pt x="2228" y="8999"/>
                        <a:pt x="2256" y="9003"/>
                        <a:pt x="2287" y="9010"/>
                      </a:cubicBezTo>
                      <a:cubicBezTo>
                        <a:pt x="2387" y="9044"/>
                        <a:pt x="2486" y="9159"/>
                        <a:pt x="2585" y="9209"/>
                      </a:cubicBezTo>
                      <a:cubicBezTo>
                        <a:pt x="2815" y="9324"/>
                        <a:pt x="3023" y="9360"/>
                        <a:pt x="3228" y="9360"/>
                      </a:cubicBezTo>
                      <a:cubicBezTo>
                        <a:pt x="3553" y="9360"/>
                        <a:pt x="3871" y="9269"/>
                        <a:pt x="4257" y="9259"/>
                      </a:cubicBezTo>
                      <a:cubicBezTo>
                        <a:pt x="4267" y="9258"/>
                        <a:pt x="4277" y="9258"/>
                        <a:pt x="4287" y="9258"/>
                      </a:cubicBezTo>
                      <a:cubicBezTo>
                        <a:pt x="4758" y="9258"/>
                        <a:pt x="4878" y="9640"/>
                        <a:pt x="5300" y="9673"/>
                      </a:cubicBezTo>
                      <a:cubicBezTo>
                        <a:pt x="5361" y="9678"/>
                        <a:pt x="5425" y="9682"/>
                        <a:pt x="5489" y="9682"/>
                      </a:cubicBezTo>
                      <a:cubicBezTo>
                        <a:pt x="5789" y="9682"/>
                        <a:pt x="6083" y="9600"/>
                        <a:pt x="6028" y="9259"/>
                      </a:cubicBezTo>
                      <a:lnTo>
                        <a:pt x="6028" y="9259"/>
                      </a:lnTo>
                      <a:cubicBezTo>
                        <a:pt x="6176" y="9281"/>
                        <a:pt x="6339" y="9414"/>
                        <a:pt x="6481" y="9414"/>
                      </a:cubicBezTo>
                      <a:cubicBezTo>
                        <a:pt x="6545" y="9414"/>
                        <a:pt x="6605" y="9386"/>
                        <a:pt x="6657" y="9308"/>
                      </a:cubicBezTo>
                      <a:cubicBezTo>
                        <a:pt x="6806" y="9077"/>
                        <a:pt x="6425" y="8712"/>
                        <a:pt x="6425" y="8481"/>
                      </a:cubicBezTo>
                      <a:cubicBezTo>
                        <a:pt x="6425" y="8282"/>
                        <a:pt x="6591" y="8034"/>
                        <a:pt x="6624" y="7819"/>
                      </a:cubicBezTo>
                      <a:cubicBezTo>
                        <a:pt x="6641" y="7620"/>
                        <a:pt x="6641" y="7405"/>
                        <a:pt x="6591" y="7206"/>
                      </a:cubicBezTo>
                      <a:cubicBezTo>
                        <a:pt x="6889" y="7041"/>
                        <a:pt x="7418" y="7157"/>
                        <a:pt x="7601" y="6776"/>
                      </a:cubicBezTo>
                      <a:cubicBezTo>
                        <a:pt x="7716" y="6528"/>
                        <a:pt x="7567" y="6031"/>
                        <a:pt x="7567" y="5750"/>
                      </a:cubicBezTo>
                      <a:cubicBezTo>
                        <a:pt x="7567" y="5551"/>
                        <a:pt x="7584" y="5303"/>
                        <a:pt x="7750" y="5203"/>
                      </a:cubicBezTo>
                      <a:cubicBezTo>
                        <a:pt x="7791" y="5181"/>
                        <a:pt x="7850" y="5175"/>
                        <a:pt x="7918" y="5175"/>
                      </a:cubicBezTo>
                      <a:cubicBezTo>
                        <a:pt x="8004" y="5175"/>
                        <a:pt x="8104" y="5185"/>
                        <a:pt x="8197" y="5185"/>
                      </a:cubicBezTo>
                      <a:cubicBezTo>
                        <a:pt x="8352" y="5185"/>
                        <a:pt x="8487" y="5156"/>
                        <a:pt x="8511" y="5005"/>
                      </a:cubicBezTo>
                      <a:cubicBezTo>
                        <a:pt x="8561" y="4740"/>
                        <a:pt x="7932" y="4624"/>
                        <a:pt x="7832" y="4376"/>
                      </a:cubicBezTo>
                      <a:cubicBezTo>
                        <a:pt x="7716" y="4111"/>
                        <a:pt x="7849" y="3929"/>
                        <a:pt x="7865" y="3714"/>
                      </a:cubicBezTo>
                      <a:cubicBezTo>
                        <a:pt x="7898" y="3201"/>
                        <a:pt x="7369" y="2886"/>
                        <a:pt x="7766" y="2356"/>
                      </a:cubicBezTo>
                      <a:cubicBezTo>
                        <a:pt x="7898" y="2174"/>
                        <a:pt x="8544" y="2241"/>
                        <a:pt x="8478" y="1959"/>
                      </a:cubicBezTo>
                      <a:cubicBezTo>
                        <a:pt x="8445" y="1761"/>
                        <a:pt x="8081" y="1893"/>
                        <a:pt x="8130" y="1612"/>
                      </a:cubicBezTo>
                      <a:cubicBezTo>
                        <a:pt x="8445" y="1529"/>
                        <a:pt x="8776" y="1413"/>
                        <a:pt x="9090" y="1347"/>
                      </a:cubicBezTo>
                      <a:cubicBezTo>
                        <a:pt x="9007" y="867"/>
                        <a:pt x="8147" y="1065"/>
                        <a:pt x="7849" y="850"/>
                      </a:cubicBezTo>
                      <a:cubicBezTo>
                        <a:pt x="7650" y="685"/>
                        <a:pt x="7584" y="403"/>
                        <a:pt x="7352" y="238"/>
                      </a:cubicBezTo>
                      <a:cubicBezTo>
                        <a:pt x="7121" y="72"/>
                        <a:pt x="6972" y="105"/>
                        <a:pt x="6674" y="6"/>
                      </a:cubicBezTo>
                      <a:cubicBezTo>
                        <a:pt x="6652" y="2"/>
                        <a:pt x="6631" y="0"/>
                        <a:pt x="661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49" name="Google Shape;1549;p63"/>
                <p:cNvSpPr/>
                <p:nvPr/>
              </p:nvSpPr>
              <p:spPr>
                <a:xfrm>
                  <a:off x="2235875" y="1325475"/>
                  <a:ext cx="258650" cy="260025"/>
                </a:xfrm>
                <a:custGeom>
                  <a:avLst/>
                  <a:gdLst/>
                  <a:ahLst/>
                  <a:cxnLst/>
                  <a:rect l="l" t="t" r="r" b="b"/>
                  <a:pathLst>
                    <a:path w="10346" h="10401" extrusionOk="0">
                      <a:moveTo>
                        <a:pt x="1713" y="1"/>
                      </a:moveTo>
                      <a:cubicBezTo>
                        <a:pt x="1336" y="1"/>
                        <a:pt x="939" y="100"/>
                        <a:pt x="554" y="100"/>
                      </a:cubicBezTo>
                      <a:cubicBezTo>
                        <a:pt x="365" y="100"/>
                        <a:pt x="179" y="76"/>
                        <a:pt x="0" y="5"/>
                      </a:cubicBezTo>
                      <a:lnTo>
                        <a:pt x="0" y="5"/>
                      </a:lnTo>
                      <a:cubicBezTo>
                        <a:pt x="331" y="220"/>
                        <a:pt x="348" y="816"/>
                        <a:pt x="662" y="1064"/>
                      </a:cubicBezTo>
                      <a:cubicBezTo>
                        <a:pt x="894" y="1246"/>
                        <a:pt x="1209" y="1197"/>
                        <a:pt x="1440" y="1445"/>
                      </a:cubicBezTo>
                      <a:cubicBezTo>
                        <a:pt x="1705" y="1743"/>
                        <a:pt x="1689" y="2091"/>
                        <a:pt x="2036" y="2355"/>
                      </a:cubicBezTo>
                      <a:cubicBezTo>
                        <a:pt x="2351" y="2587"/>
                        <a:pt x="2417" y="2769"/>
                        <a:pt x="2632" y="3067"/>
                      </a:cubicBezTo>
                      <a:cubicBezTo>
                        <a:pt x="2831" y="3349"/>
                        <a:pt x="3079" y="3183"/>
                        <a:pt x="3377" y="3365"/>
                      </a:cubicBezTo>
                      <a:cubicBezTo>
                        <a:pt x="3542" y="3498"/>
                        <a:pt x="3658" y="3713"/>
                        <a:pt x="3691" y="3928"/>
                      </a:cubicBezTo>
                      <a:cubicBezTo>
                        <a:pt x="3774" y="4176"/>
                        <a:pt x="3874" y="4408"/>
                        <a:pt x="3989" y="4640"/>
                      </a:cubicBezTo>
                      <a:cubicBezTo>
                        <a:pt x="4221" y="5186"/>
                        <a:pt x="4320" y="5600"/>
                        <a:pt x="4867" y="5947"/>
                      </a:cubicBezTo>
                      <a:cubicBezTo>
                        <a:pt x="5529" y="6344"/>
                        <a:pt x="5446" y="6924"/>
                        <a:pt x="5860" y="7536"/>
                      </a:cubicBezTo>
                      <a:cubicBezTo>
                        <a:pt x="6108" y="7917"/>
                        <a:pt x="6389" y="8265"/>
                        <a:pt x="6704" y="8579"/>
                      </a:cubicBezTo>
                      <a:cubicBezTo>
                        <a:pt x="7035" y="8894"/>
                        <a:pt x="7498" y="9092"/>
                        <a:pt x="7846" y="9374"/>
                      </a:cubicBezTo>
                      <a:cubicBezTo>
                        <a:pt x="8127" y="9556"/>
                        <a:pt x="8376" y="9787"/>
                        <a:pt x="8591" y="10019"/>
                      </a:cubicBezTo>
                      <a:cubicBezTo>
                        <a:pt x="8735" y="10179"/>
                        <a:pt x="8910" y="10401"/>
                        <a:pt x="9145" y="10401"/>
                      </a:cubicBezTo>
                      <a:cubicBezTo>
                        <a:pt x="9153" y="10401"/>
                        <a:pt x="9162" y="10400"/>
                        <a:pt x="9170" y="10400"/>
                      </a:cubicBezTo>
                      <a:cubicBezTo>
                        <a:pt x="9187" y="10151"/>
                        <a:pt x="9187" y="9903"/>
                        <a:pt x="9154" y="9655"/>
                      </a:cubicBezTo>
                      <a:cubicBezTo>
                        <a:pt x="9179" y="9651"/>
                        <a:pt x="9204" y="9649"/>
                        <a:pt x="9229" y="9649"/>
                      </a:cubicBezTo>
                      <a:cubicBezTo>
                        <a:pt x="9506" y="9649"/>
                        <a:pt x="9727" y="9887"/>
                        <a:pt x="10031" y="9887"/>
                      </a:cubicBezTo>
                      <a:cubicBezTo>
                        <a:pt x="9832" y="9754"/>
                        <a:pt x="10296" y="8596"/>
                        <a:pt x="10312" y="8331"/>
                      </a:cubicBezTo>
                      <a:cubicBezTo>
                        <a:pt x="10345" y="8231"/>
                        <a:pt x="10329" y="8116"/>
                        <a:pt x="10296" y="8016"/>
                      </a:cubicBezTo>
                      <a:cubicBezTo>
                        <a:pt x="10246" y="7917"/>
                        <a:pt x="10081" y="7851"/>
                        <a:pt x="10047" y="7751"/>
                      </a:cubicBezTo>
                      <a:cubicBezTo>
                        <a:pt x="9981" y="7586"/>
                        <a:pt x="10114" y="7404"/>
                        <a:pt x="10064" y="7238"/>
                      </a:cubicBezTo>
                      <a:cubicBezTo>
                        <a:pt x="9948" y="6874"/>
                        <a:pt x="9385" y="6891"/>
                        <a:pt x="9121" y="6709"/>
                      </a:cubicBezTo>
                      <a:cubicBezTo>
                        <a:pt x="8889" y="6543"/>
                        <a:pt x="8740" y="6262"/>
                        <a:pt x="8558" y="6047"/>
                      </a:cubicBezTo>
                      <a:cubicBezTo>
                        <a:pt x="8425" y="5881"/>
                        <a:pt x="8144" y="5699"/>
                        <a:pt x="8078" y="5500"/>
                      </a:cubicBezTo>
                      <a:cubicBezTo>
                        <a:pt x="7929" y="5037"/>
                        <a:pt x="8492" y="4755"/>
                        <a:pt x="7863" y="4458"/>
                      </a:cubicBezTo>
                      <a:cubicBezTo>
                        <a:pt x="7664" y="4375"/>
                        <a:pt x="7548" y="4408"/>
                        <a:pt x="7349" y="4259"/>
                      </a:cubicBezTo>
                      <a:cubicBezTo>
                        <a:pt x="7184" y="4126"/>
                        <a:pt x="7052" y="3978"/>
                        <a:pt x="6869" y="3862"/>
                      </a:cubicBezTo>
                      <a:cubicBezTo>
                        <a:pt x="6489" y="3547"/>
                        <a:pt x="6075" y="3282"/>
                        <a:pt x="5628" y="3067"/>
                      </a:cubicBezTo>
                      <a:cubicBezTo>
                        <a:pt x="5463" y="2984"/>
                        <a:pt x="5247" y="3017"/>
                        <a:pt x="5082" y="2935"/>
                      </a:cubicBezTo>
                      <a:cubicBezTo>
                        <a:pt x="4949" y="2869"/>
                        <a:pt x="4850" y="2686"/>
                        <a:pt x="4751" y="2571"/>
                      </a:cubicBezTo>
                      <a:cubicBezTo>
                        <a:pt x="4552" y="2372"/>
                        <a:pt x="4304" y="2256"/>
                        <a:pt x="4089" y="2074"/>
                      </a:cubicBezTo>
                      <a:cubicBezTo>
                        <a:pt x="3824" y="1859"/>
                        <a:pt x="3542" y="1660"/>
                        <a:pt x="3261" y="1478"/>
                      </a:cubicBezTo>
                      <a:cubicBezTo>
                        <a:pt x="2765" y="1147"/>
                        <a:pt x="2930" y="535"/>
                        <a:pt x="2450" y="204"/>
                      </a:cubicBezTo>
                      <a:cubicBezTo>
                        <a:pt x="2221" y="47"/>
                        <a:pt x="1972" y="1"/>
                        <a:pt x="171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50" name="Google Shape;1550;p63"/>
                <p:cNvSpPr/>
                <p:nvPr/>
              </p:nvSpPr>
              <p:spPr>
                <a:xfrm>
                  <a:off x="2469675" y="1583800"/>
                  <a:ext cx="221825" cy="49975"/>
                </a:xfrm>
                <a:custGeom>
                  <a:avLst/>
                  <a:gdLst/>
                  <a:ahLst/>
                  <a:cxnLst/>
                  <a:rect l="l" t="t" r="r" b="b"/>
                  <a:pathLst>
                    <a:path w="8873" h="1999" extrusionOk="0">
                      <a:moveTo>
                        <a:pt x="1407" y="1"/>
                      </a:moveTo>
                      <a:cubicBezTo>
                        <a:pt x="1275" y="17"/>
                        <a:pt x="1142" y="67"/>
                        <a:pt x="1027" y="133"/>
                      </a:cubicBezTo>
                      <a:cubicBezTo>
                        <a:pt x="1003" y="133"/>
                        <a:pt x="979" y="133"/>
                        <a:pt x="955" y="133"/>
                      </a:cubicBezTo>
                      <a:cubicBezTo>
                        <a:pt x="648" y="133"/>
                        <a:pt x="357" y="147"/>
                        <a:pt x="480" y="547"/>
                      </a:cubicBezTo>
                      <a:cubicBezTo>
                        <a:pt x="315" y="563"/>
                        <a:pt x="149" y="613"/>
                        <a:pt x="0" y="679"/>
                      </a:cubicBezTo>
                      <a:cubicBezTo>
                        <a:pt x="220" y="789"/>
                        <a:pt x="462" y="853"/>
                        <a:pt x="708" y="853"/>
                      </a:cubicBezTo>
                      <a:cubicBezTo>
                        <a:pt x="759" y="853"/>
                        <a:pt x="810" y="850"/>
                        <a:pt x="861" y="845"/>
                      </a:cubicBezTo>
                      <a:cubicBezTo>
                        <a:pt x="934" y="845"/>
                        <a:pt x="1027" y="765"/>
                        <a:pt x="1090" y="765"/>
                      </a:cubicBezTo>
                      <a:cubicBezTo>
                        <a:pt x="1127" y="765"/>
                        <a:pt x="1153" y="792"/>
                        <a:pt x="1159" y="878"/>
                      </a:cubicBezTo>
                      <a:cubicBezTo>
                        <a:pt x="1175" y="994"/>
                        <a:pt x="1010" y="1110"/>
                        <a:pt x="977" y="1192"/>
                      </a:cubicBezTo>
                      <a:cubicBezTo>
                        <a:pt x="1142" y="1192"/>
                        <a:pt x="1308" y="1225"/>
                        <a:pt x="1457" y="1275"/>
                      </a:cubicBezTo>
                      <a:cubicBezTo>
                        <a:pt x="1628" y="1307"/>
                        <a:pt x="1799" y="1325"/>
                        <a:pt x="1974" y="1325"/>
                      </a:cubicBezTo>
                      <a:cubicBezTo>
                        <a:pt x="2071" y="1325"/>
                        <a:pt x="2168" y="1320"/>
                        <a:pt x="2268" y="1308"/>
                      </a:cubicBezTo>
                      <a:cubicBezTo>
                        <a:pt x="2516" y="1308"/>
                        <a:pt x="2764" y="1341"/>
                        <a:pt x="2996" y="1407"/>
                      </a:cubicBezTo>
                      <a:cubicBezTo>
                        <a:pt x="3317" y="1456"/>
                        <a:pt x="3637" y="1690"/>
                        <a:pt x="3957" y="1690"/>
                      </a:cubicBezTo>
                      <a:cubicBezTo>
                        <a:pt x="3968" y="1690"/>
                        <a:pt x="3979" y="1689"/>
                        <a:pt x="3989" y="1689"/>
                      </a:cubicBezTo>
                      <a:cubicBezTo>
                        <a:pt x="4221" y="1689"/>
                        <a:pt x="4420" y="1590"/>
                        <a:pt x="4668" y="1590"/>
                      </a:cubicBezTo>
                      <a:cubicBezTo>
                        <a:pt x="4933" y="1606"/>
                        <a:pt x="5214" y="1623"/>
                        <a:pt x="5496" y="1623"/>
                      </a:cubicBezTo>
                      <a:cubicBezTo>
                        <a:pt x="5653" y="1614"/>
                        <a:pt x="5810" y="1610"/>
                        <a:pt x="5967" y="1610"/>
                      </a:cubicBezTo>
                      <a:cubicBezTo>
                        <a:pt x="6125" y="1610"/>
                        <a:pt x="6282" y="1614"/>
                        <a:pt x="6439" y="1623"/>
                      </a:cubicBezTo>
                      <a:cubicBezTo>
                        <a:pt x="6704" y="1689"/>
                        <a:pt x="6969" y="1755"/>
                        <a:pt x="7217" y="1854"/>
                      </a:cubicBezTo>
                      <a:cubicBezTo>
                        <a:pt x="7634" y="1956"/>
                        <a:pt x="8052" y="1999"/>
                        <a:pt x="8476" y="1999"/>
                      </a:cubicBezTo>
                      <a:cubicBezTo>
                        <a:pt x="8607" y="1999"/>
                        <a:pt x="8739" y="1995"/>
                        <a:pt x="8872" y="1987"/>
                      </a:cubicBezTo>
                      <a:cubicBezTo>
                        <a:pt x="8707" y="1656"/>
                        <a:pt x="8343" y="1722"/>
                        <a:pt x="8111" y="1507"/>
                      </a:cubicBezTo>
                      <a:cubicBezTo>
                        <a:pt x="7920" y="1346"/>
                        <a:pt x="8028" y="1236"/>
                        <a:pt x="7803" y="1236"/>
                      </a:cubicBezTo>
                      <a:cubicBezTo>
                        <a:pt x="7774" y="1236"/>
                        <a:pt x="7739" y="1238"/>
                        <a:pt x="7697" y="1242"/>
                      </a:cubicBezTo>
                      <a:cubicBezTo>
                        <a:pt x="7574" y="1242"/>
                        <a:pt x="7381" y="1307"/>
                        <a:pt x="7213" y="1307"/>
                      </a:cubicBezTo>
                      <a:cubicBezTo>
                        <a:pt x="7087" y="1307"/>
                        <a:pt x="6976" y="1270"/>
                        <a:pt x="6919" y="1143"/>
                      </a:cubicBezTo>
                      <a:cubicBezTo>
                        <a:pt x="6770" y="778"/>
                        <a:pt x="7333" y="894"/>
                        <a:pt x="7349" y="630"/>
                      </a:cubicBezTo>
                      <a:cubicBezTo>
                        <a:pt x="7286" y="603"/>
                        <a:pt x="7222" y="595"/>
                        <a:pt x="7158" y="595"/>
                      </a:cubicBezTo>
                      <a:cubicBezTo>
                        <a:pt x="7067" y="595"/>
                        <a:pt x="6976" y="611"/>
                        <a:pt x="6885" y="611"/>
                      </a:cubicBezTo>
                      <a:cubicBezTo>
                        <a:pt x="6841" y="611"/>
                        <a:pt x="6797" y="607"/>
                        <a:pt x="6754" y="596"/>
                      </a:cubicBezTo>
                      <a:cubicBezTo>
                        <a:pt x="6472" y="530"/>
                        <a:pt x="6356" y="381"/>
                        <a:pt x="6058" y="365"/>
                      </a:cubicBezTo>
                      <a:cubicBezTo>
                        <a:pt x="5621" y="330"/>
                        <a:pt x="5208" y="216"/>
                        <a:pt x="4786" y="216"/>
                      </a:cubicBezTo>
                      <a:cubicBezTo>
                        <a:pt x="4600" y="216"/>
                        <a:pt x="4413" y="238"/>
                        <a:pt x="4221" y="298"/>
                      </a:cubicBezTo>
                      <a:cubicBezTo>
                        <a:pt x="3907" y="408"/>
                        <a:pt x="3580" y="463"/>
                        <a:pt x="3253" y="463"/>
                      </a:cubicBezTo>
                      <a:cubicBezTo>
                        <a:pt x="2839" y="463"/>
                        <a:pt x="2425" y="375"/>
                        <a:pt x="2036" y="199"/>
                      </a:cubicBezTo>
                      <a:cubicBezTo>
                        <a:pt x="1854" y="83"/>
                        <a:pt x="1622" y="17"/>
                        <a:pt x="140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51" name="Google Shape;1551;p63"/>
                <p:cNvSpPr/>
                <p:nvPr/>
              </p:nvSpPr>
              <p:spPr>
                <a:xfrm>
                  <a:off x="2754375" y="1390150"/>
                  <a:ext cx="141950" cy="176225"/>
                </a:xfrm>
                <a:custGeom>
                  <a:avLst/>
                  <a:gdLst/>
                  <a:ahLst/>
                  <a:cxnLst/>
                  <a:rect l="l" t="t" r="r" b="b"/>
                  <a:pathLst>
                    <a:path w="5678" h="7049" extrusionOk="0">
                      <a:moveTo>
                        <a:pt x="5578" y="0"/>
                      </a:moveTo>
                      <a:cubicBezTo>
                        <a:pt x="5313" y="712"/>
                        <a:pt x="4602" y="728"/>
                        <a:pt x="3923" y="844"/>
                      </a:cubicBezTo>
                      <a:cubicBezTo>
                        <a:pt x="3874" y="852"/>
                        <a:pt x="3825" y="855"/>
                        <a:pt x="3778" y="855"/>
                      </a:cubicBezTo>
                      <a:cubicBezTo>
                        <a:pt x="3520" y="855"/>
                        <a:pt x="3278" y="759"/>
                        <a:pt x="3013" y="745"/>
                      </a:cubicBezTo>
                      <a:cubicBezTo>
                        <a:pt x="2970" y="743"/>
                        <a:pt x="2927" y="742"/>
                        <a:pt x="2885" y="742"/>
                      </a:cubicBezTo>
                      <a:cubicBezTo>
                        <a:pt x="2629" y="742"/>
                        <a:pt x="2372" y="778"/>
                        <a:pt x="2102" y="778"/>
                      </a:cubicBezTo>
                      <a:cubicBezTo>
                        <a:pt x="2061" y="775"/>
                        <a:pt x="2021" y="774"/>
                        <a:pt x="1982" y="774"/>
                      </a:cubicBezTo>
                      <a:cubicBezTo>
                        <a:pt x="1540" y="774"/>
                        <a:pt x="1265" y="954"/>
                        <a:pt x="1159" y="1457"/>
                      </a:cubicBezTo>
                      <a:cubicBezTo>
                        <a:pt x="1059" y="1804"/>
                        <a:pt x="993" y="2135"/>
                        <a:pt x="960" y="2483"/>
                      </a:cubicBezTo>
                      <a:cubicBezTo>
                        <a:pt x="944" y="2715"/>
                        <a:pt x="977" y="2946"/>
                        <a:pt x="960" y="3178"/>
                      </a:cubicBezTo>
                      <a:cubicBezTo>
                        <a:pt x="910" y="3609"/>
                        <a:pt x="596" y="3973"/>
                        <a:pt x="364" y="4320"/>
                      </a:cubicBezTo>
                      <a:cubicBezTo>
                        <a:pt x="248" y="4502"/>
                        <a:pt x="0" y="4734"/>
                        <a:pt x="215" y="4982"/>
                      </a:cubicBezTo>
                      <a:cubicBezTo>
                        <a:pt x="271" y="5044"/>
                        <a:pt x="328" y="5073"/>
                        <a:pt x="382" y="5073"/>
                      </a:cubicBezTo>
                      <a:cubicBezTo>
                        <a:pt x="471" y="5073"/>
                        <a:pt x="548" y="4989"/>
                        <a:pt x="579" y="4833"/>
                      </a:cubicBezTo>
                      <a:cubicBezTo>
                        <a:pt x="590" y="4833"/>
                        <a:pt x="601" y="4832"/>
                        <a:pt x="611" y="4832"/>
                      </a:cubicBezTo>
                      <a:cubicBezTo>
                        <a:pt x="1277" y="4832"/>
                        <a:pt x="812" y="6396"/>
                        <a:pt x="861" y="6820"/>
                      </a:cubicBezTo>
                      <a:cubicBezTo>
                        <a:pt x="952" y="6971"/>
                        <a:pt x="1098" y="7048"/>
                        <a:pt x="1266" y="7048"/>
                      </a:cubicBezTo>
                      <a:cubicBezTo>
                        <a:pt x="1373" y="7048"/>
                        <a:pt x="1489" y="7017"/>
                        <a:pt x="1606" y="6952"/>
                      </a:cubicBezTo>
                      <a:cubicBezTo>
                        <a:pt x="1523" y="6621"/>
                        <a:pt x="1606" y="6158"/>
                        <a:pt x="1639" y="5810"/>
                      </a:cubicBezTo>
                      <a:cubicBezTo>
                        <a:pt x="1705" y="5280"/>
                        <a:pt x="1556" y="4684"/>
                        <a:pt x="1705" y="4171"/>
                      </a:cubicBezTo>
                      <a:cubicBezTo>
                        <a:pt x="1724" y="4167"/>
                        <a:pt x="1742" y="4164"/>
                        <a:pt x="1761" y="4164"/>
                      </a:cubicBezTo>
                      <a:cubicBezTo>
                        <a:pt x="2064" y="4164"/>
                        <a:pt x="2289" y="4780"/>
                        <a:pt x="2367" y="4999"/>
                      </a:cubicBezTo>
                      <a:cubicBezTo>
                        <a:pt x="2516" y="5346"/>
                        <a:pt x="2582" y="5711"/>
                        <a:pt x="2599" y="6091"/>
                      </a:cubicBezTo>
                      <a:cubicBezTo>
                        <a:pt x="2794" y="6043"/>
                        <a:pt x="2881" y="5949"/>
                        <a:pt x="3032" y="5949"/>
                      </a:cubicBezTo>
                      <a:cubicBezTo>
                        <a:pt x="3086" y="5949"/>
                        <a:pt x="3149" y="5961"/>
                        <a:pt x="3228" y="5992"/>
                      </a:cubicBezTo>
                      <a:cubicBezTo>
                        <a:pt x="3327" y="5744"/>
                        <a:pt x="3360" y="5495"/>
                        <a:pt x="3327" y="5247"/>
                      </a:cubicBezTo>
                      <a:cubicBezTo>
                        <a:pt x="3244" y="5049"/>
                        <a:pt x="3162" y="4850"/>
                        <a:pt x="3062" y="4668"/>
                      </a:cubicBezTo>
                      <a:cubicBezTo>
                        <a:pt x="2963" y="4436"/>
                        <a:pt x="2946" y="4188"/>
                        <a:pt x="2864" y="3956"/>
                      </a:cubicBezTo>
                      <a:cubicBezTo>
                        <a:pt x="2764" y="3675"/>
                        <a:pt x="2682" y="3708"/>
                        <a:pt x="2864" y="3460"/>
                      </a:cubicBezTo>
                      <a:cubicBezTo>
                        <a:pt x="3029" y="3277"/>
                        <a:pt x="3228" y="3145"/>
                        <a:pt x="3460" y="3046"/>
                      </a:cubicBezTo>
                      <a:cubicBezTo>
                        <a:pt x="3625" y="2980"/>
                        <a:pt x="4320" y="2764"/>
                        <a:pt x="4337" y="2533"/>
                      </a:cubicBezTo>
                      <a:cubicBezTo>
                        <a:pt x="4346" y="2461"/>
                        <a:pt x="4266" y="2435"/>
                        <a:pt x="4142" y="2435"/>
                      </a:cubicBezTo>
                      <a:cubicBezTo>
                        <a:pt x="3836" y="2435"/>
                        <a:pt x="3268" y="2597"/>
                        <a:pt x="3162" y="2632"/>
                      </a:cubicBezTo>
                      <a:cubicBezTo>
                        <a:pt x="2792" y="2777"/>
                        <a:pt x="2559" y="3164"/>
                        <a:pt x="2228" y="3164"/>
                      </a:cubicBezTo>
                      <a:cubicBezTo>
                        <a:pt x="2144" y="3164"/>
                        <a:pt x="2054" y="3139"/>
                        <a:pt x="1953" y="3079"/>
                      </a:cubicBezTo>
                      <a:cubicBezTo>
                        <a:pt x="1539" y="2797"/>
                        <a:pt x="1440" y="2235"/>
                        <a:pt x="1722" y="1821"/>
                      </a:cubicBezTo>
                      <a:cubicBezTo>
                        <a:pt x="1899" y="1578"/>
                        <a:pt x="2176" y="1503"/>
                        <a:pt x="2487" y="1503"/>
                      </a:cubicBezTo>
                      <a:cubicBezTo>
                        <a:pt x="3001" y="1503"/>
                        <a:pt x="3611" y="1710"/>
                        <a:pt x="4020" y="1710"/>
                      </a:cubicBezTo>
                      <a:cubicBezTo>
                        <a:pt x="4055" y="1710"/>
                        <a:pt x="4089" y="1708"/>
                        <a:pt x="4122" y="1705"/>
                      </a:cubicBezTo>
                      <a:cubicBezTo>
                        <a:pt x="4817" y="1639"/>
                        <a:pt x="5677" y="762"/>
                        <a:pt x="557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52" name="Google Shape;1552;p63"/>
                <p:cNvSpPr/>
                <p:nvPr/>
              </p:nvSpPr>
              <p:spPr>
                <a:xfrm>
                  <a:off x="2715075" y="1624775"/>
                  <a:ext cx="22350" cy="12350"/>
                </a:xfrm>
                <a:custGeom>
                  <a:avLst/>
                  <a:gdLst/>
                  <a:ahLst/>
                  <a:cxnLst/>
                  <a:rect l="l" t="t" r="r" b="b"/>
                  <a:pathLst>
                    <a:path w="894" h="494" extrusionOk="0">
                      <a:moveTo>
                        <a:pt x="149" y="0"/>
                      </a:moveTo>
                      <a:cubicBezTo>
                        <a:pt x="1" y="284"/>
                        <a:pt x="330" y="494"/>
                        <a:pt x="624" y="494"/>
                      </a:cubicBezTo>
                      <a:cubicBezTo>
                        <a:pt x="725" y="494"/>
                        <a:pt x="822" y="469"/>
                        <a:pt x="893" y="414"/>
                      </a:cubicBezTo>
                      <a:cubicBezTo>
                        <a:pt x="785" y="319"/>
                        <a:pt x="419" y="78"/>
                        <a:pt x="227" y="78"/>
                      </a:cubicBezTo>
                      <a:cubicBezTo>
                        <a:pt x="186" y="78"/>
                        <a:pt x="153" y="90"/>
                        <a:pt x="132" y="116"/>
                      </a:cubicBezTo>
                      <a:lnTo>
                        <a:pt x="14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53" name="Google Shape;1553;p63"/>
                <p:cNvSpPr/>
                <p:nvPr/>
              </p:nvSpPr>
              <p:spPr>
                <a:xfrm>
                  <a:off x="2763050" y="1642100"/>
                  <a:ext cx="32025" cy="18400"/>
                </a:xfrm>
                <a:custGeom>
                  <a:avLst/>
                  <a:gdLst/>
                  <a:ahLst/>
                  <a:cxnLst/>
                  <a:rect l="l" t="t" r="r" b="b"/>
                  <a:pathLst>
                    <a:path w="1281" h="736" extrusionOk="0">
                      <a:moveTo>
                        <a:pt x="171" y="0"/>
                      </a:moveTo>
                      <a:cubicBezTo>
                        <a:pt x="97" y="0"/>
                        <a:pt x="37" y="16"/>
                        <a:pt x="1" y="52"/>
                      </a:cubicBezTo>
                      <a:cubicBezTo>
                        <a:pt x="249" y="102"/>
                        <a:pt x="481" y="201"/>
                        <a:pt x="712" y="350"/>
                      </a:cubicBezTo>
                      <a:cubicBezTo>
                        <a:pt x="866" y="457"/>
                        <a:pt x="963" y="736"/>
                        <a:pt x="1174" y="736"/>
                      </a:cubicBezTo>
                      <a:cubicBezTo>
                        <a:pt x="1190" y="736"/>
                        <a:pt x="1208" y="734"/>
                        <a:pt x="1226" y="731"/>
                      </a:cubicBezTo>
                      <a:cubicBezTo>
                        <a:pt x="1281" y="400"/>
                        <a:pt x="543" y="0"/>
                        <a:pt x="17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54" name="Google Shape;1554;p63"/>
                <p:cNvSpPr/>
                <p:nvPr/>
              </p:nvSpPr>
              <p:spPr>
                <a:xfrm>
                  <a:off x="2777550" y="1606550"/>
                  <a:ext cx="98900" cy="27275"/>
                </a:xfrm>
                <a:custGeom>
                  <a:avLst/>
                  <a:gdLst/>
                  <a:ahLst/>
                  <a:cxnLst/>
                  <a:rect l="l" t="t" r="r" b="b"/>
                  <a:pathLst>
                    <a:path w="3956" h="1091" extrusionOk="0">
                      <a:moveTo>
                        <a:pt x="3956" y="1"/>
                      </a:moveTo>
                      <a:lnTo>
                        <a:pt x="3956" y="1"/>
                      </a:lnTo>
                      <a:cubicBezTo>
                        <a:pt x="3559" y="34"/>
                        <a:pt x="3228" y="249"/>
                        <a:pt x="2830" y="299"/>
                      </a:cubicBezTo>
                      <a:cubicBezTo>
                        <a:pt x="2434" y="362"/>
                        <a:pt x="2084" y="532"/>
                        <a:pt x="1677" y="532"/>
                      </a:cubicBezTo>
                      <a:cubicBezTo>
                        <a:pt x="1659" y="532"/>
                        <a:pt x="1641" y="531"/>
                        <a:pt x="1622" y="531"/>
                      </a:cubicBezTo>
                      <a:cubicBezTo>
                        <a:pt x="1307" y="515"/>
                        <a:pt x="976" y="364"/>
                        <a:pt x="660" y="364"/>
                      </a:cubicBezTo>
                      <a:cubicBezTo>
                        <a:pt x="644" y="364"/>
                        <a:pt x="628" y="364"/>
                        <a:pt x="612" y="365"/>
                      </a:cubicBezTo>
                      <a:cubicBezTo>
                        <a:pt x="463" y="365"/>
                        <a:pt x="0" y="531"/>
                        <a:pt x="166" y="762"/>
                      </a:cubicBezTo>
                      <a:cubicBezTo>
                        <a:pt x="480" y="977"/>
                        <a:pt x="977" y="1011"/>
                        <a:pt x="1357" y="1011"/>
                      </a:cubicBezTo>
                      <a:cubicBezTo>
                        <a:pt x="1663" y="1024"/>
                        <a:pt x="1969" y="1091"/>
                        <a:pt x="2266" y="1091"/>
                      </a:cubicBezTo>
                      <a:cubicBezTo>
                        <a:pt x="2339" y="1091"/>
                        <a:pt x="2411" y="1087"/>
                        <a:pt x="2483" y="1077"/>
                      </a:cubicBezTo>
                      <a:cubicBezTo>
                        <a:pt x="2897" y="1027"/>
                        <a:pt x="3079" y="663"/>
                        <a:pt x="3410" y="497"/>
                      </a:cubicBezTo>
                      <a:cubicBezTo>
                        <a:pt x="3691" y="348"/>
                        <a:pt x="3824" y="365"/>
                        <a:pt x="395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55" name="Google Shape;1555;p63"/>
                <p:cNvSpPr/>
                <p:nvPr/>
              </p:nvSpPr>
              <p:spPr>
                <a:xfrm>
                  <a:off x="2837125" y="1610700"/>
                  <a:ext cx="73675" cy="57125"/>
                </a:xfrm>
                <a:custGeom>
                  <a:avLst/>
                  <a:gdLst/>
                  <a:ahLst/>
                  <a:cxnLst/>
                  <a:rect l="l" t="t" r="r" b="b"/>
                  <a:pathLst>
                    <a:path w="2947" h="2285" extrusionOk="0">
                      <a:moveTo>
                        <a:pt x="2947" y="0"/>
                      </a:moveTo>
                      <a:cubicBezTo>
                        <a:pt x="2599" y="265"/>
                        <a:pt x="2152" y="265"/>
                        <a:pt x="1805" y="547"/>
                      </a:cubicBezTo>
                      <a:cubicBezTo>
                        <a:pt x="1507" y="762"/>
                        <a:pt x="1242" y="994"/>
                        <a:pt x="977" y="1242"/>
                      </a:cubicBezTo>
                      <a:cubicBezTo>
                        <a:pt x="837" y="1382"/>
                        <a:pt x="726" y="1625"/>
                        <a:pt x="520" y="1625"/>
                      </a:cubicBezTo>
                      <a:cubicBezTo>
                        <a:pt x="507" y="1625"/>
                        <a:pt x="494" y="1624"/>
                        <a:pt x="481" y="1623"/>
                      </a:cubicBezTo>
                      <a:cubicBezTo>
                        <a:pt x="183" y="1838"/>
                        <a:pt x="1" y="1970"/>
                        <a:pt x="116" y="2285"/>
                      </a:cubicBezTo>
                      <a:cubicBezTo>
                        <a:pt x="332" y="2235"/>
                        <a:pt x="514" y="1954"/>
                        <a:pt x="712" y="1838"/>
                      </a:cubicBezTo>
                      <a:cubicBezTo>
                        <a:pt x="894" y="1722"/>
                        <a:pt x="1093" y="1705"/>
                        <a:pt x="1275" y="1589"/>
                      </a:cubicBezTo>
                      <a:cubicBezTo>
                        <a:pt x="1490" y="1457"/>
                        <a:pt x="1639" y="1143"/>
                        <a:pt x="1854" y="977"/>
                      </a:cubicBezTo>
                      <a:cubicBezTo>
                        <a:pt x="2169" y="729"/>
                        <a:pt x="2781" y="398"/>
                        <a:pt x="294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56" name="Google Shape;1556;p63"/>
                <p:cNvSpPr/>
                <p:nvPr/>
              </p:nvSpPr>
              <p:spPr>
                <a:xfrm>
                  <a:off x="2989825" y="1429175"/>
                  <a:ext cx="268175" cy="170675"/>
                </a:xfrm>
                <a:custGeom>
                  <a:avLst/>
                  <a:gdLst/>
                  <a:ahLst/>
                  <a:cxnLst/>
                  <a:rect l="l" t="t" r="r" b="b"/>
                  <a:pathLst>
                    <a:path w="10727" h="6827" extrusionOk="0">
                      <a:moveTo>
                        <a:pt x="1346" y="0"/>
                      </a:moveTo>
                      <a:cubicBezTo>
                        <a:pt x="1225" y="0"/>
                        <a:pt x="1115" y="20"/>
                        <a:pt x="1043" y="78"/>
                      </a:cubicBezTo>
                      <a:cubicBezTo>
                        <a:pt x="861" y="260"/>
                        <a:pt x="960" y="376"/>
                        <a:pt x="662" y="475"/>
                      </a:cubicBezTo>
                      <a:cubicBezTo>
                        <a:pt x="566" y="505"/>
                        <a:pt x="466" y="521"/>
                        <a:pt x="365" y="521"/>
                      </a:cubicBezTo>
                      <a:cubicBezTo>
                        <a:pt x="242" y="521"/>
                        <a:pt x="119" y="497"/>
                        <a:pt x="0" y="442"/>
                      </a:cubicBezTo>
                      <a:lnTo>
                        <a:pt x="0" y="442"/>
                      </a:lnTo>
                      <a:cubicBezTo>
                        <a:pt x="50" y="1071"/>
                        <a:pt x="596" y="707"/>
                        <a:pt x="795" y="1137"/>
                      </a:cubicBezTo>
                      <a:cubicBezTo>
                        <a:pt x="844" y="1253"/>
                        <a:pt x="762" y="1435"/>
                        <a:pt x="844" y="1534"/>
                      </a:cubicBezTo>
                      <a:cubicBezTo>
                        <a:pt x="960" y="1617"/>
                        <a:pt x="1109" y="1683"/>
                        <a:pt x="1258" y="1700"/>
                      </a:cubicBezTo>
                      <a:cubicBezTo>
                        <a:pt x="1490" y="1700"/>
                        <a:pt x="1506" y="1534"/>
                        <a:pt x="1672" y="1501"/>
                      </a:cubicBezTo>
                      <a:cubicBezTo>
                        <a:pt x="1720" y="1486"/>
                        <a:pt x="1766" y="1479"/>
                        <a:pt x="1807" y="1479"/>
                      </a:cubicBezTo>
                      <a:cubicBezTo>
                        <a:pt x="1949" y="1479"/>
                        <a:pt x="2034" y="1566"/>
                        <a:pt x="1970" y="1733"/>
                      </a:cubicBezTo>
                      <a:cubicBezTo>
                        <a:pt x="1903" y="1896"/>
                        <a:pt x="1764" y="1933"/>
                        <a:pt x="1607" y="1933"/>
                      </a:cubicBezTo>
                      <a:cubicBezTo>
                        <a:pt x="1478" y="1933"/>
                        <a:pt x="1337" y="1908"/>
                        <a:pt x="1217" y="1908"/>
                      </a:cubicBezTo>
                      <a:cubicBezTo>
                        <a:pt x="1158" y="1908"/>
                        <a:pt x="1105" y="1914"/>
                        <a:pt x="1060" y="1932"/>
                      </a:cubicBezTo>
                      <a:cubicBezTo>
                        <a:pt x="431" y="2213"/>
                        <a:pt x="1506" y="2412"/>
                        <a:pt x="1556" y="2594"/>
                      </a:cubicBezTo>
                      <a:cubicBezTo>
                        <a:pt x="1606" y="2743"/>
                        <a:pt x="1275" y="3123"/>
                        <a:pt x="1457" y="3289"/>
                      </a:cubicBezTo>
                      <a:cubicBezTo>
                        <a:pt x="1510" y="3336"/>
                        <a:pt x="1562" y="3356"/>
                        <a:pt x="1612" y="3356"/>
                      </a:cubicBezTo>
                      <a:cubicBezTo>
                        <a:pt x="1863" y="3356"/>
                        <a:pt x="2069" y="2858"/>
                        <a:pt x="2069" y="2693"/>
                      </a:cubicBezTo>
                      <a:cubicBezTo>
                        <a:pt x="2417" y="2726"/>
                        <a:pt x="2682" y="3123"/>
                        <a:pt x="3029" y="3223"/>
                      </a:cubicBezTo>
                      <a:cubicBezTo>
                        <a:pt x="3691" y="3438"/>
                        <a:pt x="4105" y="3372"/>
                        <a:pt x="4651" y="3901"/>
                      </a:cubicBezTo>
                      <a:cubicBezTo>
                        <a:pt x="5016" y="4299"/>
                        <a:pt x="5032" y="4911"/>
                        <a:pt x="4668" y="5325"/>
                      </a:cubicBezTo>
                      <a:cubicBezTo>
                        <a:pt x="4453" y="5573"/>
                        <a:pt x="4403" y="5871"/>
                        <a:pt x="4221" y="6136"/>
                      </a:cubicBezTo>
                      <a:cubicBezTo>
                        <a:pt x="4155" y="6219"/>
                        <a:pt x="3741" y="6483"/>
                        <a:pt x="4155" y="6550"/>
                      </a:cubicBezTo>
                      <a:cubicBezTo>
                        <a:pt x="4162" y="6551"/>
                        <a:pt x="4170" y="6552"/>
                        <a:pt x="4178" y="6552"/>
                      </a:cubicBezTo>
                      <a:cubicBezTo>
                        <a:pt x="4350" y="6552"/>
                        <a:pt x="4808" y="6249"/>
                        <a:pt x="4966" y="6202"/>
                      </a:cubicBezTo>
                      <a:cubicBezTo>
                        <a:pt x="5148" y="6103"/>
                        <a:pt x="5347" y="6053"/>
                        <a:pt x="5562" y="6037"/>
                      </a:cubicBezTo>
                      <a:cubicBezTo>
                        <a:pt x="6155" y="6066"/>
                        <a:pt x="5837" y="6816"/>
                        <a:pt x="6268" y="6816"/>
                      </a:cubicBezTo>
                      <a:cubicBezTo>
                        <a:pt x="6330" y="6816"/>
                        <a:pt x="6407" y="6800"/>
                        <a:pt x="6505" y="6765"/>
                      </a:cubicBezTo>
                      <a:cubicBezTo>
                        <a:pt x="7051" y="6550"/>
                        <a:pt x="7763" y="6268"/>
                        <a:pt x="7912" y="5656"/>
                      </a:cubicBezTo>
                      <a:cubicBezTo>
                        <a:pt x="7996" y="5331"/>
                        <a:pt x="8063" y="5076"/>
                        <a:pt x="8310" y="5076"/>
                      </a:cubicBezTo>
                      <a:cubicBezTo>
                        <a:pt x="8403" y="5076"/>
                        <a:pt x="8520" y="5111"/>
                        <a:pt x="8674" y="5192"/>
                      </a:cubicBezTo>
                      <a:cubicBezTo>
                        <a:pt x="8922" y="5341"/>
                        <a:pt x="9137" y="5557"/>
                        <a:pt x="9303" y="5788"/>
                      </a:cubicBezTo>
                      <a:cubicBezTo>
                        <a:pt x="9435" y="6020"/>
                        <a:pt x="9352" y="6434"/>
                        <a:pt x="9534" y="6649"/>
                      </a:cubicBezTo>
                      <a:cubicBezTo>
                        <a:pt x="9669" y="6795"/>
                        <a:pt x="9996" y="6827"/>
                        <a:pt x="10310" y="6827"/>
                      </a:cubicBezTo>
                      <a:cubicBezTo>
                        <a:pt x="10458" y="6827"/>
                        <a:pt x="10604" y="6820"/>
                        <a:pt x="10726" y="6815"/>
                      </a:cubicBezTo>
                      <a:cubicBezTo>
                        <a:pt x="10229" y="6401"/>
                        <a:pt x="10047" y="5937"/>
                        <a:pt x="9898" y="5325"/>
                      </a:cubicBezTo>
                      <a:cubicBezTo>
                        <a:pt x="9816" y="4944"/>
                        <a:pt x="9038" y="4613"/>
                        <a:pt x="9220" y="4232"/>
                      </a:cubicBezTo>
                      <a:cubicBezTo>
                        <a:pt x="9369" y="3901"/>
                        <a:pt x="9932" y="4150"/>
                        <a:pt x="9600" y="3653"/>
                      </a:cubicBezTo>
                      <a:cubicBezTo>
                        <a:pt x="9435" y="3421"/>
                        <a:pt x="9203" y="3339"/>
                        <a:pt x="9104" y="3074"/>
                      </a:cubicBezTo>
                      <a:cubicBezTo>
                        <a:pt x="9038" y="2925"/>
                        <a:pt x="8971" y="2776"/>
                        <a:pt x="8938" y="2627"/>
                      </a:cubicBezTo>
                      <a:cubicBezTo>
                        <a:pt x="8856" y="2395"/>
                        <a:pt x="8856" y="2147"/>
                        <a:pt x="8657" y="1965"/>
                      </a:cubicBezTo>
                      <a:cubicBezTo>
                        <a:pt x="8326" y="1667"/>
                        <a:pt x="7730" y="1551"/>
                        <a:pt x="7316" y="1419"/>
                      </a:cubicBezTo>
                      <a:cubicBezTo>
                        <a:pt x="6520" y="1148"/>
                        <a:pt x="5736" y="683"/>
                        <a:pt x="4880" y="683"/>
                      </a:cubicBezTo>
                      <a:cubicBezTo>
                        <a:pt x="4740" y="683"/>
                        <a:pt x="4597" y="695"/>
                        <a:pt x="4453" y="723"/>
                      </a:cubicBezTo>
                      <a:cubicBezTo>
                        <a:pt x="3956" y="823"/>
                        <a:pt x="3857" y="1286"/>
                        <a:pt x="3509" y="1634"/>
                      </a:cubicBezTo>
                      <a:cubicBezTo>
                        <a:pt x="3412" y="1731"/>
                        <a:pt x="2828" y="2347"/>
                        <a:pt x="2645" y="2347"/>
                      </a:cubicBezTo>
                      <a:cubicBezTo>
                        <a:pt x="2641" y="2347"/>
                        <a:pt x="2636" y="2346"/>
                        <a:pt x="2632" y="2345"/>
                      </a:cubicBezTo>
                      <a:cubicBezTo>
                        <a:pt x="2450" y="2329"/>
                        <a:pt x="2400" y="1766"/>
                        <a:pt x="2351" y="1617"/>
                      </a:cubicBezTo>
                      <a:cubicBezTo>
                        <a:pt x="2251" y="1319"/>
                        <a:pt x="2235" y="1021"/>
                        <a:pt x="2284" y="740"/>
                      </a:cubicBezTo>
                      <a:cubicBezTo>
                        <a:pt x="2334" y="508"/>
                        <a:pt x="2500" y="425"/>
                        <a:pt x="2351" y="243"/>
                      </a:cubicBezTo>
                      <a:cubicBezTo>
                        <a:pt x="2268" y="144"/>
                        <a:pt x="1937" y="94"/>
                        <a:pt x="1804" y="61"/>
                      </a:cubicBezTo>
                      <a:cubicBezTo>
                        <a:pt x="1674" y="33"/>
                        <a:pt x="1501" y="0"/>
                        <a:pt x="134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57" name="Google Shape;1557;p63"/>
                <p:cNvSpPr/>
                <p:nvPr/>
              </p:nvSpPr>
              <p:spPr>
                <a:xfrm>
                  <a:off x="2934550" y="1489875"/>
                  <a:ext cx="62325" cy="22775"/>
                </a:xfrm>
                <a:custGeom>
                  <a:avLst/>
                  <a:gdLst/>
                  <a:ahLst/>
                  <a:cxnLst/>
                  <a:rect l="l" t="t" r="r" b="b"/>
                  <a:pathLst>
                    <a:path w="2493" h="911" extrusionOk="0">
                      <a:moveTo>
                        <a:pt x="704" y="0"/>
                      </a:moveTo>
                      <a:cubicBezTo>
                        <a:pt x="323" y="0"/>
                        <a:pt x="0" y="133"/>
                        <a:pt x="523" y="381"/>
                      </a:cubicBezTo>
                      <a:cubicBezTo>
                        <a:pt x="953" y="596"/>
                        <a:pt x="1367" y="480"/>
                        <a:pt x="1764" y="629"/>
                      </a:cubicBezTo>
                      <a:cubicBezTo>
                        <a:pt x="1913" y="728"/>
                        <a:pt x="2079" y="828"/>
                        <a:pt x="2244" y="911"/>
                      </a:cubicBezTo>
                      <a:cubicBezTo>
                        <a:pt x="2493" y="911"/>
                        <a:pt x="2294" y="662"/>
                        <a:pt x="2112" y="513"/>
                      </a:cubicBezTo>
                      <a:cubicBezTo>
                        <a:pt x="1731" y="381"/>
                        <a:pt x="1367" y="100"/>
                        <a:pt x="937" y="17"/>
                      </a:cubicBezTo>
                      <a:cubicBezTo>
                        <a:pt x="861" y="6"/>
                        <a:pt x="781" y="0"/>
                        <a:pt x="70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58" name="Google Shape;1558;p63"/>
                <p:cNvSpPr/>
                <p:nvPr/>
              </p:nvSpPr>
              <p:spPr>
                <a:xfrm>
                  <a:off x="2935225" y="1375050"/>
                  <a:ext cx="28975" cy="66625"/>
                </a:xfrm>
                <a:custGeom>
                  <a:avLst/>
                  <a:gdLst/>
                  <a:ahLst/>
                  <a:cxnLst/>
                  <a:rect l="l" t="t" r="r" b="b"/>
                  <a:pathLst>
                    <a:path w="1159" h="2665" extrusionOk="0">
                      <a:moveTo>
                        <a:pt x="652" y="1"/>
                      </a:moveTo>
                      <a:cubicBezTo>
                        <a:pt x="336" y="1"/>
                        <a:pt x="0" y="588"/>
                        <a:pt x="16" y="852"/>
                      </a:cubicBezTo>
                      <a:cubicBezTo>
                        <a:pt x="16" y="968"/>
                        <a:pt x="148" y="1101"/>
                        <a:pt x="198" y="1233"/>
                      </a:cubicBezTo>
                      <a:cubicBezTo>
                        <a:pt x="264" y="1448"/>
                        <a:pt x="181" y="1564"/>
                        <a:pt x="148" y="1763"/>
                      </a:cubicBezTo>
                      <a:cubicBezTo>
                        <a:pt x="148" y="1912"/>
                        <a:pt x="49" y="2508"/>
                        <a:pt x="181" y="2607"/>
                      </a:cubicBezTo>
                      <a:cubicBezTo>
                        <a:pt x="239" y="2647"/>
                        <a:pt x="286" y="2664"/>
                        <a:pt x="324" y="2664"/>
                      </a:cubicBezTo>
                      <a:cubicBezTo>
                        <a:pt x="535" y="2664"/>
                        <a:pt x="465" y="2123"/>
                        <a:pt x="479" y="2011"/>
                      </a:cubicBezTo>
                      <a:cubicBezTo>
                        <a:pt x="520" y="1824"/>
                        <a:pt x="568" y="1759"/>
                        <a:pt x="624" y="1759"/>
                      </a:cubicBezTo>
                      <a:cubicBezTo>
                        <a:pt x="754" y="1759"/>
                        <a:pt x="928" y="2099"/>
                        <a:pt x="1158" y="2110"/>
                      </a:cubicBezTo>
                      <a:cubicBezTo>
                        <a:pt x="1125" y="1829"/>
                        <a:pt x="711" y="1663"/>
                        <a:pt x="695" y="1366"/>
                      </a:cubicBezTo>
                      <a:cubicBezTo>
                        <a:pt x="661" y="1018"/>
                        <a:pt x="1075" y="1051"/>
                        <a:pt x="1108" y="687"/>
                      </a:cubicBezTo>
                      <a:cubicBezTo>
                        <a:pt x="1100" y="686"/>
                        <a:pt x="1092" y="685"/>
                        <a:pt x="1084" y="685"/>
                      </a:cubicBezTo>
                      <a:cubicBezTo>
                        <a:pt x="896" y="685"/>
                        <a:pt x="646" y="928"/>
                        <a:pt x="504" y="928"/>
                      </a:cubicBezTo>
                      <a:cubicBezTo>
                        <a:pt x="446" y="928"/>
                        <a:pt x="406" y="887"/>
                        <a:pt x="397" y="770"/>
                      </a:cubicBezTo>
                      <a:cubicBezTo>
                        <a:pt x="413" y="505"/>
                        <a:pt x="579" y="273"/>
                        <a:pt x="844" y="190"/>
                      </a:cubicBezTo>
                      <a:cubicBezTo>
                        <a:pt x="860" y="91"/>
                        <a:pt x="844" y="8"/>
                        <a:pt x="711" y="8"/>
                      </a:cubicBezTo>
                      <a:cubicBezTo>
                        <a:pt x="691" y="3"/>
                        <a:pt x="672" y="1"/>
                        <a:pt x="65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59" name="Google Shape;1559;p63"/>
                <p:cNvSpPr/>
                <p:nvPr/>
              </p:nvSpPr>
              <p:spPr>
                <a:xfrm>
                  <a:off x="2615325" y="1627675"/>
                  <a:ext cx="576450" cy="480900"/>
                </a:xfrm>
                <a:custGeom>
                  <a:avLst/>
                  <a:gdLst/>
                  <a:ahLst/>
                  <a:cxnLst/>
                  <a:rect l="l" t="t" r="r" b="b"/>
                  <a:pathLst>
                    <a:path w="23058" h="19236" extrusionOk="0">
                      <a:moveTo>
                        <a:pt x="21568" y="0"/>
                      </a:moveTo>
                      <a:cubicBezTo>
                        <a:pt x="21105" y="414"/>
                        <a:pt x="21154" y="1341"/>
                        <a:pt x="20889" y="1887"/>
                      </a:cubicBezTo>
                      <a:cubicBezTo>
                        <a:pt x="20691" y="2301"/>
                        <a:pt x="20476" y="2715"/>
                        <a:pt x="20426" y="3178"/>
                      </a:cubicBezTo>
                      <a:cubicBezTo>
                        <a:pt x="20409" y="3360"/>
                        <a:pt x="20459" y="3559"/>
                        <a:pt x="20426" y="3741"/>
                      </a:cubicBezTo>
                      <a:cubicBezTo>
                        <a:pt x="20360" y="4155"/>
                        <a:pt x="20045" y="4552"/>
                        <a:pt x="19880" y="4949"/>
                      </a:cubicBezTo>
                      <a:cubicBezTo>
                        <a:pt x="19814" y="5108"/>
                        <a:pt x="19632" y="5477"/>
                        <a:pt x="19426" y="5477"/>
                      </a:cubicBezTo>
                      <a:cubicBezTo>
                        <a:pt x="19374" y="5477"/>
                        <a:pt x="19321" y="5453"/>
                        <a:pt x="19267" y="5396"/>
                      </a:cubicBezTo>
                      <a:cubicBezTo>
                        <a:pt x="19240" y="5406"/>
                        <a:pt x="19211" y="5411"/>
                        <a:pt x="19180" y="5411"/>
                      </a:cubicBezTo>
                      <a:cubicBezTo>
                        <a:pt x="18964" y="5411"/>
                        <a:pt x="18665" y="5183"/>
                        <a:pt x="18506" y="5082"/>
                      </a:cubicBezTo>
                      <a:cubicBezTo>
                        <a:pt x="18191" y="4866"/>
                        <a:pt x="17860" y="4668"/>
                        <a:pt x="17513" y="4486"/>
                      </a:cubicBezTo>
                      <a:cubicBezTo>
                        <a:pt x="17281" y="4370"/>
                        <a:pt x="17066" y="4204"/>
                        <a:pt x="16884" y="4006"/>
                      </a:cubicBezTo>
                      <a:cubicBezTo>
                        <a:pt x="16652" y="3708"/>
                        <a:pt x="16867" y="3426"/>
                        <a:pt x="17066" y="3162"/>
                      </a:cubicBezTo>
                      <a:cubicBezTo>
                        <a:pt x="17165" y="3029"/>
                        <a:pt x="17298" y="2963"/>
                        <a:pt x="17397" y="2847"/>
                      </a:cubicBezTo>
                      <a:cubicBezTo>
                        <a:pt x="17496" y="2731"/>
                        <a:pt x="17579" y="2533"/>
                        <a:pt x="17711" y="2384"/>
                      </a:cubicBezTo>
                      <a:cubicBezTo>
                        <a:pt x="17827" y="2218"/>
                        <a:pt x="18274" y="1887"/>
                        <a:pt x="18224" y="1655"/>
                      </a:cubicBezTo>
                      <a:cubicBezTo>
                        <a:pt x="18187" y="1460"/>
                        <a:pt x="18037" y="1397"/>
                        <a:pt x="17844" y="1397"/>
                      </a:cubicBezTo>
                      <a:cubicBezTo>
                        <a:pt x="17478" y="1397"/>
                        <a:pt x="16956" y="1627"/>
                        <a:pt x="16747" y="1627"/>
                      </a:cubicBezTo>
                      <a:cubicBezTo>
                        <a:pt x="16730" y="1627"/>
                        <a:pt x="16714" y="1626"/>
                        <a:pt x="16702" y="1622"/>
                      </a:cubicBezTo>
                      <a:cubicBezTo>
                        <a:pt x="16438" y="1562"/>
                        <a:pt x="15819" y="1078"/>
                        <a:pt x="15397" y="1078"/>
                      </a:cubicBezTo>
                      <a:cubicBezTo>
                        <a:pt x="15236" y="1078"/>
                        <a:pt x="15103" y="1149"/>
                        <a:pt x="15030" y="1341"/>
                      </a:cubicBezTo>
                      <a:cubicBezTo>
                        <a:pt x="14947" y="1556"/>
                        <a:pt x="15113" y="1655"/>
                        <a:pt x="14881" y="1821"/>
                      </a:cubicBezTo>
                      <a:cubicBezTo>
                        <a:pt x="14749" y="1904"/>
                        <a:pt x="14616" y="1854"/>
                        <a:pt x="14484" y="1887"/>
                      </a:cubicBezTo>
                      <a:cubicBezTo>
                        <a:pt x="14252" y="1986"/>
                        <a:pt x="14169" y="2168"/>
                        <a:pt x="14037" y="2384"/>
                      </a:cubicBezTo>
                      <a:cubicBezTo>
                        <a:pt x="13789" y="2764"/>
                        <a:pt x="13540" y="3128"/>
                        <a:pt x="13308" y="3509"/>
                      </a:cubicBezTo>
                      <a:cubicBezTo>
                        <a:pt x="13176" y="3741"/>
                        <a:pt x="13126" y="3873"/>
                        <a:pt x="12895" y="4006"/>
                      </a:cubicBezTo>
                      <a:cubicBezTo>
                        <a:pt x="12775" y="4079"/>
                        <a:pt x="12673" y="4108"/>
                        <a:pt x="12580" y="4108"/>
                      </a:cubicBezTo>
                      <a:cubicBezTo>
                        <a:pt x="12273" y="4108"/>
                        <a:pt x="12068" y="3789"/>
                        <a:pt x="11686" y="3675"/>
                      </a:cubicBezTo>
                      <a:cubicBezTo>
                        <a:pt x="11594" y="3653"/>
                        <a:pt x="11524" y="3641"/>
                        <a:pt x="11466" y="3641"/>
                      </a:cubicBezTo>
                      <a:cubicBezTo>
                        <a:pt x="11306" y="3641"/>
                        <a:pt x="11240" y="3729"/>
                        <a:pt x="11057" y="3923"/>
                      </a:cubicBezTo>
                      <a:cubicBezTo>
                        <a:pt x="10710" y="4304"/>
                        <a:pt x="10296" y="4602"/>
                        <a:pt x="9932" y="4982"/>
                      </a:cubicBezTo>
                      <a:cubicBezTo>
                        <a:pt x="9700" y="5231"/>
                        <a:pt x="9535" y="5528"/>
                        <a:pt x="9452" y="5860"/>
                      </a:cubicBezTo>
                      <a:cubicBezTo>
                        <a:pt x="9419" y="6025"/>
                        <a:pt x="9402" y="6124"/>
                        <a:pt x="9253" y="6174"/>
                      </a:cubicBezTo>
                      <a:cubicBezTo>
                        <a:pt x="9209" y="6194"/>
                        <a:pt x="9160" y="6200"/>
                        <a:pt x="9110" y="6200"/>
                      </a:cubicBezTo>
                      <a:cubicBezTo>
                        <a:pt x="9052" y="6200"/>
                        <a:pt x="8991" y="6192"/>
                        <a:pt x="8931" y="6192"/>
                      </a:cubicBezTo>
                      <a:cubicBezTo>
                        <a:pt x="8829" y="6192"/>
                        <a:pt x="8727" y="6213"/>
                        <a:pt x="8641" y="6323"/>
                      </a:cubicBezTo>
                      <a:cubicBezTo>
                        <a:pt x="8558" y="6505"/>
                        <a:pt x="8525" y="6704"/>
                        <a:pt x="8558" y="6902"/>
                      </a:cubicBezTo>
                      <a:cubicBezTo>
                        <a:pt x="8260" y="6835"/>
                        <a:pt x="8217" y="6457"/>
                        <a:pt x="7922" y="6457"/>
                      </a:cubicBezTo>
                      <a:cubicBezTo>
                        <a:pt x="7856" y="6457"/>
                        <a:pt x="7778" y="6476"/>
                        <a:pt x="7681" y="6522"/>
                      </a:cubicBezTo>
                      <a:cubicBezTo>
                        <a:pt x="7267" y="6737"/>
                        <a:pt x="7234" y="7432"/>
                        <a:pt x="7085" y="7846"/>
                      </a:cubicBezTo>
                      <a:cubicBezTo>
                        <a:pt x="6853" y="8491"/>
                        <a:pt x="6555" y="8640"/>
                        <a:pt x="5893" y="8855"/>
                      </a:cubicBezTo>
                      <a:cubicBezTo>
                        <a:pt x="5363" y="9004"/>
                        <a:pt x="4933" y="9352"/>
                        <a:pt x="4420" y="9584"/>
                      </a:cubicBezTo>
                      <a:cubicBezTo>
                        <a:pt x="3923" y="9799"/>
                        <a:pt x="3592" y="9716"/>
                        <a:pt x="3112" y="9766"/>
                      </a:cubicBezTo>
                      <a:cubicBezTo>
                        <a:pt x="2500" y="9815"/>
                        <a:pt x="1573" y="10180"/>
                        <a:pt x="1159" y="10660"/>
                      </a:cubicBezTo>
                      <a:cubicBezTo>
                        <a:pt x="745" y="11140"/>
                        <a:pt x="514" y="11835"/>
                        <a:pt x="299" y="12398"/>
                      </a:cubicBezTo>
                      <a:cubicBezTo>
                        <a:pt x="216" y="12596"/>
                        <a:pt x="166" y="12795"/>
                        <a:pt x="150" y="12993"/>
                      </a:cubicBezTo>
                      <a:cubicBezTo>
                        <a:pt x="166" y="13109"/>
                        <a:pt x="249" y="13176"/>
                        <a:pt x="265" y="13308"/>
                      </a:cubicBezTo>
                      <a:cubicBezTo>
                        <a:pt x="315" y="13656"/>
                        <a:pt x="1" y="13954"/>
                        <a:pt x="34" y="14285"/>
                      </a:cubicBezTo>
                      <a:cubicBezTo>
                        <a:pt x="67" y="14665"/>
                        <a:pt x="580" y="15112"/>
                        <a:pt x="779" y="15410"/>
                      </a:cubicBezTo>
                      <a:cubicBezTo>
                        <a:pt x="994" y="15725"/>
                        <a:pt x="1176" y="16056"/>
                        <a:pt x="1308" y="16436"/>
                      </a:cubicBezTo>
                      <a:cubicBezTo>
                        <a:pt x="1374" y="16635"/>
                        <a:pt x="1457" y="17082"/>
                        <a:pt x="1374" y="17297"/>
                      </a:cubicBezTo>
                      <a:cubicBezTo>
                        <a:pt x="1325" y="17429"/>
                        <a:pt x="1143" y="17429"/>
                        <a:pt x="1159" y="17628"/>
                      </a:cubicBezTo>
                      <a:cubicBezTo>
                        <a:pt x="1159" y="17943"/>
                        <a:pt x="1093" y="18654"/>
                        <a:pt x="530" y="18671"/>
                      </a:cubicBezTo>
                      <a:cubicBezTo>
                        <a:pt x="630" y="19118"/>
                        <a:pt x="861" y="19068"/>
                        <a:pt x="1259" y="19085"/>
                      </a:cubicBezTo>
                      <a:cubicBezTo>
                        <a:pt x="1429" y="19085"/>
                        <a:pt x="1587" y="19121"/>
                        <a:pt x="1754" y="19121"/>
                      </a:cubicBezTo>
                      <a:cubicBezTo>
                        <a:pt x="1781" y="19121"/>
                        <a:pt x="1810" y="19120"/>
                        <a:pt x="1838" y="19118"/>
                      </a:cubicBezTo>
                      <a:cubicBezTo>
                        <a:pt x="2119" y="19118"/>
                        <a:pt x="2334" y="19217"/>
                        <a:pt x="2599" y="19234"/>
                      </a:cubicBezTo>
                      <a:cubicBezTo>
                        <a:pt x="2622" y="19235"/>
                        <a:pt x="2643" y="19236"/>
                        <a:pt x="2662" y="19236"/>
                      </a:cubicBezTo>
                      <a:cubicBezTo>
                        <a:pt x="2863" y="19236"/>
                        <a:pt x="2865" y="19157"/>
                        <a:pt x="3046" y="19052"/>
                      </a:cubicBezTo>
                      <a:cubicBezTo>
                        <a:pt x="3294" y="18936"/>
                        <a:pt x="3543" y="18853"/>
                        <a:pt x="3808" y="18803"/>
                      </a:cubicBezTo>
                      <a:cubicBezTo>
                        <a:pt x="4271" y="18687"/>
                        <a:pt x="4519" y="18356"/>
                        <a:pt x="4983" y="18274"/>
                      </a:cubicBezTo>
                      <a:cubicBezTo>
                        <a:pt x="5278" y="18209"/>
                        <a:pt x="5563" y="18185"/>
                        <a:pt x="5854" y="18185"/>
                      </a:cubicBezTo>
                      <a:cubicBezTo>
                        <a:pt x="5938" y="18185"/>
                        <a:pt x="6023" y="18187"/>
                        <a:pt x="6108" y="18191"/>
                      </a:cubicBezTo>
                      <a:cubicBezTo>
                        <a:pt x="6380" y="18218"/>
                        <a:pt x="6742" y="18323"/>
                        <a:pt x="7055" y="18323"/>
                      </a:cubicBezTo>
                      <a:cubicBezTo>
                        <a:pt x="7123" y="18323"/>
                        <a:pt x="7188" y="18319"/>
                        <a:pt x="7250" y="18307"/>
                      </a:cubicBezTo>
                      <a:cubicBezTo>
                        <a:pt x="7764" y="18207"/>
                        <a:pt x="7962" y="17529"/>
                        <a:pt x="8393" y="17280"/>
                      </a:cubicBezTo>
                      <a:cubicBezTo>
                        <a:pt x="8972" y="16916"/>
                        <a:pt x="9551" y="16469"/>
                        <a:pt x="10164" y="16171"/>
                      </a:cubicBezTo>
                      <a:cubicBezTo>
                        <a:pt x="10450" y="16028"/>
                        <a:pt x="10895" y="15929"/>
                        <a:pt x="11306" y="15929"/>
                      </a:cubicBezTo>
                      <a:cubicBezTo>
                        <a:pt x="11560" y="15929"/>
                        <a:pt x="11801" y="15967"/>
                        <a:pt x="11984" y="16056"/>
                      </a:cubicBezTo>
                      <a:cubicBezTo>
                        <a:pt x="12613" y="16354"/>
                        <a:pt x="12613" y="16983"/>
                        <a:pt x="13060" y="17396"/>
                      </a:cubicBezTo>
                      <a:cubicBezTo>
                        <a:pt x="13141" y="17139"/>
                        <a:pt x="13582" y="16567"/>
                        <a:pt x="13895" y="16567"/>
                      </a:cubicBezTo>
                      <a:cubicBezTo>
                        <a:pt x="13904" y="16567"/>
                        <a:pt x="13912" y="16568"/>
                        <a:pt x="13921" y="16569"/>
                      </a:cubicBezTo>
                      <a:cubicBezTo>
                        <a:pt x="13937" y="16933"/>
                        <a:pt x="13573" y="17132"/>
                        <a:pt x="13888" y="17396"/>
                      </a:cubicBezTo>
                      <a:cubicBezTo>
                        <a:pt x="14004" y="17512"/>
                        <a:pt x="14186" y="17496"/>
                        <a:pt x="14252" y="17628"/>
                      </a:cubicBezTo>
                      <a:cubicBezTo>
                        <a:pt x="14302" y="17777"/>
                        <a:pt x="14169" y="18025"/>
                        <a:pt x="14153" y="18141"/>
                      </a:cubicBezTo>
                      <a:cubicBezTo>
                        <a:pt x="14070" y="18472"/>
                        <a:pt x="13954" y="18770"/>
                        <a:pt x="14302" y="18869"/>
                      </a:cubicBezTo>
                      <a:cubicBezTo>
                        <a:pt x="14367" y="18891"/>
                        <a:pt x="14433" y="18900"/>
                        <a:pt x="14498" y="18900"/>
                      </a:cubicBezTo>
                      <a:cubicBezTo>
                        <a:pt x="14940" y="18900"/>
                        <a:pt x="15360" y="18459"/>
                        <a:pt x="15692" y="18257"/>
                      </a:cubicBezTo>
                      <a:cubicBezTo>
                        <a:pt x="15874" y="18108"/>
                        <a:pt x="16056" y="17976"/>
                        <a:pt x="16255" y="17860"/>
                      </a:cubicBezTo>
                      <a:cubicBezTo>
                        <a:pt x="16602" y="17727"/>
                        <a:pt x="16917" y="17860"/>
                        <a:pt x="17198" y="17612"/>
                      </a:cubicBezTo>
                      <a:cubicBezTo>
                        <a:pt x="17430" y="17396"/>
                        <a:pt x="17562" y="17132"/>
                        <a:pt x="17794" y="16916"/>
                      </a:cubicBezTo>
                      <a:cubicBezTo>
                        <a:pt x="18142" y="16585"/>
                        <a:pt x="18556" y="16287"/>
                        <a:pt x="18903" y="15956"/>
                      </a:cubicBezTo>
                      <a:cubicBezTo>
                        <a:pt x="19648" y="15228"/>
                        <a:pt x="20012" y="14169"/>
                        <a:pt x="20707" y="13358"/>
                      </a:cubicBezTo>
                      <a:cubicBezTo>
                        <a:pt x="21121" y="12894"/>
                        <a:pt x="21667" y="12414"/>
                        <a:pt x="21982" y="11868"/>
                      </a:cubicBezTo>
                      <a:cubicBezTo>
                        <a:pt x="22114" y="11587"/>
                        <a:pt x="22214" y="11289"/>
                        <a:pt x="22296" y="10991"/>
                      </a:cubicBezTo>
                      <a:cubicBezTo>
                        <a:pt x="22528" y="10411"/>
                        <a:pt x="22909" y="9882"/>
                        <a:pt x="23025" y="9253"/>
                      </a:cubicBezTo>
                      <a:cubicBezTo>
                        <a:pt x="23058" y="8889"/>
                        <a:pt x="23058" y="8524"/>
                        <a:pt x="22991" y="8160"/>
                      </a:cubicBezTo>
                      <a:cubicBezTo>
                        <a:pt x="22925" y="7730"/>
                        <a:pt x="22925" y="7415"/>
                        <a:pt x="22694" y="7018"/>
                      </a:cubicBezTo>
                      <a:cubicBezTo>
                        <a:pt x="22611" y="6869"/>
                        <a:pt x="22478" y="6770"/>
                        <a:pt x="22561" y="6571"/>
                      </a:cubicBezTo>
                      <a:cubicBezTo>
                        <a:pt x="22114" y="6522"/>
                        <a:pt x="22296" y="5677"/>
                        <a:pt x="22362" y="5413"/>
                      </a:cubicBezTo>
                      <a:cubicBezTo>
                        <a:pt x="22263" y="5330"/>
                        <a:pt x="22164" y="5280"/>
                        <a:pt x="22048" y="5231"/>
                      </a:cubicBezTo>
                      <a:cubicBezTo>
                        <a:pt x="22015" y="4767"/>
                        <a:pt x="22313" y="4353"/>
                        <a:pt x="22379" y="3890"/>
                      </a:cubicBezTo>
                      <a:cubicBezTo>
                        <a:pt x="22445" y="3426"/>
                        <a:pt x="22362" y="3062"/>
                        <a:pt x="22379" y="2648"/>
                      </a:cubicBezTo>
                      <a:cubicBezTo>
                        <a:pt x="21783" y="2615"/>
                        <a:pt x="21800" y="2483"/>
                        <a:pt x="21800" y="1870"/>
                      </a:cubicBezTo>
                      <a:cubicBezTo>
                        <a:pt x="21800" y="1241"/>
                        <a:pt x="21618" y="629"/>
                        <a:pt x="2156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60" name="Google Shape;1560;p63"/>
                <p:cNvSpPr/>
                <p:nvPr/>
              </p:nvSpPr>
              <p:spPr>
                <a:xfrm>
                  <a:off x="2960750" y="2110575"/>
                  <a:ext cx="46475" cy="32975"/>
                </a:xfrm>
                <a:custGeom>
                  <a:avLst/>
                  <a:gdLst/>
                  <a:ahLst/>
                  <a:cxnLst/>
                  <a:rect l="l" t="t" r="r" b="b"/>
                  <a:pathLst>
                    <a:path w="1859" h="1319" extrusionOk="0">
                      <a:moveTo>
                        <a:pt x="1544" y="0"/>
                      </a:moveTo>
                      <a:lnTo>
                        <a:pt x="1544" y="0"/>
                      </a:lnTo>
                      <a:cubicBezTo>
                        <a:pt x="1014" y="216"/>
                        <a:pt x="468" y="414"/>
                        <a:pt x="187" y="911"/>
                      </a:cubicBezTo>
                      <a:cubicBezTo>
                        <a:pt x="30" y="1176"/>
                        <a:pt x="1" y="1318"/>
                        <a:pt x="86" y="1318"/>
                      </a:cubicBezTo>
                      <a:cubicBezTo>
                        <a:pt x="144" y="1318"/>
                        <a:pt x="257" y="1251"/>
                        <a:pt x="418" y="1109"/>
                      </a:cubicBezTo>
                      <a:cubicBezTo>
                        <a:pt x="599" y="961"/>
                        <a:pt x="691" y="928"/>
                        <a:pt x="822" y="928"/>
                      </a:cubicBezTo>
                      <a:cubicBezTo>
                        <a:pt x="894" y="928"/>
                        <a:pt x="979" y="938"/>
                        <a:pt x="1097" y="944"/>
                      </a:cubicBezTo>
                      <a:cubicBezTo>
                        <a:pt x="1362" y="944"/>
                        <a:pt x="1263" y="944"/>
                        <a:pt x="1478" y="762"/>
                      </a:cubicBezTo>
                      <a:cubicBezTo>
                        <a:pt x="1759" y="497"/>
                        <a:pt x="1858" y="331"/>
                        <a:pt x="154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61" name="Google Shape;1561;p63"/>
                <p:cNvSpPr/>
                <p:nvPr/>
              </p:nvSpPr>
              <p:spPr>
                <a:xfrm>
                  <a:off x="2821825" y="1148475"/>
                  <a:ext cx="91875" cy="156025"/>
                </a:xfrm>
                <a:custGeom>
                  <a:avLst/>
                  <a:gdLst/>
                  <a:ahLst/>
                  <a:cxnLst/>
                  <a:rect l="l" t="t" r="r" b="b"/>
                  <a:pathLst>
                    <a:path w="3675" h="6241" extrusionOk="0">
                      <a:moveTo>
                        <a:pt x="1606" y="1"/>
                      </a:moveTo>
                      <a:lnTo>
                        <a:pt x="1606" y="1"/>
                      </a:lnTo>
                      <a:cubicBezTo>
                        <a:pt x="1407" y="414"/>
                        <a:pt x="1771" y="547"/>
                        <a:pt x="2019" y="795"/>
                      </a:cubicBezTo>
                      <a:cubicBezTo>
                        <a:pt x="2268" y="1027"/>
                        <a:pt x="2168" y="1259"/>
                        <a:pt x="2019" y="1540"/>
                      </a:cubicBezTo>
                      <a:cubicBezTo>
                        <a:pt x="1904" y="1772"/>
                        <a:pt x="1738" y="1954"/>
                        <a:pt x="1953" y="2202"/>
                      </a:cubicBezTo>
                      <a:cubicBezTo>
                        <a:pt x="2168" y="2467"/>
                        <a:pt x="2417" y="2467"/>
                        <a:pt x="2301" y="2881"/>
                      </a:cubicBezTo>
                      <a:cubicBezTo>
                        <a:pt x="2268" y="3046"/>
                        <a:pt x="2185" y="3112"/>
                        <a:pt x="2152" y="3261"/>
                      </a:cubicBezTo>
                      <a:cubicBezTo>
                        <a:pt x="2152" y="3444"/>
                        <a:pt x="2168" y="3642"/>
                        <a:pt x="2218" y="3824"/>
                      </a:cubicBezTo>
                      <a:cubicBezTo>
                        <a:pt x="2119" y="3835"/>
                        <a:pt x="2019" y="3841"/>
                        <a:pt x="1921" y="3841"/>
                      </a:cubicBezTo>
                      <a:cubicBezTo>
                        <a:pt x="1723" y="3841"/>
                        <a:pt x="1528" y="3819"/>
                        <a:pt x="1341" y="3775"/>
                      </a:cubicBezTo>
                      <a:lnTo>
                        <a:pt x="1341" y="3775"/>
                      </a:lnTo>
                      <a:cubicBezTo>
                        <a:pt x="1378" y="3953"/>
                        <a:pt x="1268" y="3991"/>
                        <a:pt x="1116" y="3991"/>
                      </a:cubicBezTo>
                      <a:cubicBezTo>
                        <a:pt x="1000" y="3991"/>
                        <a:pt x="861" y="3969"/>
                        <a:pt x="740" y="3969"/>
                      </a:cubicBezTo>
                      <a:cubicBezTo>
                        <a:pt x="664" y="3969"/>
                        <a:pt x="596" y="3978"/>
                        <a:pt x="546" y="4006"/>
                      </a:cubicBezTo>
                      <a:cubicBezTo>
                        <a:pt x="0" y="4321"/>
                        <a:pt x="414" y="5016"/>
                        <a:pt x="133" y="5397"/>
                      </a:cubicBezTo>
                      <a:cubicBezTo>
                        <a:pt x="173" y="5446"/>
                        <a:pt x="222" y="5465"/>
                        <a:pt x="275" y="5465"/>
                      </a:cubicBezTo>
                      <a:cubicBezTo>
                        <a:pt x="435" y="5465"/>
                        <a:pt x="629" y="5281"/>
                        <a:pt x="728" y="5182"/>
                      </a:cubicBezTo>
                      <a:cubicBezTo>
                        <a:pt x="828" y="5099"/>
                        <a:pt x="944" y="4867"/>
                        <a:pt x="1076" y="4834"/>
                      </a:cubicBezTo>
                      <a:cubicBezTo>
                        <a:pt x="1103" y="4822"/>
                        <a:pt x="1124" y="4818"/>
                        <a:pt x="1142" y="4818"/>
                      </a:cubicBezTo>
                      <a:cubicBezTo>
                        <a:pt x="1203" y="4818"/>
                        <a:pt x="1228" y="4867"/>
                        <a:pt x="1291" y="4867"/>
                      </a:cubicBezTo>
                      <a:cubicBezTo>
                        <a:pt x="1355" y="4861"/>
                        <a:pt x="1412" y="4857"/>
                        <a:pt x="1461" y="4857"/>
                      </a:cubicBezTo>
                      <a:cubicBezTo>
                        <a:pt x="1693" y="4857"/>
                        <a:pt x="1771" y="4940"/>
                        <a:pt x="1771" y="5281"/>
                      </a:cubicBezTo>
                      <a:cubicBezTo>
                        <a:pt x="1771" y="5463"/>
                        <a:pt x="1655" y="5728"/>
                        <a:pt x="1738" y="5893"/>
                      </a:cubicBezTo>
                      <a:cubicBezTo>
                        <a:pt x="1854" y="6142"/>
                        <a:pt x="2367" y="6241"/>
                        <a:pt x="2615" y="6241"/>
                      </a:cubicBezTo>
                      <a:cubicBezTo>
                        <a:pt x="3327" y="6208"/>
                        <a:pt x="2698" y="5761"/>
                        <a:pt x="2814" y="5347"/>
                      </a:cubicBezTo>
                      <a:cubicBezTo>
                        <a:pt x="2946" y="4933"/>
                        <a:pt x="3675" y="4983"/>
                        <a:pt x="3625" y="4437"/>
                      </a:cubicBezTo>
                      <a:cubicBezTo>
                        <a:pt x="3608" y="4205"/>
                        <a:pt x="3360" y="3973"/>
                        <a:pt x="3277" y="3741"/>
                      </a:cubicBezTo>
                      <a:cubicBezTo>
                        <a:pt x="3228" y="3609"/>
                        <a:pt x="3228" y="3460"/>
                        <a:pt x="3162" y="3311"/>
                      </a:cubicBezTo>
                      <a:cubicBezTo>
                        <a:pt x="3095" y="3162"/>
                        <a:pt x="3046" y="3013"/>
                        <a:pt x="3013" y="2864"/>
                      </a:cubicBezTo>
                      <a:cubicBezTo>
                        <a:pt x="2963" y="2666"/>
                        <a:pt x="2831" y="2484"/>
                        <a:pt x="2781" y="2301"/>
                      </a:cubicBezTo>
                      <a:cubicBezTo>
                        <a:pt x="2715" y="2070"/>
                        <a:pt x="2731" y="1838"/>
                        <a:pt x="2665" y="1606"/>
                      </a:cubicBezTo>
                      <a:cubicBezTo>
                        <a:pt x="2533" y="1143"/>
                        <a:pt x="2632" y="861"/>
                        <a:pt x="2185" y="464"/>
                      </a:cubicBezTo>
                      <a:cubicBezTo>
                        <a:pt x="2003" y="315"/>
                        <a:pt x="1688" y="166"/>
                        <a:pt x="16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62" name="Google Shape;1562;p63"/>
                <p:cNvSpPr/>
                <p:nvPr/>
              </p:nvSpPr>
              <p:spPr>
                <a:xfrm>
                  <a:off x="2816425" y="1172475"/>
                  <a:ext cx="21975" cy="35625"/>
                </a:xfrm>
                <a:custGeom>
                  <a:avLst/>
                  <a:gdLst/>
                  <a:ahLst/>
                  <a:cxnLst/>
                  <a:rect l="l" t="t" r="r" b="b"/>
                  <a:pathLst>
                    <a:path w="879" h="1425" extrusionOk="0">
                      <a:moveTo>
                        <a:pt x="431" y="1"/>
                      </a:moveTo>
                      <a:cubicBezTo>
                        <a:pt x="216" y="183"/>
                        <a:pt x="1" y="464"/>
                        <a:pt x="34" y="746"/>
                      </a:cubicBezTo>
                      <a:cubicBezTo>
                        <a:pt x="34" y="828"/>
                        <a:pt x="150" y="1110"/>
                        <a:pt x="233" y="1110"/>
                      </a:cubicBezTo>
                      <a:cubicBezTo>
                        <a:pt x="237" y="1110"/>
                        <a:pt x="241" y="1111"/>
                        <a:pt x="245" y="1111"/>
                      </a:cubicBezTo>
                      <a:cubicBezTo>
                        <a:pt x="368" y="1111"/>
                        <a:pt x="419" y="876"/>
                        <a:pt x="547" y="828"/>
                      </a:cubicBezTo>
                      <a:cubicBezTo>
                        <a:pt x="613" y="1027"/>
                        <a:pt x="613" y="1226"/>
                        <a:pt x="547" y="1424"/>
                      </a:cubicBezTo>
                      <a:cubicBezTo>
                        <a:pt x="812" y="1226"/>
                        <a:pt x="862" y="812"/>
                        <a:pt x="878" y="497"/>
                      </a:cubicBezTo>
                      <a:cubicBezTo>
                        <a:pt x="680" y="464"/>
                        <a:pt x="729" y="249"/>
                        <a:pt x="43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sp>
            <p:nvSpPr>
              <p:cNvPr id="1563" name="Google Shape;1563;p63"/>
              <p:cNvSpPr/>
              <p:nvPr/>
            </p:nvSpPr>
            <p:spPr>
              <a:xfrm>
                <a:off x="-4508308" y="-552657"/>
                <a:ext cx="1972292" cy="1563238"/>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sp>
        <p:nvSpPr>
          <p:cNvPr id="1564" name="Google Shape;1564;p63"/>
          <p:cNvSpPr txBox="1">
            <a:spLocks noGrp="1"/>
          </p:cNvSpPr>
          <p:nvPr>
            <p:ph type="title"/>
          </p:nvPr>
        </p:nvSpPr>
        <p:spPr>
          <a:xfrm>
            <a:off x="3608175" y="1203250"/>
            <a:ext cx="5189700" cy="4534800"/>
          </a:xfrm>
          <a:prstGeom prst="rect">
            <a:avLst/>
          </a:prstGeom>
        </p:spPr>
        <p:txBody>
          <a:bodyPr spcFirstLastPara="1" wrap="square" lIns="91425" tIns="91425" rIns="91425" bIns="91425" anchor="ctr" anchorCtr="0">
            <a:noAutofit/>
          </a:bodyPr>
          <a:lstStyle/>
          <a:p>
            <a:pPr algn="l"/>
            <a:r>
              <a:rPr lang="en" sz="3000"/>
              <a:t>In the eastern part of the USA, the difference in summer and winter temperature is also very distinct, but not so extreme. In the south-eastern part of the country, the climate is temperate, spring doesn’t differ from winter, but in summer the temperature may be very high.</a:t>
            </a:r>
            <a:r>
              <a:rPr lang="en" sz="3200"/>
              <a:t>  </a:t>
            </a:r>
            <a:endParaRPr sz="32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Google Shape;1569;p64"/>
          <p:cNvSpPr/>
          <p:nvPr/>
        </p:nvSpPr>
        <p:spPr>
          <a:xfrm flipH="1">
            <a:off x="4224847" y="1514917"/>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nvGrpSpPr>
          <p:cNvPr id="1570" name="Google Shape;1570;p64"/>
          <p:cNvGrpSpPr/>
          <p:nvPr/>
        </p:nvGrpSpPr>
        <p:grpSpPr>
          <a:xfrm rot="10425509">
            <a:off x="-1498220" y="3319233"/>
            <a:ext cx="3881848" cy="4549780"/>
            <a:chOff x="9395708" y="-2591285"/>
            <a:chExt cx="2431070" cy="2849374"/>
          </a:xfrm>
        </p:grpSpPr>
        <p:sp>
          <p:nvSpPr>
            <p:cNvPr id="1571" name="Google Shape;1571;p64"/>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72" name="Google Shape;1572;p64"/>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73" name="Google Shape;1573;p64"/>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74" name="Google Shape;1574;p64"/>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75" name="Google Shape;1575;p64"/>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76" name="Google Shape;1576;p64"/>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77" name="Google Shape;1577;p64"/>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78" name="Google Shape;1578;p64"/>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79" name="Google Shape;1579;p64"/>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80" name="Google Shape;1580;p64"/>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81" name="Google Shape;1581;p64"/>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82" name="Google Shape;1582;p64"/>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83" name="Google Shape;1583;p64"/>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84" name="Google Shape;1584;p64"/>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85" name="Google Shape;1585;p64"/>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86" name="Google Shape;1586;p64"/>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87" name="Google Shape;1587;p64"/>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88" name="Google Shape;1588;p64"/>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89" name="Google Shape;1589;p64"/>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90" name="Google Shape;1590;p64"/>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91" name="Google Shape;1591;p64"/>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92" name="Google Shape;1592;p64"/>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93" name="Google Shape;1593;p64"/>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94" name="Google Shape;1594;p64"/>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95" name="Google Shape;1595;p64"/>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96" name="Google Shape;1596;p64"/>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97" name="Google Shape;1597;p64"/>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98" name="Google Shape;1598;p64"/>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99" name="Google Shape;1599;p64"/>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nvGrpSpPr>
          <p:cNvPr id="1600" name="Google Shape;1600;p64"/>
          <p:cNvGrpSpPr/>
          <p:nvPr/>
        </p:nvGrpSpPr>
        <p:grpSpPr>
          <a:xfrm>
            <a:off x="6795220" y="-205078"/>
            <a:ext cx="3427287" cy="3203676"/>
            <a:chOff x="10368334" y="-3016863"/>
            <a:chExt cx="2959405" cy="2766321"/>
          </a:xfrm>
        </p:grpSpPr>
        <p:sp>
          <p:nvSpPr>
            <p:cNvPr id="1601" name="Google Shape;1601;p64"/>
            <p:cNvSpPr/>
            <p:nvPr/>
          </p:nvSpPr>
          <p:spPr>
            <a:xfrm>
              <a:off x="10368334" y="-3016863"/>
              <a:ext cx="2766321" cy="2766321"/>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02" name="Google Shape;1602;p64"/>
            <p:cNvSpPr/>
            <p:nvPr/>
          </p:nvSpPr>
          <p:spPr>
            <a:xfrm>
              <a:off x="12251262" y="-2759440"/>
              <a:ext cx="1076476" cy="2224087"/>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03" name="Google Shape;1603;p64"/>
            <p:cNvSpPr/>
            <p:nvPr/>
          </p:nvSpPr>
          <p:spPr>
            <a:xfrm>
              <a:off x="10419183" y="-2931761"/>
              <a:ext cx="1444955" cy="2627228"/>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04" name="Google Shape;1604;p64"/>
            <p:cNvSpPr/>
            <p:nvPr/>
          </p:nvSpPr>
          <p:spPr>
            <a:xfrm>
              <a:off x="11275529" y="-3016863"/>
              <a:ext cx="1022485" cy="535062"/>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05" name="Google Shape;1605;p64"/>
            <p:cNvSpPr/>
            <p:nvPr/>
          </p:nvSpPr>
          <p:spPr>
            <a:xfrm>
              <a:off x="10681797" y="-2812714"/>
              <a:ext cx="1098264" cy="870483"/>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sp>
        <p:nvSpPr>
          <p:cNvPr id="1606" name="Google Shape;1606;p64"/>
          <p:cNvSpPr txBox="1">
            <a:spLocks noGrp="1"/>
          </p:cNvSpPr>
          <p:nvPr>
            <p:ph type="title"/>
          </p:nvPr>
        </p:nvSpPr>
        <p:spPr>
          <a:xfrm>
            <a:off x="771525" y="1348225"/>
            <a:ext cx="7809000" cy="4138200"/>
          </a:xfrm>
          <a:prstGeom prst="rect">
            <a:avLst/>
          </a:prstGeom>
        </p:spPr>
        <p:txBody>
          <a:bodyPr spcFirstLastPara="1" wrap="square" lIns="91425" tIns="91425" rIns="91425" bIns="91425" anchor="ctr" anchorCtr="0">
            <a:noAutofit/>
          </a:bodyPr>
          <a:lstStyle/>
          <a:p>
            <a:r>
              <a:rPr lang="en" sz="3000"/>
              <a:t>To the west of the Rocky Mountains, in the direction from the the Canadian border to the border Mexico, There are vast territories where almost no trees grow. In this part of the country there are deserts that receive only 12-13 centimeters of rainfall a year. To the west of the Sierra Nevada Mountains, there are places where 250 centimeters of rainfall annually.</a:t>
            </a:r>
            <a:endParaRPr sz="300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10"/>
        <p:cNvGrpSpPr/>
        <p:nvPr/>
      </p:nvGrpSpPr>
      <p:grpSpPr>
        <a:xfrm>
          <a:off x="0" y="0"/>
          <a:ext cx="0" cy="0"/>
          <a:chOff x="0" y="0"/>
          <a:chExt cx="0" cy="0"/>
        </a:xfrm>
      </p:grpSpPr>
      <p:sp>
        <p:nvSpPr>
          <p:cNvPr id="1611" name="Google Shape;1611;p65"/>
          <p:cNvSpPr/>
          <p:nvPr/>
        </p:nvSpPr>
        <p:spPr>
          <a:xfrm>
            <a:off x="2038208" y="5007803"/>
            <a:ext cx="1090189" cy="439686"/>
          </a:xfrm>
          <a:custGeom>
            <a:avLst/>
            <a:gdLst/>
            <a:ahLst/>
            <a:cxnLst/>
            <a:rect l="l" t="t" r="r" b="b"/>
            <a:pathLst>
              <a:path w="27661" h="11156" extrusionOk="0">
                <a:moveTo>
                  <a:pt x="15411" y="0"/>
                </a:moveTo>
                <a:cubicBezTo>
                  <a:pt x="14256" y="0"/>
                  <a:pt x="13192" y="790"/>
                  <a:pt x="12463" y="2037"/>
                </a:cubicBezTo>
                <a:cubicBezTo>
                  <a:pt x="11916" y="1763"/>
                  <a:pt x="11308" y="1641"/>
                  <a:pt x="10730" y="1611"/>
                </a:cubicBezTo>
                <a:cubicBezTo>
                  <a:pt x="8663" y="1611"/>
                  <a:pt x="6900" y="3313"/>
                  <a:pt x="6171" y="5684"/>
                </a:cubicBezTo>
                <a:cubicBezTo>
                  <a:pt x="5654" y="5471"/>
                  <a:pt x="5107" y="5350"/>
                  <a:pt x="4560" y="5350"/>
                </a:cubicBezTo>
                <a:cubicBezTo>
                  <a:pt x="3375" y="5380"/>
                  <a:pt x="2219" y="5897"/>
                  <a:pt x="1429" y="6839"/>
                </a:cubicBezTo>
                <a:cubicBezTo>
                  <a:pt x="1" y="8420"/>
                  <a:pt x="1064" y="11155"/>
                  <a:pt x="3101" y="11155"/>
                </a:cubicBezTo>
                <a:lnTo>
                  <a:pt x="24408" y="11155"/>
                </a:lnTo>
                <a:cubicBezTo>
                  <a:pt x="27144" y="11155"/>
                  <a:pt x="27661" y="6809"/>
                  <a:pt x="25016" y="6140"/>
                </a:cubicBezTo>
                <a:cubicBezTo>
                  <a:pt x="24834" y="6110"/>
                  <a:pt x="24652" y="6079"/>
                  <a:pt x="24469" y="6049"/>
                </a:cubicBezTo>
                <a:cubicBezTo>
                  <a:pt x="23952" y="3374"/>
                  <a:pt x="22402" y="1398"/>
                  <a:pt x="20548" y="1398"/>
                </a:cubicBezTo>
                <a:cubicBezTo>
                  <a:pt x="19788" y="1398"/>
                  <a:pt x="19059" y="1733"/>
                  <a:pt x="18512" y="2280"/>
                </a:cubicBezTo>
                <a:cubicBezTo>
                  <a:pt x="17752" y="882"/>
                  <a:pt x="16657" y="0"/>
                  <a:pt x="1541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nvGrpSpPr>
          <p:cNvPr id="1612" name="Google Shape;1612;p65"/>
          <p:cNvGrpSpPr/>
          <p:nvPr/>
        </p:nvGrpSpPr>
        <p:grpSpPr>
          <a:xfrm rot="-5981933">
            <a:off x="-969338" y="-342267"/>
            <a:ext cx="3881744" cy="4549658"/>
            <a:chOff x="9395708" y="-2591285"/>
            <a:chExt cx="2431070" cy="2849374"/>
          </a:xfrm>
        </p:grpSpPr>
        <p:sp>
          <p:nvSpPr>
            <p:cNvPr id="1613" name="Google Shape;1613;p65"/>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14" name="Google Shape;1614;p65"/>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15" name="Google Shape;1615;p65"/>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16" name="Google Shape;1616;p65"/>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17" name="Google Shape;1617;p65"/>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18" name="Google Shape;1618;p65"/>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19" name="Google Shape;1619;p65"/>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20" name="Google Shape;1620;p65"/>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21" name="Google Shape;1621;p65"/>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22" name="Google Shape;1622;p65"/>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23" name="Google Shape;1623;p65"/>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24" name="Google Shape;1624;p65"/>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25" name="Google Shape;1625;p65"/>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26" name="Google Shape;1626;p65"/>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27" name="Google Shape;1627;p65"/>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28" name="Google Shape;1628;p65"/>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29" name="Google Shape;1629;p65"/>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30" name="Google Shape;1630;p65"/>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31" name="Google Shape;1631;p65"/>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32" name="Google Shape;1632;p65"/>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33" name="Google Shape;1633;p65"/>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34" name="Google Shape;1634;p65"/>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35" name="Google Shape;1635;p65"/>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36" name="Google Shape;1636;p65"/>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37" name="Google Shape;1637;p65"/>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nvGrpSpPr>
          <p:cNvPr id="1638" name="Google Shape;1638;p65"/>
          <p:cNvGrpSpPr/>
          <p:nvPr/>
        </p:nvGrpSpPr>
        <p:grpSpPr>
          <a:xfrm>
            <a:off x="6459090" y="3854722"/>
            <a:ext cx="3427287" cy="3203676"/>
            <a:chOff x="10368334" y="-3016863"/>
            <a:chExt cx="2959405" cy="2766321"/>
          </a:xfrm>
        </p:grpSpPr>
        <p:sp>
          <p:nvSpPr>
            <p:cNvPr id="1639" name="Google Shape;1639;p65"/>
            <p:cNvSpPr/>
            <p:nvPr/>
          </p:nvSpPr>
          <p:spPr>
            <a:xfrm>
              <a:off x="10368334" y="-3016863"/>
              <a:ext cx="2766321" cy="2766321"/>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40" name="Google Shape;1640;p65"/>
            <p:cNvSpPr/>
            <p:nvPr/>
          </p:nvSpPr>
          <p:spPr>
            <a:xfrm>
              <a:off x="12251262" y="-2759440"/>
              <a:ext cx="1076476" cy="2224087"/>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41" name="Google Shape;1641;p65"/>
            <p:cNvSpPr/>
            <p:nvPr/>
          </p:nvSpPr>
          <p:spPr>
            <a:xfrm>
              <a:off x="10419183" y="-2931761"/>
              <a:ext cx="1444955" cy="2627228"/>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42" name="Google Shape;1642;p65"/>
            <p:cNvSpPr/>
            <p:nvPr/>
          </p:nvSpPr>
          <p:spPr>
            <a:xfrm>
              <a:off x="11275529" y="-3016863"/>
              <a:ext cx="1022485" cy="535062"/>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43" name="Google Shape;1643;p65"/>
            <p:cNvSpPr/>
            <p:nvPr/>
          </p:nvSpPr>
          <p:spPr>
            <a:xfrm>
              <a:off x="10681797" y="-2812714"/>
              <a:ext cx="1098264" cy="870483"/>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840"/>
              </a:srgbClr>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sp>
        <p:nvSpPr>
          <p:cNvPr id="1644" name="Google Shape;1644;p65"/>
          <p:cNvSpPr/>
          <p:nvPr/>
        </p:nvSpPr>
        <p:spPr>
          <a:xfrm>
            <a:off x="6668651" y="2195077"/>
            <a:ext cx="1196432" cy="439695"/>
          </a:xfrm>
          <a:custGeom>
            <a:avLst/>
            <a:gdLst/>
            <a:ahLst/>
            <a:cxnLst/>
            <a:rect l="l" t="t" r="r" b="b"/>
            <a:pathLst>
              <a:path w="26718" h="9819" extrusionOk="0">
                <a:moveTo>
                  <a:pt x="11824" y="0"/>
                </a:moveTo>
                <a:cubicBezTo>
                  <a:pt x="10639" y="0"/>
                  <a:pt x="9544" y="760"/>
                  <a:pt x="8815" y="2006"/>
                </a:cubicBezTo>
                <a:cubicBezTo>
                  <a:pt x="8268" y="1520"/>
                  <a:pt x="7569" y="1216"/>
                  <a:pt x="6839" y="1216"/>
                </a:cubicBezTo>
                <a:cubicBezTo>
                  <a:pt x="5046" y="1216"/>
                  <a:pt x="3556" y="2949"/>
                  <a:pt x="3070" y="5320"/>
                </a:cubicBezTo>
                <a:cubicBezTo>
                  <a:pt x="2888" y="5350"/>
                  <a:pt x="2705" y="5380"/>
                  <a:pt x="2553" y="5411"/>
                </a:cubicBezTo>
                <a:cubicBezTo>
                  <a:pt x="0" y="6019"/>
                  <a:pt x="486" y="9818"/>
                  <a:pt x="3101" y="9818"/>
                </a:cubicBezTo>
                <a:lnTo>
                  <a:pt x="23739" y="9818"/>
                </a:lnTo>
                <a:cubicBezTo>
                  <a:pt x="25715" y="9818"/>
                  <a:pt x="26718" y="7417"/>
                  <a:pt x="25320" y="6019"/>
                </a:cubicBezTo>
                <a:cubicBezTo>
                  <a:pt x="24529" y="5198"/>
                  <a:pt x="23435" y="4712"/>
                  <a:pt x="22280" y="4681"/>
                </a:cubicBezTo>
                <a:cubicBezTo>
                  <a:pt x="21763" y="4712"/>
                  <a:pt x="21247" y="4803"/>
                  <a:pt x="20760" y="5016"/>
                </a:cubicBezTo>
                <a:cubicBezTo>
                  <a:pt x="20061" y="2888"/>
                  <a:pt x="18359" y="1429"/>
                  <a:pt x="16383" y="1429"/>
                </a:cubicBezTo>
                <a:cubicBezTo>
                  <a:pt x="15776" y="1429"/>
                  <a:pt x="15228" y="1550"/>
                  <a:pt x="14681" y="1794"/>
                </a:cubicBezTo>
                <a:cubicBezTo>
                  <a:pt x="13982" y="669"/>
                  <a:pt x="12979" y="0"/>
                  <a:pt x="1182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45" name="Google Shape;1645;p65"/>
          <p:cNvSpPr/>
          <p:nvPr/>
        </p:nvSpPr>
        <p:spPr>
          <a:xfrm>
            <a:off x="3018051" y="1058279"/>
            <a:ext cx="1340537" cy="492420"/>
          </a:xfrm>
          <a:custGeom>
            <a:avLst/>
            <a:gdLst/>
            <a:ahLst/>
            <a:cxnLst/>
            <a:rect l="l" t="t" r="r" b="b"/>
            <a:pathLst>
              <a:path w="34013" h="12494" extrusionOk="0">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46" name="Google Shape;1646;p65"/>
          <p:cNvSpPr txBox="1">
            <a:spLocks noGrp="1"/>
          </p:cNvSpPr>
          <p:nvPr>
            <p:ph type="title"/>
          </p:nvPr>
        </p:nvSpPr>
        <p:spPr>
          <a:xfrm>
            <a:off x="2170650" y="670025"/>
            <a:ext cx="6423300" cy="5745000"/>
          </a:xfrm>
          <a:prstGeom prst="rect">
            <a:avLst/>
          </a:prstGeom>
        </p:spPr>
        <p:txBody>
          <a:bodyPr spcFirstLastPara="1" wrap="square" lIns="91425" tIns="91425" rIns="91425" bIns="91425" anchor="ctr" anchorCtr="0">
            <a:noAutofit/>
          </a:bodyPr>
          <a:lstStyle/>
          <a:p>
            <a:pPr algn="l"/>
            <a:r>
              <a:rPr lang="en" sz="3200"/>
              <a:t>The state of Hawaii is located in a tropical zone. The average annual temperature is about 24 degrees Celsius. In some places in Alaska, the temperature may drop to 43 degrees Celsius, and may drop to 30 degrees in other. In the north, more than 11 meters of snow can fall every year.</a:t>
            </a:r>
            <a:r>
              <a:rPr lang="en" sz="3100"/>
              <a:t> </a:t>
            </a:r>
            <a:endParaRPr sz="31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0000"/>
            <a:lum/>
          </a:blip>
          <a:srcRect/>
          <a:stretch>
            <a:fillRect t="-13000" b="-1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2298112"/>
            <a:ext cx="6858000" cy="1790700"/>
          </a:xfrm>
        </p:spPr>
        <p:txBody>
          <a:bodyPr/>
          <a:lstStyle/>
          <a:p>
            <a:r>
              <a:rPr lang="en-US" dirty="0"/>
              <a:t>American History</a:t>
            </a:r>
            <a:endParaRPr lang="ru-RU" dirty="0"/>
          </a:p>
        </p:txBody>
      </p:sp>
      <p:sp>
        <p:nvSpPr>
          <p:cNvPr id="3" name="Подзаголовок 2"/>
          <p:cNvSpPr>
            <a:spLocks noGrp="1"/>
          </p:cNvSpPr>
          <p:nvPr>
            <p:ph type="subTitle" idx="1"/>
          </p:nvPr>
        </p:nvSpPr>
        <p:spPr>
          <a:xfrm>
            <a:off x="1143000" y="4181516"/>
            <a:ext cx="6858000" cy="1241822"/>
          </a:xfrm>
        </p:spPr>
        <p:txBody>
          <a:bodyPr/>
          <a:lstStyle/>
          <a:p>
            <a:endParaRPr lang="ru-RU"/>
          </a:p>
        </p:txBody>
      </p:sp>
    </p:spTree>
    <p:extLst>
      <p:ext uri="{BB962C8B-B14F-4D97-AF65-F5344CB8AC3E}">
        <p14:creationId xmlns="" xmlns:p14="http://schemas.microsoft.com/office/powerpoint/2010/main" val="389610830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1048648" name="Содержимое 1048647"/>
          <p:cNvSpPr>
            <a:spLocks noGrp="1"/>
          </p:cNvSpPr>
          <p:nvPr>
            <p:ph idx="1"/>
          </p:nvPr>
        </p:nvSpPr>
        <p:spPr>
          <a:xfrm>
            <a:off x="547913" y="5108615"/>
            <a:ext cx="8048173" cy="1851567"/>
          </a:xfrm>
        </p:spPr>
        <p:txBody>
          <a:bodyPr>
            <a:noAutofit/>
          </a:bodyPr>
          <a:lstStyle/>
          <a:p>
            <a:pPr marL="0" indent="0">
              <a:buNone/>
            </a:pPr>
            <a:r>
              <a:rPr lang="en-US" altLang="ru" sz="2800" b="1">
                <a:latin typeface="Coming Soon"/>
              </a:rPr>
              <a:t>The United States of America is situated on the western hemisphere, the biggest part is located on the continent of North America. </a:t>
            </a:r>
            <a:endParaRPr lang="ru-RU" sz="2800" b="1">
              <a:latin typeface="Coming Soon"/>
            </a:endParaRPr>
          </a:p>
        </p:txBody>
      </p:sp>
      <p:pic>
        <p:nvPicPr>
          <p:cNvPr id="2097152" name="Рисунок 2097151"/>
          <p:cNvPicPr>
            <a:picLocks/>
          </p:cNvPicPr>
          <p:nvPr/>
        </p:nvPicPr>
        <p:blipFill>
          <a:blip r:embed="rId3" cstate="print"/>
          <a:stretch>
            <a:fillRect/>
          </a:stretch>
        </p:blipFill>
        <p:spPr>
          <a:xfrm>
            <a:off x="699817" y="0"/>
            <a:ext cx="7744366" cy="489377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0000"/>
            <a:lum/>
          </a:blip>
          <a:srcRect/>
          <a:stretch>
            <a:fillRect t="-13000" b="-13000"/>
          </a:stretch>
        </a:blip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stretch>
            <a:fillRect/>
          </a:stretch>
        </p:blipFill>
        <p:spPr>
          <a:xfrm>
            <a:off x="630621" y="1900531"/>
            <a:ext cx="3287111" cy="3263504"/>
          </a:xfrm>
          <a:prstGeom prst="rect">
            <a:avLst/>
          </a:prstGeom>
          <a:blipFill>
            <a:blip r:embed="rId4" cstate="print">
              <a:alphaModFix amt="90000"/>
            </a:blip>
            <a:stretch>
              <a:fillRect/>
            </a:stretch>
          </a:blipFill>
        </p:spPr>
      </p:pic>
      <p:sp>
        <p:nvSpPr>
          <p:cNvPr id="5" name="TextBox 4"/>
          <p:cNvSpPr txBox="1"/>
          <p:nvPr/>
        </p:nvSpPr>
        <p:spPr>
          <a:xfrm>
            <a:off x="5352394" y="1635073"/>
            <a:ext cx="4635062" cy="553998"/>
          </a:xfrm>
          <a:prstGeom prst="rect">
            <a:avLst/>
          </a:prstGeom>
          <a:noFill/>
        </p:spPr>
        <p:txBody>
          <a:bodyPr wrap="square" rtlCol="0">
            <a:spAutoFit/>
          </a:bodyPr>
          <a:lstStyle/>
          <a:p>
            <a:pPr defTabSz="685800"/>
            <a:r>
              <a:rPr lang="en-US" sz="3000" dirty="0">
                <a:solidFill>
                  <a:prstClr val="black"/>
                </a:solidFill>
                <a:latin typeface="Calibri"/>
              </a:rPr>
              <a:t>First population</a:t>
            </a:r>
            <a:endParaRPr lang="ru-RU" sz="3000" dirty="0">
              <a:solidFill>
                <a:prstClr val="black"/>
              </a:solidFill>
              <a:latin typeface="Calibri"/>
            </a:endParaRPr>
          </a:p>
        </p:txBody>
      </p:sp>
      <p:sp>
        <p:nvSpPr>
          <p:cNvPr id="6" name="Прямоугольник 5"/>
          <p:cNvSpPr/>
          <p:nvPr/>
        </p:nvSpPr>
        <p:spPr>
          <a:xfrm>
            <a:off x="4312855" y="2632036"/>
            <a:ext cx="4572000" cy="923330"/>
          </a:xfrm>
          <a:prstGeom prst="rect">
            <a:avLst/>
          </a:prstGeom>
        </p:spPr>
        <p:txBody>
          <a:bodyPr>
            <a:spAutoFit/>
          </a:bodyPr>
          <a:lstStyle/>
          <a:p>
            <a:pPr marL="214313" indent="-214313" defTabSz="685800">
              <a:buFont typeface="Arial" panose="020B0604020202020204" pitchFamily="34" charset="0"/>
              <a:buChar char="•"/>
            </a:pP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history</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United</a:t>
            </a:r>
            <a:r>
              <a:rPr lang="ru-RU" sz="1350" dirty="0">
                <a:solidFill>
                  <a:prstClr val="black"/>
                </a:solidFill>
                <a:latin typeface="Calibri"/>
              </a:rPr>
              <a:t> </a:t>
            </a:r>
            <a:r>
              <a:rPr lang="ru-RU" sz="1350" dirty="0" err="1">
                <a:solidFill>
                  <a:prstClr val="black"/>
                </a:solidFill>
                <a:latin typeface="Calibri"/>
              </a:rPr>
              <a:t>States</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America</a:t>
            </a:r>
            <a:r>
              <a:rPr lang="ru-RU" sz="1350" dirty="0">
                <a:solidFill>
                  <a:prstClr val="black"/>
                </a:solidFill>
                <a:latin typeface="Calibri"/>
              </a:rPr>
              <a:t> </a:t>
            </a:r>
            <a:r>
              <a:rPr lang="ru-RU" sz="1350" dirty="0" err="1">
                <a:solidFill>
                  <a:prstClr val="black"/>
                </a:solidFill>
                <a:latin typeface="Calibri"/>
              </a:rPr>
              <a:t>begins</a:t>
            </a:r>
            <a:r>
              <a:rPr lang="ru-RU" sz="1350" dirty="0">
                <a:solidFill>
                  <a:prstClr val="black"/>
                </a:solidFill>
                <a:latin typeface="Calibri"/>
              </a:rPr>
              <a:t> </a:t>
            </a:r>
            <a:r>
              <a:rPr lang="ru-RU" sz="1350" dirty="0" err="1">
                <a:solidFill>
                  <a:prstClr val="black"/>
                </a:solidFill>
                <a:latin typeface="Calibri"/>
              </a:rPr>
              <a:t>with</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settlement</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North</a:t>
            </a:r>
            <a:r>
              <a:rPr lang="ru-RU" sz="1350" dirty="0">
                <a:solidFill>
                  <a:prstClr val="black"/>
                </a:solidFill>
                <a:latin typeface="Calibri"/>
              </a:rPr>
              <a:t> </a:t>
            </a:r>
            <a:r>
              <a:rPr lang="ru-RU" sz="1350" dirty="0" err="1">
                <a:solidFill>
                  <a:prstClr val="black"/>
                </a:solidFill>
                <a:latin typeface="Calibri"/>
              </a:rPr>
              <a:t>American</a:t>
            </a:r>
            <a:r>
              <a:rPr lang="ru-RU" sz="1350" dirty="0">
                <a:solidFill>
                  <a:prstClr val="black"/>
                </a:solidFill>
                <a:latin typeface="Calibri"/>
              </a:rPr>
              <a:t> </a:t>
            </a:r>
            <a:r>
              <a:rPr lang="ru-RU" sz="1350" dirty="0" err="1">
                <a:solidFill>
                  <a:prstClr val="black"/>
                </a:solidFill>
                <a:latin typeface="Calibri"/>
              </a:rPr>
              <a:t>continent</a:t>
            </a:r>
            <a:r>
              <a:rPr lang="ru-RU" sz="1350" dirty="0">
                <a:solidFill>
                  <a:prstClr val="black"/>
                </a:solidFill>
                <a:latin typeface="Calibri"/>
              </a:rPr>
              <a:t> </a:t>
            </a:r>
            <a:r>
              <a:rPr lang="ru-RU" sz="1350" dirty="0" err="1">
                <a:solidFill>
                  <a:prstClr val="black"/>
                </a:solidFill>
                <a:latin typeface="Calibri"/>
              </a:rPr>
              <a:t>by</a:t>
            </a:r>
            <a:r>
              <a:rPr lang="ru-RU" sz="1350" dirty="0">
                <a:solidFill>
                  <a:prstClr val="black"/>
                </a:solidFill>
                <a:latin typeface="Calibri"/>
              </a:rPr>
              <a:t> </a:t>
            </a:r>
            <a:r>
              <a:rPr lang="ru-RU" sz="1350" dirty="0" err="1">
                <a:solidFill>
                  <a:prstClr val="black"/>
                </a:solidFill>
                <a:latin typeface="Calibri"/>
              </a:rPr>
              <a:t>man</a:t>
            </a:r>
            <a:r>
              <a:rPr lang="ru-RU" sz="1350" dirty="0">
                <a:solidFill>
                  <a:prstClr val="black"/>
                </a:solidFill>
                <a:latin typeface="Calibri"/>
              </a:rPr>
              <a:t> </a:t>
            </a:r>
            <a:r>
              <a:rPr lang="ru-RU" sz="1350" dirty="0" err="1">
                <a:solidFill>
                  <a:prstClr val="black"/>
                </a:solidFill>
                <a:latin typeface="Calibri"/>
              </a:rPr>
              <a:t>around</a:t>
            </a:r>
            <a:r>
              <a:rPr lang="ru-RU" sz="1350" dirty="0">
                <a:solidFill>
                  <a:prstClr val="black"/>
                </a:solidFill>
                <a:latin typeface="Calibri"/>
              </a:rPr>
              <a:t> 15,000 BC. e. </a:t>
            </a:r>
            <a:r>
              <a:rPr lang="ru-RU" sz="1350" dirty="0" err="1">
                <a:solidFill>
                  <a:prstClr val="black"/>
                </a:solidFill>
                <a:latin typeface="Calibri"/>
              </a:rPr>
              <a:t>Gradually</a:t>
            </a:r>
            <a:r>
              <a:rPr lang="ru-RU" sz="1350" dirty="0">
                <a:solidFill>
                  <a:prstClr val="black"/>
                </a:solidFill>
                <a:latin typeface="Calibri"/>
              </a:rPr>
              <a:t>, </a:t>
            </a:r>
            <a:r>
              <a:rPr lang="ru-RU" sz="1350" dirty="0" err="1">
                <a:solidFill>
                  <a:prstClr val="black"/>
                </a:solidFill>
                <a:latin typeface="Calibri"/>
              </a:rPr>
              <a:t>numerous</a:t>
            </a:r>
            <a:r>
              <a:rPr lang="ru-RU" sz="1350" dirty="0">
                <a:solidFill>
                  <a:prstClr val="black"/>
                </a:solidFill>
                <a:latin typeface="Calibri"/>
              </a:rPr>
              <a:t> </a:t>
            </a:r>
            <a:r>
              <a:rPr lang="ru-RU" sz="1350" dirty="0" err="1">
                <a:solidFill>
                  <a:prstClr val="black"/>
                </a:solidFill>
                <a:latin typeface="Calibri"/>
              </a:rPr>
              <a:t>Indian</a:t>
            </a:r>
            <a:r>
              <a:rPr lang="ru-RU" sz="1350" dirty="0">
                <a:solidFill>
                  <a:prstClr val="black"/>
                </a:solidFill>
                <a:latin typeface="Calibri"/>
              </a:rPr>
              <a:t> </a:t>
            </a:r>
            <a:r>
              <a:rPr lang="ru-RU" sz="1350" dirty="0" err="1">
                <a:solidFill>
                  <a:prstClr val="black"/>
                </a:solidFill>
                <a:latin typeface="Calibri"/>
              </a:rPr>
              <a:t>cultures</a:t>
            </a:r>
            <a:r>
              <a:rPr lang="ru-RU" sz="1350" dirty="0">
                <a:solidFill>
                  <a:prstClr val="black"/>
                </a:solidFill>
                <a:latin typeface="Calibri"/>
              </a:rPr>
              <a:t> </a:t>
            </a:r>
            <a:r>
              <a:rPr lang="ru-RU" sz="1350" dirty="0" err="1">
                <a:solidFill>
                  <a:prstClr val="black"/>
                </a:solidFill>
                <a:latin typeface="Calibri"/>
              </a:rPr>
              <a:t>formed</a:t>
            </a:r>
            <a:r>
              <a:rPr lang="ru-RU" sz="1350" dirty="0">
                <a:solidFill>
                  <a:prstClr val="black"/>
                </a:solidFill>
                <a:latin typeface="Calibri"/>
              </a:rPr>
              <a:t> </a:t>
            </a:r>
            <a:r>
              <a:rPr lang="ru-RU" sz="1350" dirty="0" err="1">
                <a:solidFill>
                  <a:prstClr val="black"/>
                </a:solidFill>
                <a:latin typeface="Calibri"/>
              </a:rPr>
              <a:t>on</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continent</a:t>
            </a:r>
            <a:r>
              <a:rPr lang="ru-RU" sz="1350" dirty="0">
                <a:solidFill>
                  <a:prstClr val="black"/>
                </a:solidFill>
                <a:latin typeface="Calibri"/>
              </a:rPr>
              <a:t>.</a:t>
            </a:r>
          </a:p>
        </p:txBody>
      </p:sp>
    </p:spTree>
    <p:extLst>
      <p:ext uri="{BB962C8B-B14F-4D97-AF65-F5344CB8AC3E}">
        <p14:creationId xmlns="" xmlns:p14="http://schemas.microsoft.com/office/powerpoint/2010/main" val="2066627211"/>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0000"/>
            <a:lum/>
          </a:blip>
          <a:srcRect/>
          <a:stretch>
            <a:fillRect t="-13000" b="-13000"/>
          </a:stretch>
        </a:blip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stretch>
            <a:fillRect/>
          </a:stretch>
        </p:blipFill>
        <p:spPr>
          <a:xfrm>
            <a:off x="189186" y="1966338"/>
            <a:ext cx="4453758" cy="3263504"/>
          </a:xfrm>
          <a:prstGeom prst="rect">
            <a:avLst/>
          </a:prstGeom>
          <a:blipFill>
            <a:blip r:embed="rId4" cstate="print">
              <a:alphaModFix amt="90000"/>
            </a:blip>
            <a:stretch>
              <a:fillRect/>
            </a:stretch>
          </a:blipFill>
        </p:spPr>
      </p:pic>
      <p:sp>
        <p:nvSpPr>
          <p:cNvPr id="2" name="TextBox 1"/>
          <p:cNvSpPr txBox="1"/>
          <p:nvPr/>
        </p:nvSpPr>
        <p:spPr>
          <a:xfrm>
            <a:off x="5281448" y="1842595"/>
            <a:ext cx="5630259" cy="553998"/>
          </a:xfrm>
          <a:prstGeom prst="rect">
            <a:avLst/>
          </a:prstGeom>
          <a:noFill/>
        </p:spPr>
        <p:txBody>
          <a:bodyPr wrap="square" rtlCol="0">
            <a:spAutoFit/>
          </a:bodyPr>
          <a:lstStyle/>
          <a:p>
            <a:pPr defTabSz="685800"/>
            <a:r>
              <a:rPr lang="en-US" sz="3000" dirty="0">
                <a:solidFill>
                  <a:prstClr val="black"/>
                </a:solidFill>
                <a:latin typeface="Calibri"/>
              </a:rPr>
              <a:t>Discovery of America</a:t>
            </a:r>
            <a:endParaRPr lang="ru-RU" sz="3000" dirty="0">
              <a:solidFill>
                <a:prstClr val="black"/>
              </a:solidFill>
              <a:latin typeface="Calibri"/>
            </a:endParaRPr>
          </a:p>
        </p:txBody>
      </p:sp>
      <p:sp>
        <p:nvSpPr>
          <p:cNvPr id="5" name="Прямоугольник 4"/>
          <p:cNvSpPr/>
          <p:nvPr/>
        </p:nvSpPr>
        <p:spPr>
          <a:xfrm>
            <a:off x="4895194" y="3152245"/>
            <a:ext cx="4067504" cy="1131079"/>
          </a:xfrm>
          <a:prstGeom prst="rect">
            <a:avLst/>
          </a:prstGeom>
        </p:spPr>
        <p:txBody>
          <a:bodyPr wrap="square">
            <a:spAutoFit/>
          </a:bodyPr>
          <a:lstStyle/>
          <a:p>
            <a:pPr marL="214313" indent="-214313" defTabSz="685800">
              <a:buFont typeface="Arial" panose="020B0604020202020204" pitchFamily="34" charset="0"/>
              <a:buChar char="•"/>
            </a:pPr>
            <a:r>
              <a:rPr lang="ru-RU" sz="1350" dirty="0" err="1">
                <a:solidFill>
                  <a:prstClr val="black"/>
                </a:solidFill>
                <a:latin typeface="Calibri"/>
              </a:rPr>
              <a:t>In</a:t>
            </a:r>
            <a:r>
              <a:rPr lang="ru-RU" sz="1350" dirty="0">
                <a:solidFill>
                  <a:prstClr val="black"/>
                </a:solidFill>
                <a:latin typeface="Calibri"/>
              </a:rPr>
              <a:t> 1492, </a:t>
            </a:r>
            <a:r>
              <a:rPr lang="ru-RU" sz="1350" dirty="0" err="1">
                <a:solidFill>
                  <a:prstClr val="black"/>
                </a:solidFill>
                <a:latin typeface="Calibri"/>
              </a:rPr>
              <a:t>Christopher</a:t>
            </a:r>
            <a:r>
              <a:rPr lang="ru-RU" sz="1350" dirty="0">
                <a:solidFill>
                  <a:prstClr val="black"/>
                </a:solidFill>
                <a:latin typeface="Calibri"/>
              </a:rPr>
              <a:t> </a:t>
            </a:r>
            <a:r>
              <a:rPr lang="ru-RU" sz="1350" dirty="0" err="1">
                <a:solidFill>
                  <a:prstClr val="black"/>
                </a:solidFill>
                <a:latin typeface="Calibri"/>
              </a:rPr>
              <a:t>Columbus</a:t>
            </a:r>
            <a:r>
              <a:rPr lang="ru-RU" sz="1350" dirty="0">
                <a:solidFill>
                  <a:prstClr val="black"/>
                </a:solidFill>
                <a:latin typeface="Calibri"/>
              </a:rPr>
              <a:t> </a:t>
            </a:r>
            <a:r>
              <a:rPr lang="ru-RU" sz="1350" dirty="0" err="1">
                <a:solidFill>
                  <a:prstClr val="black"/>
                </a:solidFill>
                <a:latin typeface="Calibri"/>
              </a:rPr>
              <a:t>visited</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islands</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West</a:t>
            </a:r>
            <a:r>
              <a:rPr lang="ru-RU" sz="1350" dirty="0">
                <a:solidFill>
                  <a:prstClr val="black"/>
                </a:solidFill>
                <a:latin typeface="Calibri"/>
              </a:rPr>
              <a:t> </a:t>
            </a:r>
            <a:r>
              <a:rPr lang="ru-RU" sz="1350" dirty="0" err="1">
                <a:solidFill>
                  <a:prstClr val="black"/>
                </a:solidFill>
                <a:latin typeface="Calibri"/>
              </a:rPr>
              <a:t>Indies</a:t>
            </a:r>
            <a:r>
              <a:rPr lang="ru-RU" sz="1350" dirty="0">
                <a:solidFill>
                  <a:prstClr val="black"/>
                </a:solidFill>
                <a:latin typeface="Calibri"/>
              </a:rPr>
              <a:t>, </a:t>
            </a:r>
            <a:r>
              <a:rPr lang="ru-RU" sz="1350" dirty="0" err="1">
                <a:solidFill>
                  <a:prstClr val="black"/>
                </a:solidFill>
                <a:latin typeface="Calibri"/>
              </a:rPr>
              <a:t>and</a:t>
            </a:r>
            <a:r>
              <a:rPr lang="ru-RU" sz="1350" dirty="0">
                <a:solidFill>
                  <a:prstClr val="black"/>
                </a:solidFill>
                <a:latin typeface="Calibri"/>
              </a:rPr>
              <a:t> </a:t>
            </a:r>
            <a:r>
              <a:rPr lang="ru-RU" sz="1350" dirty="0" err="1">
                <a:solidFill>
                  <a:prstClr val="black"/>
                </a:solidFill>
                <a:latin typeface="Calibri"/>
              </a:rPr>
              <a:t>during</a:t>
            </a:r>
            <a:r>
              <a:rPr lang="ru-RU" sz="1350" dirty="0">
                <a:solidFill>
                  <a:prstClr val="black"/>
                </a:solidFill>
                <a:latin typeface="Calibri"/>
              </a:rPr>
              <a:t> </a:t>
            </a:r>
            <a:r>
              <a:rPr lang="ru-RU" sz="1350" dirty="0" err="1">
                <a:solidFill>
                  <a:prstClr val="black"/>
                </a:solidFill>
                <a:latin typeface="Calibri"/>
              </a:rPr>
              <a:t>his</a:t>
            </a:r>
            <a:r>
              <a:rPr lang="ru-RU" sz="1350" dirty="0">
                <a:solidFill>
                  <a:prstClr val="black"/>
                </a:solidFill>
                <a:latin typeface="Calibri"/>
              </a:rPr>
              <a:t> </a:t>
            </a:r>
            <a:r>
              <a:rPr lang="ru-RU" sz="1350" dirty="0" err="1">
                <a:solidFill>
                  <a:prstClr val="black"/>
                </a:solidFill>
                <a:latin typeface="Calibri"/>
              </a:rPr>
              <a:t>second</a:t>
            </a:r>
            <a:r>
              <a:rPr lang="ru-RU" sz="1350" dirty="0">
                <a:solidFill>
                  <a:prstClr val="black"/>
                </a:solidFill>
                <a:latin typeface="Calibri"/>
              </a:rPr>
              <a:t> </a:t>
            </a:r>
            <a:r>
              <a:rPr lang="ru-RU" sz="1350" dirty="0" err="1">
                <a:solidFill>
                  <a:prstClr val="black"/>
                </a:solidFill>
                <a:latin typeface="Calibri"/>
              </a:rPr>
              <a:t>trip</a:t>
            </a:r>
            <a:r>
              <a:rPr lang="ru-RU" sz="1350" dirty="0">
                <a:solidFill>
                  <a:prstClr val="black"/>
                </a:solidFill>
                <a:latin typeface="Calibri"/>
              </a:rPr>
              <a:t> </a:t>
            </a:r>
            <a:r>
              <a:rPr lang="ru-RU" sz="1350" dirty="0" err="1">
                <a:solidFill>
                  <a:prstClr val="black"/>
                </a:solidFill>
                <a:latin typeface="Calibri"/>
              </a:rPr>
              <a:t>in</a:t>
            </a:r>
            <a:r>
              <a:rPr lang="ru-RU" sz="1350" dirty="0">
                <a:solidFill>
                  <a:prstClr val="black"/>
                </a:solidFill>
                <a:latin typeface="Calibri"/>
              </a:rPr>
              <a:t> 1493, </a:t>
            </a:r>
            <a:r>
              <a:rPr lang="ru-RU" sz="1350" dirty="0" err="1">
                <a:solidFill>
                  <a:prstClr val="black"/>
                </a:solidFill>
                <a:latin typeface="Calibri"/>
              </a:rPr>
              <a:t>he</a:t>
            </a:r>
            <a:r>
              <a:rPr lang="ru-RU" sz="1350" dirty="0">
                <a:solidFill>
                  <a:prstClr val="black"/>
                </a:solidFill>
                <a:latin typeface="Calibri"/>
              </a:rPr>
              <a:t> </a:t>
            </a:r>
            <a:r>
              <a:rPr lang="ru-RU" sz="1350" dirty="0" err="1">
                <a:solidFill>
                  <a:prstClr val="black"/>
                </a:solidFill>
                <a:latin typeface="Calibri"/>
              </a:rPr>
              <a:t>personally</a:t>
            </a:r>
            <a:r>
              <a:rPr lang="ru-RU" sz="1350" dirty="0">
                <a:solidFill>
                  <a:prstClr val="black"/>
                </a:solidFill>
                <a:latin typeface="Calibri"/>
              </a:rPr>
              <a:t> </a:t>
            </a:r>
            <a:r>
              <a:rPr lang="ru-RU" sz="1350" dirty="0" err="1">
                <a:solidFill>
                  <a:prstClr val="black"/>
                </a:solidFill>
                <a:latin typeface="Calibri"/>
              </a:rPr>
              <a:t>landed</a:t>
            </a:r>
            <a:r>
              <a:rPr lang="ru-RU" sz="1350" dirty="0">
                <a:solidFill>
                  <a:prstClr val="black"/>
                </a:solidFill>
                <a:latin typeface="Calibri"/>
              </a:rPr>
              <a:t> </a:t>
            </a:r>
            <a:r>
              <a:rPr lang="ru-RU" sz="1350" dirty="0" err="1">
                <a:solidFill>
                  <a:prstClr val="black"/>
                </a:solidFill>
                <a:latin typeface="Calibri"/>
              </a:rPr>
              <a:t>on</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island</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Puerto</a:t>
            </a:r>
            <a:r>
              <a:rPr lang="ru-RU" sz="1350" dirty="0">
                <a:solidFill>
                  <a:prstClr val="black"/>
                </a:solidFill>
                <a:latin typeface="Calibri"/>
              </a:rPr>
              <a:t> </a:t>
            </a:r>
            <a:r>
              <a:rPr lang="ru-RU" sz="1350" dirty="0" err="1">
                <a:solidFill>
                  <a:prstClr val="black"/>
                </a:solidFill>
                <a:latin typeface="Calibri"/>
              </a:rPr>
              <a:t>Rico</a:t>
            </a:r>
            <a:r>
              <a:rPr lang="ru-RU" sz="1350" dirty="0">
                <a:solidFill>
                  <a:prstClr val="black"/>
                </a:solidFill>
                <a:latin typeface="Calibri"/>
              </a:rPr>
              <a:t>, </a:t>
            </a:r>
            <a:r>
              <a:rPr lang="ru-RU" sz="1350" dirty="0" err="1">
                <a:solidFill>
                  <a:prstClr val="black"/>
                </a:solidFill>
                <a:latin typeface="Calibri"/>
              </a:rPr>
              <a:t>after</a:t>
            </a:r>
            <a:r>
              <a:rPr lang="ru-RU" sz="1350" dirty="0">
                <a:solidFill>
                  <a:prstClr val="black"/>
                </a:solidFill>
                <a:latin typeface="Calibri"/>
              </a:rPr>
              <a:t> </a:t>
            </a:r>
            <a:r>
              <a:rPr lang="ru-RU" sz="1350" dirty="0" err="1">
                <a:solidFill>
                  <a:prstClr val="black"/>
                </a:solidFill>
                <a:latin typeface="Calibri"/>
              </a:rPr>
              <a:t>which</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existence</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America</a:t>
            </a:r>
            <a:r>
              <a:rPr lang="ru-RU" sz="1350" dirty="0">
                <a:solidFill>
                  <a:prstClr val="black"/>
                </a:solidFill>
                <a:latin typeface="Calibri"/>
              </a:rPr>
              <a:t> </a:t>
            </a:r>
            <a:r>
              <a:rPr lang="ru-RU" sz="1350" dirty="0" err="1">
                <a:solidFill>
                  <a:prstClr val="black"/>
                </a:solidFill>
                <a:latin typeface="Calibri"/>
              </a:rPr>
              <a:t>became</a:t>
            </a:r>
            <a:r>
              <a:rPr lang="ru-RU" sz="1350" dirty="0">
                <a:solidFill>
                  <a:prstClr val="black"/>
                </a:solidFill>
                <a:latin typeface="Calibri"/>
              </a:rPr>
              <a:t> </a:t>
            </a:r>
            <a:r>
              <a:rPr lang="ru-RU" sz="1350" dirty="0" err="1">
                <a:solidFill>
                  <a:prstClr val="black"/>
                </a:solidFill>
                <a:latin typeface="Calibri"/>
              </a:rPr>
              <a:t>known</a:t>
            </a:r>
            <a:r>
              <a:rPr lang="ru-RU" sz="1350" dirty="0">
                <a:solidFill>
                  <a:prstClr val="black"/>
                </a:solidFill>
                <a:latin typeface="Calibri"/>
              </a:rPr>
              <a:t> </a:t>
            </a:r>
            <a:r>
              <a:rPr lang="ru-RU" sz="1350" dirty="0" err="1">
                <a:solidFill>
                  <a:prstClr val="black"/>
                </a:solidFill>
                <a:latin typeface="Calibri"/>
              </a:rPr>
              <a:t>in</a:t>
            </a:r>
            <a:r>
              <a:rPr lang="ru-RU" sz="1350" dirty="0">
                <a:solidFill>
                  <a:prstClr val="black"/>
                </a:solidFill>
                <a:latin typeface="Calibri"/>
              </a:rPr>
              <a:t> </a:t>
            </a:r>
            <a:r>
              <a:rPr lang="ru-RU" sz="1350" dirty="0" err="1">
                <a:solidFill>
                  <a:prstClr val="black"/>
                </a:solidFill>
                <a:latin typeface="Calibri"/>
              </a:rPr>
              <a:t>Europe</a:t>
            </a:r>
            <a:r>
              <a:rPr lang="ru-RU" sz="1350" dirty="0">
                <a:solidFill>
                  <a:prstClr val="black"/>
                </a:solidFill>
                <a:latin typeface="Calibri"/>
              </a:rPr>
              <a:t>.</a:t>
            </a:r>
          </a:p>
        </p:txBody>
      </p:sp>
    </p:spTree>
    <p:extLst>
      <p:ext uri="{BB962C8B-B14F-4D97-AF65-F5344CB8AC3E}">
        <p14:creationId xmlns="" xmlns:p14="http://schemas.microsoft.com/office/powerpoint/2010/main" val="1881861891"/>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0000"/>
            <a:lum/>
          </a:blip>
          <a:srcRect/>
          <a:stretch>
            <a:fillRect t="-13000" b="-13000"/>
          </a:stretch>
        </a:blip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stretch>
            <a:fillRect/>
          </a:stretch>
        </p:blipFill>
        <p:spPr>
          <a:xfrm>
            <a:off x="638503" y="1711357"/>
            <a:ext cx="3760076" cy="3408126"/>
          </a:xfrm>
          <a:prstGeom prst="rect">
            <a:avLst/>
          </a:prstGeom>
          <a:blipFill>
            <a:blip r:embed="rId4" cstate="print">
              <a:alphaModFix amt="90000"/>
            </a:blip>
            <a:stretch>
              <a:fillRect/>
            </a:stretch>
          </a:blipFill>
        </p:spPr>
      </p:pic>
      <p:sp>
        <p:nvSpPr>
          <p:cNvPr id="5" name="TextBox 4"/>
          <p:cNvSpPr txBox="1"/>
          <p:nvPr/>
        </p:nvSpPr>
        <p:spPr>
          <a:xfrm>
            <a:off x="5998780" y="1952953"/>
            <a:ext cx="2727435" cy="553998"/>
          </a:xfrm>
          <a:prstGeom prst="rect">
            <a:avLst/>
          </a:prstGeom>
          <a:noFill/>
        </p:spPr>
        <p:txBody>
          <a:bodyPr wrap="square" rtlCol="0">
            <a:spAutoFit/>
          </a:bodyPr>
          <a:lstStyle/>
          <a:p>
            <a:pPr defTabSz="685800"/>
            <a:r>
              <a:rPr lang="en-US" sz="3000" dirty="0">
                <a:solidFill>
                  <a:prstClr val="black"/>
                </a:solidFill>
                <a:latin typeface="Calibri"/>
              </a:rPr>
              <a:t>First Map</a:t>
            </a:r>
            <a:endParaRPr lang="ru-RU" sz="3000" dirty="0">
              <a:solidFill>
                <a:prstClr val="black"/>
              </a:solidFill>
              <a:latin typeface="Calibri"/>
            </a:endParaRPr>
          </a:p>
        </p:txBody>
      </p:sp>
      <p:sp>
        <p:nvSpPr>
          <p:cNvPr id="6" name="Прямоугольник 5"/>
          <p:cNvSpPr/>
          <p:nvPr/>
        </p:nvSpPr>
        <p:spPr>
          <a:xfrm>
            <a:off x="4627178" y="2827120"/>
            <a:ext cx="3959115" cy="1338828"/>
          </a:xfrm>
          <a:prstGeom prst="rect">
            <a:avLst/>
          </a:prstGeom>
        </p:spPr>
        <p:txBody>
          <a:bodyPr wrap="square">
            <a:spAutoFit/>
          </a:bodyPr>
          <a:lstStyle/>
          <a:p>
            <a:pPr marL="214313" indent="-214313" defTabSz="685800">
              <a:buFont typeface="Arial" panose="020B0604020202020204" pitchFamily="34" charset="0"/>
              <a:buChar char="•"/>
            </a:pP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Waldseemüller</a:t>
            </a:r>
            <a:r>
              <a:rPr lang="ru-RU" sz="1350" dirty="0">
                <a:solidFill>
                  <a:prstClr val="black"/>
                </a:solidFill>
                <a:latin typeface="Calibri"/>
              </a:rPr>
              <a:t> </a:t>
            </a:r>
            <a:r>
              <a:rPr lang="ru-RU" sz="1350" dirty="0" err="1">
                <a:solidFill>
                  <a:prstClr val="black"/>
                </a:solidFill>
                <a:latin typeface="Calibri"/>
              </a:rPr>
              <a:t>Map</a:t>
            </a:r>
            <a:r>
              <a:rPr lang="ru-RU" sz="1350" dirty="0">
                <a:solidFill>
                  <a:prstClr val="black"/>
                </a:solidFill>
                <a:latin typeface="Calibri"/>
              </a:rPr>
              <a:t> </a:t>
            </a:r>
            <a:r>
              <a:rPr lang="ru-RU" sz="1350" dirty="0" err="1">
                <a:solidFill>
                  <a:prstClr val="black"/>
                </a:solidFill>
                <a:latin typeface="Calibri"/>
              </a:rPr>
              <a:t>or</a:t>
            </a:r>
            <a:r>
              <a:rPr lang="ru-RU" sz="1350" dirty="0">
                <a:solidFill>
                  <a:prstClr val="black"/>
                </a:solidFill>
                <a:latin typeface="Calibri"/>
              </a:rPr>
              <a:t> </a:t>
            </a:r>
            <a:r>
              <a:rPr lang="ru-RU" sz="1350" dirty="0" err="1">
                <a:solidFill>
                  <a:prstClr val="black"/>
                </a:solidFill>
                <a:latin typeface="Calibri"/>
              </a:rPr>
              <a:t>Universalis</a:t>
            </a:r>
            <a:r>
              <a:rPr lang="ru-RU" sz="1350" dirty="0">
                <a:solidFill>
                  <a:prstClr val="black"/>
                </a:solidFill>
                <a:latin typeface="Calibri"/>
              </a:rPr>
              <a:t> </a:t>
            </a:r>
            <a:r>
              <a:rPr lang="ru-RU" sz="1350" dirty="0" err="1">
                <a:solidFill>
                  <a:prstClr val="black"/>
                </a:solidFill>
                <a:latin typeface="Calibri"/>
              </a:rPr>
              <a:t>Cosmographia</a:t>
            </a:r>
            <a:r>
              <a:rPr lang="ru-RU" sz="1350" dirty="0">
                <a:solidFill>
                  <a:prstClr val="black"/>
                </a:solidFill>
                <a:latin typeface="Calibri"/>
              </a:rPr>
              <a:t> </a:t>
            </a:r>
            <a:r>
              <a:rPr lang="ru-RU" sz="1350" dirty="0" err="1">
                <a:solidFill>
                  <a:prstClr val="black"/>
                </a:solidFill>
                <a:latin typeface="Calibri"/>
              </a:rPr>
              <a:t>is</a:t>
            </a:r>
            <a:r>
              <a:rPr lang="ru-RU" sz="1350" dirty="0">
                <a:solidFill>
                  <a:prstClr val="black"/>
                </a:solidFill>
                <a:latin typeface="Calibri"/>
              </a:rPr>
              <a:t> a </a:t>
            </a:r>
            <a:r>
              <a:rPr lang="ru-RU" sz="1350" dirty="0" err="1">
                <a:solidFill>
                  <a:prstClr val="black"/>
                </a:solidFill>
                <a:latin typeface="Calibri"/>
              </a:rPr>
              <a:t>geographical</a:t>
            </a:r>
            <a:r>
              <a:rPr lang="ru-RU" sz="1350" dirty="0">
                <a:solidFill>
                  <a:prstClr val="black"/>
                </a:solidFill>
                <a:latin typeface="Calibri"/>
              </a:rPr>
              <a:t> </a:t>
            </a:r>
            <a:r>
              <a:rPr lang="ru-RU" sz="1350" dirty="0" err="1">
                <a:solidFill>
                  <a:prstClr val="black"/>
                </a:solidFill>
                <a:latin typeface="Calibri"/>
              </a:rPr>
              <a:t>map</a:t>
            </a:r>
            <a:r>
              <a:rPr lang="ru-RU" sz="1350" dirty="0">
                <a:solidFill>
                  <a:prstClr val="black"/>
                </a:solidFill>
                <a:latin typeface="Calibri"/>
              </a:rPr>
              <a:t> </a:t>
            </a:r>
            <a:r>
              <a:rPr lang="ru-RU" sz="1350" dirty="0" err="1">
                <a:solidFill>
                  <a:prstClr val="black"/>
                </a:solidFill>
                <a:latin typeface="Calibri"/>
              </a:rPr>
              <a:t>published</a:t>
            </a:r>
            <a:r>
              <a:rPr lang="ru-RU" sz="1350" dirty="0">
                <a:solidFill>
                  <a:prstClr val="black"/>
                </a:solidFill>
                <a:latin typeface="Calibri"/>
              </a:rPr>
              <a:t> </a:t>
            </a:r>
            <a:r>
              <a:rPr lang="ru-RU" sz="1350" dirty="0" err="1">
                <a:solidFill>
                  <a:prstClr val="black"/>
                </a:solidFill>
                <a:latin typeface="Calibri"/>
              </a:rPr>
              <a:t>in</a:t>
            </a:r>
            <a:r>
              <a:rPr lang="ru-RU" sz="1350" dirty="0">
                <a:solidFill>
                  <a:prstClr val="black"/>
                </a:solidFill>
                <a:latin typeface="Calibri"/>
              </a:rPr>
              <a:t> </a:t>
            </a:r>
            <a:r>
              <a:rPr lang="ru-RU" sz="1350" dirty="0" err="1">
                <a:solidFill>
                  <a:prstClr val="black"/>
                </a:solidFill>
                <a:latin typeface="Calibri"/>
              </a:rPr>
              <a:t>April</a:t>
            </a:r>
            <a:r>
              <a:rPr lang="ru-RU" sz="1350" dirty="0">
                <a:solidFill>
                  <a:prstClr val="black"/>
                </a:solidFill>
                <a:latin typeface="Calibri"/>
              </a:rPr>
              <a:t> 1507 </a:t>
            </a:r>
            <a:r>
              <a:rPr lang="ru-RU" sz="1350" dirty="0" err="1">
                <a:solidFill>
                  <a:prstClr val="black"/>
                </a:solidFill>
                <a:latin typeface="Calibri"/>
              </a:rPr>
              <a:t>by</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cartographer</a:t>
            </a:r>
            <a:r>
              <a:rPr lang="ru-RU" sz="1350" dirty="0">
                <a:solidFill>
                  <a:prstClr val="black"/>
                </a:solidFill>
                <a:latin typeface="Calibri"/>
              </a:rPr>
              <a:t> </a:t>
            </a:r>
            <a:r>
              <a:rPr lang="ru-RU" sz="1350" dirty="0" err="1">
                <a:solidFill>
                  <a:prstClr val="black"/>
                </a:solidFill>
                <a:latin typeface="Calibri"/>
              </a:rPr>
              <a:t>Martin</a:t>
            </a:r>
            <a:r>
              <a:rPr lang="ru-RU" sz="1350" dirty="0">
                <a:solidFill>
                  <a:prstClr val="black"/>
                </a:solidFill>
                <a:latin typeface="Calibri"/>
              </a:rPr>
              <a:t> </a:t>
            </a:r>
            <a:r>
              <a:rPr lang="ru-RU" sz="1350" dirty="0" err="1">
                <a:solidFill>
                  <a:prstClr val="black"/>
                </a:solidFill>
                <a:latin typeface="Calibri"/>
              </a:rPr>
              <a:t>Waldseemüller</a:t>
            </a:r>
            <a:r>
              <a:rPr lang="ru-RU" sz="1350" dirty="0">
                <a:solidFill>
                  <a:prstClr val="black"/>
                </a:solidFill>
                <a:latin typeface="Calibri"/>
              </a:rPr>
              <a:t> (1470-1521). </a:t>
            </a:r>
            <a:r>
              <a:rPr lang="ru-RU" sz="1350" dirty="0" err="1">
                <a:solidFill>
                  <a:prstClr val="black"/>
                </a:solidFill>
                <a:latin typeface="Calibri"/>
              </a:rPr>
              <a:t>It</a:t>
            </a:r>
            <a:r>
              <a:rPr lang="ru-RU" sz="1350" dirty="0">
                <a:solidFill>
                  <a:prstClr val="black"/>
                </a:solidFill>
                <a:latin typeface="Calibri"/>
              </a:rPr>
              <a:t> </a:t>
            </a:r>
            <a:r>
              <a:rPr lang="ru-RU" sz="1350" dirty="0" err="1">
                <a:solidFill>
                  <a:prstClr val="black"/>
                </a:solidFill>
                <a:latin typeface="Calibri"/>
              </a:rPr>
              <a:t>is</a:t>
            </a:r>
            <a:r>
              <a:rPr lang="ru-RU" sz="1350" dirty="0">
                <a:solidFill>
                  <a:prstClr val="black"/>
                </a:solidFill>
                <a:latin typeface="Calibri"/>
              </a:rPr>
              <a:t> </a:t>
            </a:r>
            <a:r>
              <a:rPr lang="ru-RU" sz="1350" dirty="0" err="1">
                <a:solidFill>
                  <a:prstClr val="black"/>
                </a:solidFill>
                <a:latin typeface="Calibri"/>
              </a:rPr>
              <a:t>one</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first</a:t>
            </a:r>
            <a:r>
              <a:rPr lang="ru-RU" sz="1350" dirty="0">
                <a:solidFill>
                  <a:prstClr val="black"/>
                </a:solidFill>
                <a:latin typeface="Calibri"/>
              </a:rPr>
              <a:t> </a:t>
            </a:r>
            <a:r>
              <a:rPr lang="ru-RU" sz="1350" dirty="0" err="1">
                <a:solidFill>
                  <a:prstClr val="black"/>
                </a:solidFill>
                <a:latin typeface="Calibri"/>
              </a:rPr>
              <a:t>maps</a:t>
            </a:r>
            <a:r>
              <a:rPr lang="ru-RU" sz="1350" dirty="0">
                <a:solidFill>
                  <a:prstClr val="black"/>
                </a:solidFill>
                <a:latin typeface="Calibri"/>
              </a:rPr>
              <a:t> </a:t>
            </a:r>
            <a:r>
              <a:rPr lang="ru-RU" sz="1350" dirty="0" err="1">
                <a:solidFill>
                  <a:prstClr val="black"/>
                </a:solidFill>
                <a:latin typeface="Calibri"/>
              </a:rPr>
              <a:t>to</a:t>
            </a:r>
            <a:r>
              <a:rPr lang="ru-RU" sz="1350" dirty="0">
                <a:solidFill>
                  <a:prstClr val="black"/>
                </a:solidFill>
                <a:latin typeface="Calibri"/>
              </a:rPr>
              <a:t> </a:t>
            </a:r>
            <a:r>
              <a:rPr lang="ru-RU" sz="1350" dirty="0" err="1">
                <a:solidFill>
                  <a:prstClr val="black"/>
                </a:solidFill>
                <a:latin typeface="Calibri"/>
              </a:rPr>
              <a:t>accurately</a:t>
            </a:r>
            <a:r>
              <a:rPr lang="ru-RU" sz="1350" dirty="0">
                <a:solidFill>
                  <a:prstClr val="black"/>
                </a:solidFill>
                <a:latin typeface="Calibri"/>
              </a:rPr>
              <a:t> </a:t>
            </a:r>
            <a:r>
              <a:rPr lang="ru-RU" sz="1350" dirty="0" err="1">
                <a:solidFill>
                  <a:prstClr val="black"/>
                </a:solidFill>
                <a:latin typeface="Calibri"/>
              </a:rPr>
              <a:t>label</a:t>
            </a:r>
            <a:r>
              <a:rPr lang="ru-RU" sz="1350" dirty="0">
                <a:solidFill>
                  <a:prstClr val="black"/>
                </a:solidFill>
                <a:latin typeface="Calibri"/>
              </a:rPr>
              <a:t> </a:t>
            </a:r>
            <a:r>
              <a:rPr lang="ru-RU" sz="1350" dirty="0" err="1">
                <a:solidFill>
                  <a:prstClr val="black"/>
                </a:solidFill>
                <a:latin typeface="Calibri"/>
              </a:rPr>
              <a:t>latitude</a:t>
            </a:r>
            <a:r>
              <a:rPr lang="ru-RU" sz="1350" dirty="0">
                <a:solidFill>
                  <a:prstClr val="black"/>
                </a:solidFill>
                <a:latin typeface="Calibri"/>
              </a:rPr>
              <a:t> </a:t>
            </a:r>
            <a:r>
              <a:rPr lang="ru-RU" sz="1350" dirty="0" err="1">
                <a:solidFill>
                  <a:prstClr val="black"/>
                </a:solidFill>
                <a:latin typeface="Calibri"/>
              </a:rPr>
              <a:t>and</a:t>
            </a:r>
            <a:r>
              <a:rPr lang="ru-RU" sz="1350" dirty="0">
                <a:solidFill>
                  <a:prstClr val="black"/>
                </a:solidFill>
                <a:latin typeface="Calibri"/>
              </a:rPr>
              <a:t> </a:t>
            </a:r>
            <a:r>
              <a:rPr lang="ru-RU" sz="1350" dirty="0" err="1">
                <a:solidFill>
                  <a:prstClr val="black"/>
                </a:solidFill>
                <a:latin typeface="Calibri"/>
              </a:rPr>
              <a:t>longitude</a:t>
            </a:r>
            <a:r>
              <a:rPr lang="ru-RU" sz="1350" dirty="0">
                <a:solidFill>
                  <a:prstClr val="black"/>
                </a:solidFill>
                <a:latin typeface="Calibri"/>
              </a:rPr>
              <a:t>, </a:t>
            </a:r>
            <a:r>
              <a:rPr lang="ru-RU" sz="1350" dirty="0" err="1">
                <a:solidFill>
                  <a:prstClr val="black"/>
                </a:solidFill>
                <a:latin typeface="Calibri"/>
              </a:rPr>
              <a:t>as</a:t>
            </a:r>
            <a:r>
              <a:rPr lang="ru-RU" sz="1350" dirty="0">
                <a:solidFill>
                  <a:prstClr val="black"/>
                </a:solidFill>
                <a:latin typeface="Calibri"/>
              </a:rPr>
              <a:t> </a:t>
            </a:r>
            <a:r>
              <a:rPr lang="ru-RU" sz="1350" dirty="0" err="1">
                <a:solidFill>
                  <a:prstClr val="black"/>
                </a:solidFill>
                <a:latin typeface="Calibri"/>
              </a:rPr>
              <a:t>well</a:t>
            </a:r>
            <a:r>
              <a:rPr lang="ru-RU" sz="1350" dirty="0">
                <a:solidFill>
                  <a:prstClr val="black"/>
                </a:solidFill>
                <a:latin typeface="Calibri"/>
              </a:rPr>
              <a:t> </a:t>
            </a:r>
            <a:r>
              <a:rPr lang="ru-RU" sz="1350" dirty="0" err="1">
                <a:solidFill>
                  <a:prstClr val="black"/>
                </a:solidFill>
                <a:latin typeface="Calibri"/>
              </a:rPr>
              <a:t>as</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first</a:t>
            </a:r>
            <a:r>
              <a:rPr lang="ru-RU" sz="1350" dirty="0">
                <a:solidFill>
                  <a:prstClr val="black"/>
                </a:solidFill>
                <a:latin typeface="Calibri"/>
              </a:rPr>
              <a:t> </a:t>
            </a:r>
            <a:r>
              <a:rPr lang="ru-RU" sz="1350" dirty="0" err="1">
                <a:solidFill>
                  <a:prstClr val="black"/>
                </a:solidFill>
                <a:latin typeface="Calibri"/>
              </a:rPr>
              <a:t>map</a:t>
            </a:r>
            <a:r>
              <a:rPr lang="ru-RU" sz="1350" dirty="0">
                <a:solidFill>
                  <a:prstClr val="black"/>
                </a:solidFill>
                <a:latin typeface="Calibri"/>
              </a:rPr>
              <a:t> </a:t>
            </a:r>
            <a:r>
              <a:rPr lang="ru-RU" sz="1350" dirty="0" err="1">
                <a:solidFill>
                  <a:prstClr val="black"/>
                </a:solidFill>
                <a:latin typeface="Calibri"/>
              </a:rPr>
              <a:t>to</a:t>
            </a:r>
            <a:r>
              <a:rPr lang="ru-RU" sz="1350" dirty="0">
                <a:solidFill>
                  <a:prstClr val="black"/>
                </a:solidFill>
                <a:latin typeface="Calibri"/>
              </a:rPr>
              <a:t> </a:t>
            </a:r>
            <a:r>
              <a:rPr lang="ru-RU" sz="1350" dirty="0" err="1">
                <a:solidFill>
                  <a:prstClr val="black"/>
                </a:solidFill>
                <a:latin typeface="Calibri"/>
              </a:rPr>
              <a:t>bear</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name</a:t>
            </a:r>
            <a:r>
              <a:rPr lang="ru-RU" sz="1350" dirty="0">
                <a:solidFill>
                  <a:prstClr val="black"/>
                </a:solidFill>
                <a:latin typeface="Calibri"/>
              </a:rPr>
              <a:t> "</a:t>
            </a:r>
            <a:r>
              <a:rPr lang="ru-RU" sz="1350" dirty="0" err="1">
                <a:solidFill>
                  <a:prstClr val="black"/>
                </a:solidFill>
                <a:latin typeface="Calibri"/>
              </a:rPr>
              <a:t>America</a:t>
            </a:r>
            <a:r>
              <a:rPr lang="ru-RU" sz="1350" dirty="0">
                <a:solidFill>
                  <a:prstClr val="black"/>
                </a:solidFill>
                <a:latin typeface="Calibri"/>
              </a:rPr>
              <a:t>".</a:t>
            </a:r>
          </a:p>
        </p:txBody>
      </p:sp>
    </p:spTree>
    <p:extLst>
      <p:ext uri="{BB962C8B-B14F-4D97-AF65-F5344CB8AC3E}">
        <p14:creationId xmlns="" xmlns:p14="http://schemas.microsoft.com/office/powerpoint/2010/main" val="2096217178"/>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0000"/>
            <a:lum/>
          </a:blip>
          <a:srcRect/>
          <a:stretch>
            <a:fillRect t="-13000" b="-13000"/>
          </a:stretch>
        </a:blip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BEBA8EAE-BF5A-486C-A8C5-ECC9F3942E4B}">
                <a14:imgProps xmlns="" xmlns:a14="http://schemas.microsoft.com/office/drawing/2010/main">
                  <a14:imgLayer r:embed="rId4">
                    <a14:imgEffect>
                      <a14:colorTemperature colorTemp="8540"/>
                    </a14:imgEffect>
                    <a14:imgEffect>
                      <a14:saturation sat="241000"/>
                    </a14:imgEffect>
                  </a14:imgLayer>
                </a14:imgProps>
              </a:ext>
            </a:extLst>
          </a:blip>
          <a:stretch>
            <a:fillRect/>
          </a:stretch>
        </p:blipFill>
        <p:spPr>
          <a:xfrm>
            <a:off x="425669" y="1267365"/>
            <a:ext cx="3760076" cy="3408126"/>
          </a:xfrm>
          <a:prstGeom prst="rect">
            <a:avLst/>
          </a:prstGeom>
          <a:blipFill>
            <a:blip r:embed="rId5" cstate="print"/>
            <a:stretch>
              <a:fillRect/>
            </a:stretch>
          </a:blipFill>
          <a:effectLst>
            <a:glow rad="584200">
              <a:schemeClr val="tx1">
                <a:alpha val="40000"/>
              </a:schemeClr>
            </a:glow>
          </a:effectLst>
        </p:spPr>
      </p:pic>
      <p:sp>
        <p:nvSpPr>
          <p:cNvPr id="5" name="TextBox 4"/>
          <p:cNvSpPr txBox="1"/>
          <p:nvPr/>
        </p:nvSpPr>
        <p:spPr>
          <a:xfrm>
            <a:off x="5448955" y="1929517"/>
            <a:ext cx="3350173" cy="415498"/>
          </a:xfrm>
          <a:prstGeom prst="rect">
            <a:avLst/>
          </a:prstGeom>
          <a:noFill/>
        </p:spPr>
        <p:txBody>
          <a:bodyPr wrap="square" rtlCol="0">
            <a:spAutoFit/>
          </a:bodyPr>
          <a:lstStyle/>
          <a:p>
            <a:pPr defTabSz="685800"/>
            <a:r>
              <a:rPr lang="en-US" sz="2100" dirty="0">
                <a:solidFill>
                  <a:prstClr val="black"/>
                </a:solidFill>
                <a:latin typeface="Calibri"/>
              </a:rPr>
              <a:t>America's Construction</a:t>
            </a:r>
            <a:endParaRPr lang="ru-RU" sz="2100" dirty="0">
              <a:solidFill>
                <a:prstClr val="black"/>
              </a:solidFill>
              <a:latin typeface="Calibri"/>
            </a:endParaRPr>
          </a:p>
        </p:txBody>
      </p:sp>
      <p:sp>
        <p:nvSpPr>
          <p:cNvPr id="2" name="TextBox 1"/>
          <p:cNvSpPr txBox="1"/>
          <p:nvPr/>
        </p:nvSpPr>
        <p:spPr>
          <a:xfrm>
            <a:off x="480848" y="4964167"/>
            <a:ext cx="3783725" cy="300082"/>
          </a:xfrm>
          <a:prstGeom prst="rect">
            <a:avLst/>
          </a:prstGeom>
          <a:noFill/>
        </p:spPr>
        <p:txBody>
          <a:bodyPr wrap="square" rtlCol="0">
            <a:spAutoFit/>
          </a:bodyPr>
          <a:lstStyle/>
          <a:p>
            <a:pPr defTabSz="685800"/>
            <a:endParaRPr lang="ru-RU" sz="1350" dirty="0">
              <a:solidFill>
                <a:prstClr val="black"/>
              </a:solidFill>
              <a:latin typeface="Calibri"/>
            </a:endParaRPr>
          </a:p>
        </p:txBody>
      </p:sp>
      <p:pic>
        <p:nvPicPr>
          <p:cNvPr id="6" name="Рисунок 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80849" y="5241166"/>
            <a:ext cx="3216166" cy="574340"/>
          </a:xfrm>
          <a:prstGeom prst="rect">
            <a:avLst/>
          </a:prstGeom>
        </p:spPr>
      </p:pic>
      <p:sp>
        <p:nvSpPr>
          <p:cNvPr id="7" name="TextBox 6"/>
          <p:cNvSpPr txBox="1"/>
          <p:nvPr/>
        </p:nvSpPr>
        <p:spPr>
          <a:xfrm>
            <a:off x="453259" y="4640866"/>
            <a:ext cx="3243755" cy="646331"/>
          </a:xfrm>
          <a:prstGeom prst="rect">
            <a:avLst/>
          </a:prstGeom>
          <a:noFill/>
        </p:spPr>
        <p:txBody>
          <a:bodyPr wrap="square" rtlCol="0">
            <a:spAutoFit/>
          </a:bodyPr>
          <a:lstStyle/>
          <a:p>
            <a:pPr defTabSz="685800"/>
            <a:r>
              <a:rPr lang="en-US" sz="1200" dirty="0">
                <a:solidFill>
                  <a:prstClr val="black"/>
                </a:solidFill>
                <a:latin typeface="Calibri"/>
              </a:rPr>
              <a:t>Territorial growth of the United States from 1776 to 1959. The year the state became federal is indicated.</a:t>
            </a:r>
            <a:endParaRPr lang="ru-RU" sz="1200" dirty="0">
              <a:solidFill>
                <a:prstClr val="black"/>
              </a:solidFill>
              <a:latin typeface="Calibri"/>
            </a:endParaRPr>
          </a:p>
        </p:txBody>
      </p:sp>
      <p:sp>
        <p:nvSpPr>
          <p:cNvPr id="8" name="Прямоугольник 7"/>
          <p:cNvSpPr/>
          <p:nvPr/>
        </p:nvSpPr>
        <p:spPr>
          <a:xfrm>
            <a:off x="4493171" y="2514311"/>
            <a:ext cx="4148301" cy="1962076"/>
          </a:xfrm>
          <a:prstGeom prst="rect">
            <a:avLst/>
          </a:prstGeom>
        </p:spPr>
        <p:txBody>
          <a:bodyPr wrap="square">
            <a:spAutoFit/>
          </a:bodyPr>
          <a:lstStyle/>
          <a:p>
            <a:pPr marL="214313" indent="-214313" defTabSz="685800">
              <a:buFont typeface="Arial" panose="020B0604020202020204" pitchFamily="34" charset="0"/>
              <a:buChar char="•"/>
            </a:pPr>
            <a:r>
              <a:rPr lang="ru-RU" sz="1350" dirty="0" err="1">
                <a:solidFill>
                  <a:prstClr val="black"/>
                </a:solidFill>
                <a:latin typeface="Calibri"/>
              </a:rPr>
              <a:t>At</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dawn</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its</a:t>
            </a:r>
            <a:r>
              <a:rPr lang="ru-RU" sz="1350" dirty="0">
                <a:solidFill>
                  <a:prstClr val="black"/>
                </a:solidFill>
                <a:latin typeface="Calibri"/>
              </a:rPr>
              <a:t> </a:t>
            </a:r>
            <a:r>
              <a:rPr lang="ru-RU" sz="1350" dirty="0" err="1">
                <a:solidFill>
                  <a:prstClr val="black"/>
                </a:solidFill>
                <a:latin typeface="Calibri"/>
              </a:rPr>
              <a:t>independence</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United</a:t>
            </a:r>
            <a:r>
              <a:rPr lang="ru-RU" sz="1350" dirty="0">
                <a:solidFill>
                  <a:prstClr val="black"/>
                </a:solidFill>
                <a:latin typeface="Calibri"/>
              </a:rPr>
              <a:t> </a:t>
            </a:r>
            <a:r>
              <a:rPr lang="ru-RU" sz="1350" dirty="0" err="1">
                <a:solidFill>
                  <a:prstClr val="black"/>
                </a:solidFill>
                <a:latin typeface="Calibri"/>
              </a:rPr>
              <a:t>States</a:t>
            </a:r>
            <a:r>
              <a:rPr lang="ru-RU" sz="1350" dirty="0">
                <a:solidFill>
                  <a:prstClr val="black"/>
                </a:solidFill>
                <a:latin typeface="Calibri"/>
              </a:rPr>
              <a:t> </a:t>
            </a:r>
            <a:r>
              <a:rPr lang="ru-RU" sz="1350" dirty="0" err="1">
                <a:solidFill>
                  <a:prstClr val="black"/>
                </a:solidFill>
                <a:latin typeface="Calibri"/>
              </a:rPr>
              <a:t>in</a:t>
            </a:r>
            <a:r>
              <a:rPr lang="ru-RU" sz="1350" dirty="0">
                <a:solidFill>
                  <a:prstClr val="black"/>
                </a:solidFill>
                <a:latin typeface="Calibri"/>
              </a:rPr>
              <a:t> 1776 </a:t>
            </a:r>
            <a:r>
              <a:rPr lang="ru-RU" sz="1350" dirty="0" err="1">
                <a:solidFill>
                  <a:prstClr val="black"/>
                </a:solidFill>
                <a:latin typeface="Calibri"/>
              </a:rPr>
              <a:t>consisted</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only</a:t>
            </a:r>
            <a:r>
              <a:rPr lang="ru-RU" sz="1350" dirty="0">
                <a:solidFill>
                  <a:prstClr val="black"/>
                </a:solidFill>
                <a:latin typeface="Calibri"/>
              </a:rPr>
              <a:t> </a:t>
            </a:r>
            <a:r>
              <a:rPr lang="ru-RU" sz="1350" dirty="0" err="1">
                <a:solidFill>
                  <a:prstClr val="black"/>
                </a:solidFill>
                <a:latin typeface="Calibri"/>
              </a:rPr>
              <a:t>thirteen</a:t>
            </a:r>
            <a:r>
              <a:rPr lang="ru-RU" sz="1350" dirty="0">
                <a:solidFill>
                  <a:prstClr val="black"/>
                </a:solidFill>
                <a:latin typeface="Calibri"/>
              </a:rPr>
              <a:t> </a:t>
            </a:r>
            <a:r>
              <a:rPr lang="ru-RU" sz="1350" dirty="0" err="1">
                <a:solidFill>
                  <a:prstClr val="black"/>
                </a:solidFill>
                <a:latin typeface="Calibri"/>
              </a:rPr>
              <a:t>provinces</a:t>
            </a:r>
            <a:r>
              <a:rPr lang="ru-RU" sz="1350" dirty="0">
                <a:solidFill>
                  <a:prstClr val="black"/>
                </a:solidFill>
                <a:latin typeface="Calibri"/>
              </a:rPr>
              <a:t> </a:t>
            </a:r>
            <a:r>
              <a:rPr lang="ru-RU" sz="1350" dirty="0" err="1">
                <a:solidFill>
                  <a:prstClr val="black"/>
                </a:solidFill>
                <a:latin typeface="Calibri"/>
              </a:rPr>
              <a:t>that</a:t>
            </a:r>
            <a:r>
              <a:rPr lang="ru-RU" sz="1350" dirty="0">
                <a:solidFill>
                  <a:prstClr val="black"/>
                </a:solidFill>
                <a:latin typeface="Calibri"/>
              </a:rPr>
              <a:t> </a:t>
            </a:r>
            <a:r>
              <a:rPr lang="ru-RU" sz="1350" dirty="0" err="1">
                <a:solidFill>
                  <a:prstClr val="black"/>
                </a:solidFill>
                <a:latin typeface="Calibri"/>
              </a:rPr>
              <a:t>were</a:t>
            </a:r>
            <a:r>
              <a:rPr lang="ru-RU" sz="1350" dirty="0">
                <a:solidFill>
                  <a:prstClr val="black"/>
                </a:solidFill>
                <a:latin typeface="Calibri"/>
              </a:rPr>
              <a:t> </a:t>
            </a:r>
            <a:r>
              <a:rPr lang="ru-RU" sz="1350" dirty="0" err="1">
                <a:solidFill>
                  <a:prstClr val="black"/>
                </a:solidFill>
                <a:latin typeface="Calibri"/>
              </a:rPr>
              <a:t>part</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British</a:t>
            </a:r>
            <a:r>
              <a:rPr lang="ru-RU" sz="1350" dirty="0">
                <a:solidFill>
                  <a:prstClr val="black"/>
                </a:solidFill>
                <a:latin typeface="Calibri"/>
              </a:rPr>
              <a:t> </a:t>
            </a:r>
            <a:r>
              <a:rPr lang="ru-RU" sz="1350" dirty="0" err="1">
                <a:solidFill>
                  <a:prstClr val="black"/>
                </a:solidFill>
                <a:latin typeface="Calibri"/>
              </a:rPr>
              <a:t>North</a:t>
            </a:r>
            <a:r>
              <a:rPr lang="ru-RU" sz="1350" dirty="0">
                <a:solidFill>
                  <a:prstClr val="black"/>
                </a:solidFill>
                <a:latin typeface="Calibri"/>
              </a:rPr>
              <a:t> </a:t>
            </a:r>
            <a:r>
              <a:rPr lang="ru-RU" sz="1350" dirty="0" err="1">
                <a:solidFill>
                  <a:prstClr val="black"/>
                </a:solidFill>
                <a:latin typeface="Calibri"/>
              </a:rPr>
              <a:t>America</a:t>
            </a:r>
            <a:r>
              <a:rPr lang="ru-RU" sz="1350" dirty="0">
                <a:solidFill>
                  <a:prstClr val="black"/>
                </a:solidFill>
                <a:latin typeface="Calibri"/>
              </a:rPr>
              <a:t>.</a:t>
            </a:r>
          </a:p>
          <a:p>
            <a:pPr marL="214313" indent="-214313" defTabSz="685800">
              <a:buFont typeface="Arial" panose="020B0604020202020204" pitchFamily="34" charset="0"/>
              <a:buChar char="•"/>
            </a:pP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main</a:t>
            </a:r>
            <a:r>
              <a:rPr lang="ru-RU" sz="1350" dirty="0">
                <a:solidFill>
                  <a:prstClr val="black"/>
                </a:solidFill>
                <a:latin typeface="Calibri"/>
              </a:rPr>
              <a:t> </a:t>
            </a:r>
            <a:r>
              <a:rPr lang="ru-RU" sz="1350" dirty="0" err="1">
                <a:solidFill>
                  <a:prstClr val="black"/>
                </a:solidFill>
                <a:latin typeface="Calibri"/>
              </a:rPr>
              <a:t>territory</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United</a:t>
            </a:r>
            <a:r>
              <a:rPr lang="ru-RU" sz="1350" dirty="0">
                <a:solidFill>
                  <a:prstClr val="black"/>
                </a:solidFill>
                <a:latin typeface="Calibri"/>
              </a:rPr>
              <a:t> </a:t>
            </a:r>
            <a:r>
              <a:rPr lang="ru-RU" sz="1350" dirty="0" err="1">
                <a:solidFill>
                  <a:prstClr val="black"/>
                </a:solidFill>
                <a:latin typeface="Calibri"/>
              </a:rPr>
              <a:t>States</a:t>
            </a:r>
            <a:r>
              <a:rPr lang="ru-RU" sz="1350" dirty="0">
                <a:solidFill>
                  <a:prstClr val="black"/>
                </a:solidFill>
                <a:latin typeface="Calibri"/>
              </a:rPr>
              <a:t> </a:t>
            </a:r>
            <a:r>
              <a:rPr lang="ru-RU" sz="1350" dirty="0" err="1">
                <a:solidFill>
                  <a:prstClr val="black"/>
                </a:solidFill>
                <a:latin typeface="Calibri"/>
              </a:rPr>
              <a:t>was</a:t>
            </a:r>
            <a:r>
              <a:rPr lang="ru-RU" sz="1350" dirty="0">
                <a:solidFill>
                  <a:prstClr val="black"/>
                </a:solidFill>
                <a:latin typeface="Calibri"/>
              </a:rPr>
              <a:t> </a:t>
            </a:r>
            <a:r>
              <a:rPr lang="ru-RU" sz="1350" dirty="0" err="1">
                <a:solidFill>
                  <a:prstClr val="black"/>
                </a:solidFill>
                <a:latin typeface="Calibri"/>
              </a:rPr>
              <a:t>formed</a:t>
            </a:r>
            <a:r>
              <a:rPr lang="ru-RU" sz="1350" dirty="0">
                <a:solidFill>
                  <a:prstClr val="black"/>
                </a:solidFill>
                <a:latin typeface="Calibri"/>
              </a:rPr>
              <a:t> </a:t>
            </a:r>
            <a:r>
              <a:rPr lang="ru-RU" sz="1350" dirty="0" err="1">
                <a:solidFill>
                  <a:prstClr val="black"/>
                </a:solidFill>
                <a:latin typeface="Calibri"/>
              </a:rPr>
              <a:t>by</a:t>
            </a:r>
            <a:r>
              <a:rPr lang="ru-RU" sz="1350" dirty="0">
                <a:solidFill>
                  <a:prstClr val="black"/>
                </a:solidFill>
                <a:latin typeface="Calibri"/>
              </a:rPr>
              <a:t> 1912, </a:t>
            </a:r>
            <a:r>
              <a:rPr lang="ru-RU" sz="1350" dirty="0" err="1">
                <a:solidFill>
                  <a:prstClr val="black"/>
                </a:solidFill>
                <a:latin typeface="Calibri"/>
              </a:rPr>
              <a:t>when</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last</a:t>
            </a:r>
            <a:r>
              <a:rPr lang="ru-RU" sz="1350" dirty="0">
                <a:solidFill>
                  <a:prstClr val="black"/>
                </a:solidFill>
                <a:latin typeface="Calibri"/>
              </a:rPr>
              <a:t> </a:t>
            </a:r>
            <a:r>
              <a:rPr lang="ru-RU" sz="1350" dirty="0" err="1">
                <a:solidFill>
                  <a:prstClr val="black"/>
                </a:solidFill>
                <a:latin typeface="Calibri"/>
              </a:rPr>
              <a:t>state</a:t>
            </a:r>
            <a:r>
              <a:rPr lang="ru-RU" sz="1350" dirty="0">
                <a:solidFill>
                  <a:prstClr val="black"/>
                </a:solidFill>
                <a:latin typeface="Calibri"/>
              </a:rPr>
              <a:t>, </a:t>
            </a:r>
            <a:r>
              <a:rPr lang="ru-RU" sz="1350" dirty="0" err="1">
                <a:solidFill>
                  <a:prstClr val="black"/>
                </a:solidFill>
                <a:latin typeface="Calibri"/>
              </a:rPr>
              <a:t>Arizona</a:t>
            </a:r>
            <a:r>
              <a:rPr lang="ru-RU" sz="1350" dirty="0">
                <a:solidFill>
                  <a:prstClr val="black"/>
                </a:solidFill>
                <a:latin typeface="Calibri"/>
              </a:rPr>
              <a:t>, </a:t>
            </a:r>
            <a:r>
              <a:rPr lang="ru-RU" sz="1350" dirty="0" err="1">
                <a:solidFill>
                  <a:prstClr val="black"/>
                </a:solidFill>
                <a:latin typeface="Calibri"/>
              </a:rPr>
              <a:t>was</a:t>
            </a:r>
            <a:r>
              <a:rPr lang="ru-RU" sz="1350" dirty="0">
                <a:solidFill>
                  <a:prstClr val="black"/>
                </a:solidFill>
                <a:latin typeface="Calibri"/>
              </a:rPr>
              <a:t> </a:t>
            </a:r>
            <a:r>
              <a:rPr lang="ru-RU" sz="1350" dirty="0" err="1">
                <a:solidFill>
                  <a:prstClr val="black"/>
                </a:solidFill>
                <a:latin typeface="Calibri"/>
              </a:rPr>
              <a:t>formed</a:t>
            </a:r>
            <a:r>
              <a:rPr lang="ru-RU" sz="1350" dirty="0">
                <a:solidFill>
                  <a:prstClr val="black"/>
                </a:solidFill>
                <a:latin typeface="Calibri"/>
              </a:rPr>
              <a:t> </a:t>
            </a:r>
            <a:r>
              <a:rPr lang="ru-RU" sz="1350" dirty="0" err="1">
                <a:solidFill>
                  <a:prstClr val="black"/>
                </a:solidFill>
                <a:latin typeface="Calibri"/>
              </a:rPr>
              <a:t>in</a:t>
            </a:r>
            <a:r>
              <a:rPr lang="ru-RU" sz="1350" dirty="0">
                <a:solidFill>
                  <a:prstClr val="black"/>
                </a:solidFill>
                <a:latin typeface="Calibri"/>
              </a:rPr>
              <a:t> </a:t>
            </a:r>
            <a:r>
              <a:rPr lang="ru-RU" sz="1350" dirty="0" err="1">
                <a:solidFill>
                  <a:prstClr val="black"/>
                </a:solidFill>
                <a:latin typeface="Calibri"/>
              </a:rPr>
              <a:t>their</a:t>
            </a:r>
            <a:r>
              <a:rPr lang="ru-RU" sz="1350" dirty="0">
                <a:solidFill>
                  <a:prstClr val="black"/>
                </a:solidFill>
                <a:latin typeface="Calibri"/>
              </a:rPr>
              <a:t> </a:t>
            </a:r>
            <a:r>
              <a:rPr lang="ru-RU" sz="1350" dirty="0" err="1">
                <a:solidFill>
                  <a:prstClr val="black"/>
                </a:solidFill>
                <a:latin typeface="Calibri"/>
              </a:rPr>
              <a:t>continental</a:t>
            </a:r>
            <a:r>
              <a:rPr lang="ru-RU" sz="1350" dirty="0">
                <a:solidFill>
                  <a:prstClr val="black"/>
                </a:solidFill>
                <a:latin typeface="Calibri"/>
              </a:rPr>
              <a:t> </a:t>
            </a:r>
            <a:r>
              <a:rPr lang="ru-RU" sz="1350" dirty="0" err="1">
                <a:solidFill>
                  <a:prstClr val="black"/>
                </a:solidFill>
                <a:latin typeface="Calibri"/>
              </a:rPr>
              <a:t>part</a:t>
            </a:r>
            <a:r>
              <a:rPr lang="ru-RU" sz="1350" dirty="0">
                <a:solidFill>
                  <a:prstClr val="black"/>
                </a:solidFill>
                <a:latin typeface="Calibri"/>
              </a:rPr>
              <a:t>. </a:t>
            </a:r>
            <a:r>
              <a:rPr lang="ru-RU" sz="1350" dirty="0" err="1">
                <a:solidFill>
                  <a:prstClr val="black"/>
                </a:solidFill>
                <a:latin typeface="Calibri"/>
              </a:rPr>
              <a:t>By</a:t>
            </a:r>
            <a:r>
              <a:rPr lang="ru-RU" sz="1350" dirty="0">
                <a:solidFill>
                  <a:prstClr val="black"/>
                </a:solidFill>
                <a:latin typeface="Calibri"/>
              </a:rPr>
              <a:t> </a:t>
            </a:r>
            <a:r>
              <a:rPr lang="ru-RU" sz="1350" dirty="0" err="1">
                <a:solidFill>
                  <a:prstClr val="black"/>
                </a:solidFill>
                <a:latin typeface="Calibri"/>
              </a:rPr>
              <a:t>this</a:t>
            </a:r>
            <a:r>
              <a:rPr lang="ru-RU" sz="1350" dirty="0">
                <a:solidFill>
                  <a:prstClr val="black"/>
                </a:solidFill>
                <a:latin typeface="Calibri"/>
              </a:rPr>
              <a:t> </a:t>
            </a:r>
            <a:r>
              <a:rPr lang="ru-RU" sz="1350" dirty="0" err="1">
                <a:solidFill>
                  <a:prstClr val="black"/>
                </a:solidFill>
                <a:latin typeface="Calibri"/>
              </a:rPr>
              <a:t>time</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territory</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states</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Alaska</a:t>
            </a:r>
            <a:r>
              <a:rPr lang="ru-RU" sz="1350" dirty="0">
                <a:solidFill>
                  <a:prstClr val="black"/>
                </a:solidFill>
                <a:latin typeface="Calibri"/>
              </a:rPr>
              <a:t> </a:t>
            </a:r>
            <a:r>
              <a:rPr lang="ru-RU" sz="1350" dirty="0" err="1">
                <a:solidFill>
                  <a:prstClr val="black"/>
                </a:solidFill>
                <a:latin typeface="Calibri"/>
              </a:rPr>
              <a:t>and</a:t>
            </a:r>
            <a:r>
              <a:rPr lang="ru-RU" sz="1350" dirty="0">
                <a:solidFill>
                  <a:prstClr val="black"/>
                </a:solidFill>
                <a:latin typeface="Calibri"/>
              </a:rPr>
              <a:t> </a:t>
            </a:r>
            <a:r>
              <a:rPr lang="ru-RU" sz="1350" dirty="0" err="1">
                <a:solidFill>
                  <a:prstClr val="black"/>
                </a:solidFill>
                <a:latin typeface="Calibri"/>
              </a:rPr>
              <a:t>Hawaii</a:t>
            </a:r>
            <a:r>
              <a:rPr lang="ru-RU" sz="1350" dirty="0">
                <a:solidFill>
                  <a:prstClr val="black"/>
                </a:solidFill>
                <a:latin typeface="Calibri"/>
              </a:rPr>
              <a:t> </a:t>
            </a:r>
            <a:r>
              <a:rPr lang="ru-RU" sz="1350" dirty="0" err="1">
                <a:solidFill>
                  <a:prstClr val="black"/>
                </a:solidFill>
                <a:latin typeface="Calibri"/>
              </a:rPr>
              <a:t>also</a:t>
            </a:r>
            <a:r>
              <a:rPr lang="ru-RU" sz="1350" dirty="0">
                <a:solidFill>
                  <a:prstClr val="black"/>
                </a:solidFill>
                <a:latin typeface="Calibri"/>
              </a:rPr>
              <a:t> </a:t>
            </a:r>
            <a:r>
              <a:rPr lang="ru-RU" sz="1350" dirty="0" err="1">
                <a:solidFill>
                  <a:prstClr val="black"/>
                </a:solidFill>
                <a:latin typeface="Calibri"/>
              </a:rPr>
              <a:t>belonged</a:t>
            </a:r>
            <a:r>
              <a:rPr lang="ru-RU" sz="1350" dirty="0">
                <a:solidFill>
                  <a:prstClr val="black"/>
                </a:solidFill>
                <a:latin typeface="Calibri"/>
              </a:rPr>
              <a:t> </a:t>
            </a:r>
            <a:r>
              <a:rPr lang="ru-RU" sz="1350" dirty="0" err="1">
                <a:solidFill>
                  <a:prstClr val="black"/>
                </a:solidFill>
                <a:latin typeface="Calibri"/>
              </a:rPr>
              <a:t>to</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United</a:t>
            </a:r>
            <a:r>
              <a:rPr lang="ru-RU" sz="1350" dirty="0">
                <a:solidFill>
                  <a:prstClr val="black"/>
                </a:solidFill>
                <a:latin typeface="Calibri"/>
              </a:rPr>
              <a:t> </a:t>
            </a:r>
            <a:r>
              <a:rPr lang="ru-RU" sz="1350" dirty="0" err="1">
                <a:solidFill>
                  <a:prstClr val="black"/>
                </a:solidFill>
                <a:latin typeface="Calibri"/>
              </a:rPr>
              <a:t>States</a:t>
            </a:r>
            <a:r>
              <a:rPr lang="ru-RU" sz="1350" dirty="0">
                <a:solidFill>
                  <a:prstClr val="black"/>
                </a:solidFill>
                <a:latin typeface="Calibri"/>
              </a:rPr>
              <a:t>, </a:t>
            </a:r>
            <a:r>
              <a:rPr lang="ru-RU" sz="1350" dirty="0" err="1">
                <a:solidFill>
                  <a:prstClr val="black"/>
                </a:solidFill>
                <a:latin typeface="Calibri"/>
              </a:rPr>
              <a:t>but</a:t>
            </a:r>
            <a:r>
              <a:rPr lang="ru-RU" sz="1350" dirty="0">
                <a:solidFill>
                  <a:prstClr val="black"/>
                </a:solidFill>
                <a:latin typeface="Calibri"/>
              </a:rPr>
              <a:t> </a:t>
            </a:r>
            <a:r>
              <a:rPr lang="ru-RU" sz="1350" dirty="0" err="1">
                <a:solidFill>
                  <a:prstClr val="black"/>
                </a:solidFill>
                <a:latin typeface="Calibri"/>
              </a:rPr>
              <a:t>in</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status</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states</a:t>
            </a:r>
            <a:r>
              <a:rPr lang="ru-RU" sz="1350" dirty="0">
                <a:solidFill>
                  <a:prstClr val="black"/>
                </a:solidFill>
                <a:latin typeface="Calibri"/>
              </a:rPr>
              <a:t> </a:t>
            </a:r>
            <a:r>
              <a:rPr lang="ru-RU" sz="1350" dirty="0" err="1">
                <a:solidFill>
                  <a:prstClr val="black"/>
                </a:solidFill>
                <a:latin typeface="Calibri"/>
              </a:rPr>
              <a:t>they</a:t>
            </a:r>
            <a:r>
              <a:rPr lang="ru-RU" sz="1350" dirty="0">
                <a:solidFill>
                  <a:prstClr val="black"/>
                </a:solidFill>
                <a:latin typeface="Calibri"/>
              </a:rPr>
              <a:t> </a:t>
            </a:r>
            <a:r>
              <a:rPr lang="ru-RU" sz="1350" dirty="0" err="1">
                <a:solidFill>
                  <a:prstClr val="black"/>
                </a:solidFill>
                <a:latin typeface="Calibri"/>
              </a:rPr>
              <a:t>were</a:t>
            </a:r>
            <a:r>
              <a:rPr lang="ru-RU" sz="1350" dirty="0">
                <a:solidFill>
                  <a:prstClr val="black"/>
                </a:solidFill>
                <a:latin typeface="Calibri"/>
              </a:rPr>
              <a:t> </a:t>
            </a:r>
            <a:r>
              <a:rPr lang="ru-RU" sz="1350" dirty="0" err="1">
                <a:solidFill>
                  <a:prstClr val="black"/>
                </a:solidFill>
                <a:latin typeface="Calibri"/>
              </a:rPr>
              <a:t>admitted</a:t>
            </a:r>
            <a:r>
              <a:rPr lang="ru-RU" sz="1350" dirty="0">
                <a:solidFill>
                  <a:prstClr val="black"/>
                </a:solidFill>
                <a:latin typeface="Calibri"/>
              </a:rPr>
              <a:t> </a:t>
            </a:r>
            <a:r>
              <a:rPr lang="ru-RU" sz="1350" dirty="0" err="1">
                <a:solidFill>
                  <a:prstClr val="black"/>
                </a:solidFill>
                <a:latin typeface="Calibri"/>
              </a:rPr>
              <a:t>to</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Union</a:t>
            </a:r>
            <a:r>
              <a:rPr lang="ru-RU" sz="1350" dirty="0">
                <a:solidFill>
                  <a:prstClr val="black"/>
                </a:solidFill>
                <a:latin typeface="Calibri"/>
              </a:rPr>
              <a:t> </a:t>
            </a:r>
            <a:r>
              <a:rPr lang="ru-RU" sz="1350" dirty="0" err="1">
                <a:solidFill>
                  <a:prstClr val="black"/>
                </a:solidFill>
                <a:latin typeface="Calibri"/>
              </a:rPr>
              <a:t>in</a:t>
            </a:r>
            <a:r>
              <a:rPr lang="ru-RU" sz="1350" dirty="0">
                <a:solidFill>
                  <a:prstClr val="black"/>
                </a:solidFill>
                <a:latin typeface="Calibri"/>
              </a:rPr>
              <a:t> 1959.</a:t>
            </a:r>
          </a:p>
        </p:txBody>
      </p:sp>
    </p:spTree>
    <p:extLst>
      <p:ext uri="{BB962C8B-B14F-4D97-AF65-F5344CB8AC3E}">
        <p14:creationId xmlns="" xmlns:p14="http://schemas.microsoft.com/office/powerpoint/2010/main" val="299302931"/>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0000"/>
            <a:lum/>
          </a:blip>
          <a:srcRect/>
          <a:stretch>
            <a:fillRect t="-13000" b="-13000"/>
          </a:stretch>
        </a:blip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BEBA8EAE-BF5A-486C-A8C5-ECC9F3942E4B}">
                <a14:imgProps xmlns="" xmlns:a14="http://schemas.microsoft.com/office/drawing/2010/main">
                  <a14:imgLayer r:embed="rId4">
                    <a14:imgEffect>
                      <a14:colorTemperature colorTemp="8540"/>
                    </a14:imgEffect>
                    <a14:imgEffect>
                      <a14:saturation sat="241000"/>
                    </a14:imgEffect>
                  </a14:imgLayer>
                </a14:imgProps>
              </a:ext>
            </a:extLst>
          </a:blip>
          <a:stretch>
            <a:fillRect/>
          </a:stretch>
        </p:blipFill>
        <p:spPr>
          <a:xfrm>
            <a:off x="480848" y="1204303"/>
            <a:ext cx="3760076" cy="4429899"/>
          </a:xfrm>
          <a:prstGeom prst="rect">
            <a:avLst/>
          </a:prstGeom>
          <a:blipFill>
            <a:blip r:embed="rId5" cstate="print"/>
            <a:stretch>
              <a:fillRect/>
            </a:stretch>
          </a:blipFill>
          <a:effectLst>
            <a:glow rad="584200">
              <a:schemeClr val="tx1">
                <a:alpha val="40000"/>
              </a:schemeClr>
            </a:glow>
          </a:effectLst>
        </p:spPr>
      </p:pic>
      <p:sp>
        <p:nvSpPr>
          <p:cNvPr id="5" name="TextBox 4"/>
          <p:cNvSpPr txBox="1"/>
          <p:nvPr/>
        </p:nvSpPr>
        <p:spPr>
          <a:xfrm>
            <a:off x="5793828" y="1890103"/>
            <a:ext cx="3350173" cy="415498"/>
          </a:xfrm>
          <a:prstGeom prst="rect">
            <a:avLst/>
          </a:prstGeom>
          <a:noFill/>
        </p:spPr>
        <p:txBody>
          <a:bodyPr wrap="square" rtlCol="0">
            <a:spAutoFit/>
          </a:bodyPr>
          <a:lstStyle/>
          <a:p>
            <a:pPr defTabSz="685800"/>
            <a:r>
              <a:rPr lang="en-US" sz="2100" dirty="0">
                <a:solidFill>
                  <a:prstClr val="black"/>
                </a:solidFill>
                <a:latin typeface="Calibri"/>
              </a:rPr>
              <a:t>US Independence</a:t>
            </a:r>
            <a:endParaRPr lang="ru-RU" sz="2100" dirty="0">
              <a:solidFill>
                <a:prstClr val="black"/>
              </a:solidFill>
              <a:latin typeface="Calibri"/>
            </a:endParaRPr>
          </a:p>
        </p:txBody>
      </p:sp>
      <p:sp>
        <p:nvSpPr>
          <p:cNvPr id="2" name="TextBox 1"/>
          <p:cNvSpPr txBox="1"/>
          <p:nvPr/>
        </p:nvSpPr>
        <p:spPr>
          <a:xfrm>
            <a:off x="480848" y="4964167"/>
            <a:ext cx="3783725" cy="300082"/>
          </a:xfrm>
          <a:prstGeom prst="rect">
            <a:avLst/>
          </a:prstGeom>
          <a:noFill/>
        </p:spPr>
        <p:txBody>
          <a:bodyPr wrap="square" rtlCol="0">
            <a:spAutoFit/>
          </a:bodyPr>
          <a:lstStyle/>
          <a:p>
            <a:pPr defTabSz="685800"/>
            <a:endParaRPr lang="ru-RU" sz="1350" dirty="0">
              <a:solidFill>
                <a:prstClr val="black"/>
              </a:solidFill>
              <a:latin typeface="Calibri"/>
            </a:endParaRPr>
          </a:p>
        </p:txBody>
      </p:sp>
      <p:sp>
        <p:nvSpPr>
          <p:cNvPr id="8" name="Прямоугольник 7"/>
          <p:cNvSpPr/>
          <p:nvPr/>
        </p:nvSpPr>
        <p:spPr>
          <a:xfrm>
            <a:off x="4676446" y="2726246"/>
            <a:ext cx="4185744" cy="1754326"/>
          </a:xfrm>
          <a:prstGeom prst="rect">
            <a:avLst/>
          </a:prstGeom>
        </p:spPr>
        <p:txBody>
          <a:bodyPr wrap="square">
            <a:spAutoFit/>
          </a:bodyPr>
          <a:lstStyle/>
          <a:p>
            <a:pPr marL="214313" indent="-214313" defTabSz="685800">
              <a:buFont typeface="Arial" panose="020B0604020202020204" pitchFamily="34" charset="0"/>
              <a:buChar char="•"/>
            </a:pP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basis</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US </a:t>
            </a:r>
            <a:r>
              <a:rPr lang="ru-RU" sz="1350" dirty="0" err="1">
                <a:solidFill>
                  <a:prstClr val="black"/>
                </a:solidFill>
                <a:latin typeface="Calibri"/>
              </a:rPr>
              <a:t>Constitution</a:t>
            </a:r>
            <a:r>
              <a:rPr lang="ru-RU" sz="1350" dirty="0">
                <a:solidFill>
                  <a:prstClr val="black"/>
                </a:solidFill>
                <a:latin typeface="Calibri"/>
              </a:rPr>
              <a:t> </a:t>
            </a:r>
            <a:r>
              <a:rPr lang="ru-RU" sz="1350" dirty="0" err="1">
                <a:solidFill>
                  <a:prstClr val="black"/>
                </a:solidFill>
                <a:latin typeface="Calibri"/>
              </a:rPr>
              <a:t>is</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text</a:t>
            </a:r>
            <a:r>
              <a:rPr lang="ru-RU" sz="1350" dirty="0">
                <a:solidFill>
                  <a:prstClr val="black"/>
                </a:solidFill>
                <a:latin typeface="Calibri"/>
              </a:rPr>
              <a:t> </a:t>
            </a:r>
            <a:r>
              <a:rPr lang="ru-RU" sz="1350" dirty="0" err="1">
                <a:solidFill>
                  <a:prstClr val="black"/>
                </a:solidFill>
                <a:latin typeface="Calibri"/>
              </a:rPr>
              <a:t>approved</a:t>
            </a:r>
            <a:r>
              <a:rPr lang="ru-RU" sz="1350" dirty="0">
                <a:solidFill>
                  <a:prstClr val="black"/>
                </a:solidFill>
                <a:latin typeface="Calibri"/>
              </a:rPr>
              <a:t> </a:t>
            </a:r>
            <a:r>
              <a:rPr lang="ru-RU" sz="1350" dirty="0" err="1">
                <a:solidFill>
                  <a:prstClr val="black"/>
                </a:solidFill>
                <a:latin typeface="Calibri"/>
              </a:rPr>
              <a:t>in</a:t>
            </a:r>
            <a:r>
              <a:rPr lang="ru-RU" sz="1350" dirty="0">
                <a:solidFill>
                  <a:prstClr val="black"/>
                </a:solidFill>
                <a:latin typeface="Calibri"/>
              </a:rPr>
              <a:t> 1788, </a:t>
            </a:r>
            <a:r>
              <a:rPr lang="ru-RU" sz="1350" dirty="0" err="1">
                <a:solidFill>
                  <a:prstClr val="black"/>
                </a:solidFill>
                <a:latin typeface="Calibri"/>
              </a:rPr>
              <a:t>which</a:t>
            </a:r>
            <a:r>
              <a:rPr lang="ru-RU" sz="1350" dirty="0">
                <a:solidFill>
                  <a:prstClr val="black"/>
                </a:solidFill>
                <a:latin typeface="Calibri"/>
              </a:rPr>
              <a:t> </a:t>
            </a:r>
            <a:r>
              <a:rPr lang="ru-RU" sz="1350" dirty="0" err="1">
                <a:solidFill>
                  <a:prstClr val="black"/>
                </a:solidFill>
                <a:latin typeface="Calibri"/>
              </a:rPr>
              <a:t>included</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Declaration</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Independence</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United</a:t>
            </a:r>
            <a:r>
              <a:rPr lang="ru-RU" sz="1350" dirty="0">
                <a:solidFill>
                  <a:prstClr val="black"/>
                </a:solidFill>
                <a:latin typeface="Calibri"/>
              </a:rPr>
              <a:t> </a:t>
            </a:r>
            <a:r>
              <a:rPr lang="ru-RU" sz="1350" dirty="0" err="1">
                <a:solidFill>
                  <a:prstClr val="black"/>
                </a:solidFill>
                <a:latin typeface="Calibri"/>
              </a:rPr>
              <a:t>States</a:t>
            </a:r>
            <a:r>
              <a:rPr lang="ru-RU" sz="1350" dirty="0">
                <a:solidFill>
                  <a:prstClr val="black"/>
                </a:solidFill>
                <a:latin typeface="Calibri"/>
              </a:rPr>
              <a:t>, </a:t>
            </a:r>
            <a:r>
              <a:rPr lang="ru-RU" sz="1350" dirty="0" err="1">
                <a:solidFill>
                  <a:prstClr val="black"/>
                </a:solidFill>
                <a:latin typeface="Calibri"/>
              </a:rPr>
              <a:t>which</a:t>
            </a:r>
            <a:r>
              <a:rPr lang="ru-RU" sz="1350" dirty="0">
                <a:solidFill>
                  <a:prstClr val="black"/>
                </a:solidFill>
                <a:latin typeface="Calibri"/>
              </a:rPr>
              <a:t> </a:t>
            </a:r>
            <a:r>
              <a:rPr lang="ru-RU" sz="1350" dirty="0" err="1">
                <a:solidFill>
                  <a:prstClr val="black"/>
                </a:solidFill>
                <a:latin typeface="Calibri"/>
              </a:rPr>
              <a:t>was</a:t>
            </a:r>
            <a:r>
              <a:rPr lang="ru-RU" sz="1350" dirty="0">
                <a:solidFill>
                  <a:prstClr val="black"/>
                </a:solidFill>
                <a:latin typeface="Calibri"/>
              </a:rPr>
              <a:t> </a:t>
            </a:r>
            <a:r>
              <a:rPr lang="ru-RU" sz="1350" dirty="0" err="1">
                <a:solidFill>
                  <a:prstClr val="black"/>
                </a:solidFill>
                <a:latin typeface="Calibri"/>
              </a:rPr>
              <a:t>adopted</a:t>
            </a:r>
            <a:r>
              <a:rPr lang="ru-RU" sz="1350" dirty="0">
                <a:solidFill>
                  <a:prstClr val="black"/>
                </a:solidFill>
                <a:latin typeface="Calibri"/>
              </a:rPr>
              <a:t> </a:t>
            </a:r>
            <a:r>
              <a:rPr lang="ru-RU" sz="1350" dirty="0" err="1">
                <a:solidFill>
                  <a:prstClr val="black"/>
                </a:solidFill>
                <a:latin typeface="Calibri"/>
              </a:rPr>
              <a:t>on</a:t>
            </a:r>
            <a:r>
              <a:rPr lang="ru-RU" sz="1350" dirty="0">
                <a:solidFill>
                  <a:prstClr val="black"/>
                </a:solidFill>
                <a:latin typeface="Calibri"/>
              </a:rPr>
              <a:t> </a:t>
            </a:r>
            <a:r>
              <a:rPr lang="ru-RU" sz="1350" dirty="0" err="1">
                <a:solidFill>
                  <a:prstClr val="black"/>
                </a:solidFill>
                <a:latin typeface="Calibri"/>
              </a:rPr>
              <a:t>July</a:t>
            </a:r>
            <a:r>
              <a:rPr lang="ru-RU" sz="1350" dirty="0">
                <a:solidFill>
                  <a:prstClr val="black"/>
                </a:solidFill>
                <a:latin typeface="Calibri"/>
              </a:rPr>
              <a:t> 4, 1776 </a:t>
            </a:r>
            <a:r>
              <a:rPr lang="ru-RU" sz="1350" dirty="0" err="1">
                <a:solidFill>
                  <a:prstClr val="black"/>
                </a:solidFill>
                <a:latin typeface="Calibri"/>
              </a:rPr>
              <a:t>during</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war</a:t>
            </a:r>
            <a:r>
              <a:rPr lang="ru-RU" sz="1350" dirty="0">
                <a:solidFill>
                  <a:prstClr val="black"/>
                </a:solidFill>
                <a:latin typeface="Calibri"/>
              </a:rPr>
              <a:t>, </a:t>
            </a:r>
            <a:r>
              <a:rPr lang="ru-RU" sz="1350" dirty="0" err="1">
                <a:solidFill>
                  <a:prstClr val="black"/>
                </a:solidFill>
                <a:latin typeface="Calibri"/>
              </a:rPr>
              <a:t>which</a:t>
            </a:r>
            <a:r>
              <a:rPr lang="ru-RU" sz="1350" dirty="0">
                <a:solidFill>
                  <a:prstClr val="black"/>
                </a:solidFill>
                <a:latin typeface="Calibri"/>
              </a:rPr>
              <a:t> </a:t>
            </a:r>
            <a:r>
              <a:rPr lang="ru-RU" sz="1350" dirty="0" err="1">
                <a:solidFill>
                  <a:prstClr val="black"/>
                </a:solidFill>
                <a:latin typeface="Calibri"/>
              </a:rPr>
              <a:t>lasted</a:t>
            </a:r>
            <a:r>
              <a:rPr lang="ru-RU" sz="1350" dirty="0">
                <a:solidFill>
                  <a:prstClr val="black"/>
                </a:solidFill>
                <a:latin typeface="Calibri"/>
              </a:rPr>
              <a:t> </a:t>
            </a:r>
            <a:r>
              <a:rPr lang="ru-RU" sz="1350" dirty="0" err="1">
                <a:solidFill>
                  <a:prstClr val="black"/>
                </a:solidFill>
                <a:latin typeface="Calibri"/>
              </a:rPr>
              <a:t>until</a:t>
            </a:r>
            <a:r>
              <a:rPr lang="ru-RU" sz="1350" dirty="0">
                <a:solidFill>
                  <a:prstClr val="black"/>
                </a:solidFill>
                <a:latin typeface="Calibri"/>
              </a:rPr>
              <a:t> 1782.</a:t>
            </a:r>
          </a:p>
          <a:p>
            <a:pPr marL="214313" indent="-214313" defTabSz="685800">
              <a:buFont typeface="Arial" panose="020B0604020202020204" pitchFamily="34" charset="0"/>
              <a:buChar char="•"/>
            </a:pPr>
            <a:r>
              <a:rPr lang="ru-RU" sz="1350" dirty="0" err="1">
                <a:solidFill>
                  <a:prstClr val="black"/>
                </a:solidFill>
                <a:latin typeface="Calibri"/>
              </a:rPr>
              <a:t>After</a:t>
            </a:r>
            <a:r>
              <a:rPr lang="ru-RU" sz="1350" dirty="0">
                <a:solidFill>
                  <a:prstClr val="black"/>
                </a:solidFill>
                <a:latin typeface="Calibri"/>
              </a:rPr>
              <a:t> 1 </a:t>
            </a:r>
            <a:r>
              <a:rPr lang="ru-RU" sz="1350" dirty="0" err="1">
                <a:solidFill>
                  <a:prstClr val="black"/>
                </a:solidFill>
                <a:latin typeface="Calibri"/>
              </a:rPr>
              <a:t>century</a:t>
            </a:r>
            <a:r>
              <a:rPr lang="ru-RU" sz="1350" dirty="0">
                <a:solidFill>
                  <a:prstClr val="black"/>
                </a:solidFill>
                <a:latin typeface="Calibri"/>
              </a:rPr>
              <a:t>, </a:t>
            </a:r>
            <a:r>
              <a:rPr lang="ru-RU" sz="1350" dirty="0" err="1">
                <a:solidFill>
                  <a:prstClr val="black"/>
                </a:solidFill>
                <a:latin typeface="Calibri"/>
              </a:rPr>
              <a:t>in</a:t>
            </a:r>
            <a:r>
              <a:rPr lang="ru-RU" sz="1350" dirty="0">
                <a:solidFill>
                  <a:prstClr val="black"/>
                </a:solidFill>
                <a:latin typeface="Calibri"/>
              </a:rPr>
              <a:t> </a:t>
            </a:r>
            <a:r>
              <a:rPr lang="ru-RU" sz="1350" dirty="0" err="1">
                <a:solidFill>
                  <a:prstClr val="black"/>
                </a:solidFill>
                <a:latin typeface="Calibri"/>
              </a:rPr>
              <a:t>honor</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centenary</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US </a:t>
            </a:r>
            <a:r>
              <a:rPr lang="ru-RU" sz="1350" dirty="0" err="1">
                <a:solidFill>
                  <a:prstClr val="black"/>
                </a:solidFill>
                <a:latin typeface="Calibri"/>
              </a:rPr>
              <a:t>independence</a:t>
            </a:r>
            <a:r>
              <a:rPr lang="ru-RU" sz="1350" dirty="0">
                <a:solidFill>
                  <a:prstClr val="black"/>
                </a:solidFill>
                <a:latin typeface="Calibri"/>
              </a:rPr>
              <a:t>, </a:t>
            </a:r>
            <a:r>
              <a:rPr lang="ru-RU" sz="1350" dirty="0" err="1">
                <a:solidFill>
                  <a:prstClr val="black"/>
                </a:solidFill>
                <a:latin typeface="Calibri"/>
              </a:rPr>
              <a:t>France</a:t>
            </a:r>
            <a:r>
              <a:rPr lang="ru-RU" sz="1350" dirty="0">
                <a:solidFill>
                  <a:prstClr val="black"/>
                </a:solidFill>
                <a:latin typeface="Calibri"/>
              </a:rPr>
              <a:t> </a:t>
            </a:r>
            <a:r>
              <a:rPr lang="ru-RU" sz="1350" dirty="0" err="1">
                <a:solidFill>
                  <a:prstClr val="black"/>
                </a:solidFill>
                <a:latin typeface="Calibri"/>
              </a:rPr>
              <a:t>gave</a:t>
            </a:r>
            <a:r>
              <a:rPr lang="ru-RU" sz="1350" dirty="0">
                <a:solidFill>
                  <a:prstClr val="black"/>
                </a:solidFill>
                <a:latin typeface="Calibri"/>
              </a:rPr>
              <a:t> </a:t>
            </a:r>
            <a:r>
              <a:rPr lang="ru-RU" sz="1350" dirty="0" err="1">
                <a:solidFill>
                  <a:prstClr val="black"/>
                </a:solidFill>
                <a:latin typeface="Calibri"/>
              </a:rPr>
              <a:t>America</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famous</a:t>
            </a:r>
            <a:r>
              <a:rPr lang="ru-RU" sz="1350" dirty="0">
                <a:solidFill>
                  <a:prstClr val="black"/>
                </a:solidFill>
                <a:latin typeface="Calibri"/>
              </a:rPr>
              <a:t> </a:t>
            </a:r>
            <a:r>
              <a:rPr lang="ru-RU" sz="1350" dirty="0" err="1">
                <a:solidFill>
                  <a:prstClr val="black"/>
                </a:solidFill>
                <a:latin typeface="Calibri"/>
              </a:rPr>
              <a:t>Statue</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Liberty</a:t>
            </a:r>
            <a:r>
              <a:rPr lang="ru-RU" sz="1350" dirty="0">
                <a:solidFill>
                  <a:prstClr val="black"/>
                </a:solidFill>
                <a:latin typeface="Calibri"/>
              </a:rPr>
              <a:t>.</a:t>
            </a:r>
          </a:p>
        </p:txBody>
      </p:sp>
    </p:spTree>
    <p:extLst>
      <p:ext uri="{BB962C8B-B14F-4D97-AF65-F5344CB8AC3E}">
        <p14:creationId xmlns="" xmlns:p14="http://schemas.microsoft.com/office/powerpoint/2010/main" val="517949315"/>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0000"/>
            <a:lum/>
          </a:blip>
          <a:srcRect/>
          <a:stretch>
            <a:fillRect t="-13000" b="-13000"/>
          </a:stretch>
        </a:blipFill>
        <a:effectLst/>
      </p:bgPr>
    </p:bg>
    <p:spTree>
      <p:nvGrpSpPr>
        <p:cNvPr id="1" name=""/>
        <p:cNvGrpSpPr/>
        <p:nvPr/>
      </p:nvGrpSpPr>
      <p:grpSpPr>
        <a:xfrm>
          <a:off x="0" y="0"/>
          <a:ext cx="0" cy="0"/>
          <a:chOff x="0" y="0"/>
          <a:chExt cx="0" cy="0"/>
        </a:xfrm>
      </p:grpSpPr>
      <p:sp>
        <p:nvSpPr>
          <p:cNvPr id="5" name="TextBox 4"/>
          <p:cNvSpPr txBox="1"/>
          <p:nvPr/>
        </p:nvSpPr>
        <p:spPr>
          <a:xfrm>
            <a:off x="6410652" y="1866454"/>
            <a:ext cx="3350173" cy="415498"/>
          </a:xfrm>
          <a:prstGeom prst="rect">
            <a:avLst/>
          </a:prstGeom>
          <a:noFill/>
        </p:spPr>
        <p:txBody>
          <a:bodyPr wrap="square" rtlCol="0">
            <a:spAutoFit/>
          </a:bodyPr>
          <a:lstStyle/>
          <a:p>
            <a:pPr defTabSz="685800"/>
            <a:r>
              <a:rPr lang="en-US" sz="2100" dirty="0">
                <a:solidFill>
                  <a:prstClr val="black"/>
                </a:solidFill>
                <a:latin typeface="Calibri"/>
              </a:rPr>
              <a:t>Slavery</a:t>
            </a:r>
            <a:endParaRPr lang="ru-RU" sz="2100" dirty="0">
              <a:solidFill>
                <a:prstClr val="black"/>
              </a:solidFill>
              <a:latin typeface="Calibri"/>
            </a:endParaRPr>
          </a:p>
        </p:txBody>
      </p:sp>
      <p:sp>
        <p:nvSpPr>
          <p:cNvPr id="2" name="TextBox 1"/>
          <p:cNvSpPr txBox="1"/>
          <p:nvPr/>
        </p:nvSpPr>
        <p:spPr>
          <a:xfrm>
            <a:off x="480848" y="4964167"/>
            <a:ext cx="3783725" cy="300082"/>
          </a:xfrm>
          <a:prstGeom prst="rect">
            <a:avLst/>
          </a:prstGeom>
          <a:noFill/>
        </p:spPr>
        <p:txBody>
          <a:bodyPr wrap="square" rtlCol="0">
            <a:spAutoFit/>
          </a:bodyPr>
          <a:lstStyle/>
          <a:p>
            <a:pPr defTabSz="685800"/>
            <a:endParaRPr lang="ru-RU" sz="1350" dirty="0">
              <a:solidFill>
                <a:prstClr val="black"/>
              </a:solidFill>
              <a:latin typeface="Calibri"/>
            </a:endParaRPr>
          </a:p>
        </p:txBody>
      </p:sp>
      <p:pic>
        <p:nvPicPr>
          <p:cNvPr id="6" name="Рисунок 5"/>
          <p:cNvPicPr>
            <a:picLocks noChangeAspect="1"/>
          </p:cNvPicPr>
          <p:nvPr/>
        </p:nvPicPr>
        <p:blipFill>
          <a:blip r:embed="rId3" cstate="print"/>
          <a:stretch>
            <a:fillRect/>
          </a:stretch>
        </p:blipFill>
        <p:spPr>
          <a:xfrm>
            <a:off x="150881" y="1267365"/>
            <a:ext cx="4443659" cy="3988300"/>
          </a:xfrm>
          <a:prstGeom prst="rect">
            <a:avLst/>
          </a:prstGeom>
        </p:spPr>
      </p:pic>
      <p:sp>
        <p:nvSpPr>
          <p:cNvPr id="7" name="Прямоугольник 6"/>
          <p:cNvSpPr/>
          <p:nvPr/>
        </p:nvSpPr>
        <p:spPr>
          <a:xfrm>
            <a:off x="4761186" y="2523966"/>
            <a:ext cx="4106918" cy="1962076"/>
          </a:xfrm>
          <a:prstGeom prst="rect">
            <a:avLst/>
          </a:prstGeom>
        </p:spPr>
        <p:txBody>
          <a:bodyPr wrap="square">
            <a:spAutoFit/>
          </a:bodyPr>
          <a:lstStyle/>
          <a:p>
            <a:pPr marL="214313" indent="-214313" defTabSz="685800">
              <a:buFont typeface="Arial" panose="020B0604020202020204" pitchFamily="34" charset="0"/>
              <a:buChar char="•"/>
            </a:pPr>
            <a:r>
              <a:rPr lang="ru-RU" sz="1350" dirty="0" err="1">
                <a:solidFill>
                  <a:prstClr val="black"/>
                </a:solidFill>
                <a:latin typeface="Calibri"/>
              </a:rPr>
              <a:t>In</a:t>
            </a:r>
            <a:r>
              <a:rPr lang="ru-RU" sz="1350" dirty="0">
                <a:solidFill>
                  <a:prstClr val="black"/>
                </a:solidFill>
                <a:latin typeface="Calibri"/>
              </a:rPr>
              <a:t> 1865, </a:t>
            </a:r>
            <a:r>
              <a:rPr lang="ru-RU" sz="1350" dirty="0" err="1">
                <a:solidFill>
                  <a:prstClr val="black"/>
                </a:solidFill>
                <a:latin typeface="Calibri"/>
              </a:rPr>
              <a:t>an</a:t>
            </a:r>
            <a:r>
              <a:rPr lang="ru-RU" sz="1350" dirty="0">
                <a:solidFill>
                  <a:prstClr val="black"/>
                </a:solidFill>
                <a:latin typeface="Calibri"/>
              </a:rPr>
              <a:t> </a:t>
            </a:r>
            <a:r>
              <a:rPr lang="ru-RU" sz="1350" dirty="0" err="1">
                <a:solidFill>
                  <a:prstClr val="black"/>
                </a:solidFill>
                <a:latin typeface="Calibri"/>
              </a:rPr>
              <a:t>amendment</a:t>
            </a:r>
            <a:r>
              <a:rPr lang="ru-RU" sz="1350" dirty="0">
                <a:solidFill>
                  <a:prstClr val="black"/>
                </a:solidFill>
                <a:latin typeface="Calibri"/>
              </a:rPr>
              <a:t> </a:t>
            </a:r>
            <a:r>
              <a:rPr lang="ru-RU" sz="1350" dirty="0" err="1">
                <a:solidFill>
                  <a:prstClr val="black"/>
                </a:solidFill>
                <a:latin typeface="Calibri"/>
              </a:rPr>
              <a:t>was</a:t>
            </a:r>
            <a:r>
              <a:rPr lang="ru-RU" sz="1350" dirty="0">
                <a:solidFill>
                  <a:prstClr val="black"/>
                </a:solidFill>
                <a:latin typeface="Calibri"/>
              </a:rPr>
              <a:t> </a:t>
            </a:r>
            <a:r>
              <a:rPr lang="ru-RU" sz="1350" dirty="0" err="1">
                <a:solidFill>
                  <a:prstClr val="black"/>
                </a:solidFill>
                <a:latin typeface="Calibri"/>
              </a:rPr>
              <a:t>made</a:t>
            </a:r>
            <a:r>
              <a:rPr lang="ru-RU" sz="1350" dirty="0">
                <a:solidFill>
                  <a:prstClr val="black"/>
                </a:solidFill>
                <a:latin typeface="Calibri"/>
              </a:rPr>
              <a:t> </a:t>
            </a:r>
            <a:r>
              <a:rPr lang="ru-RU" sz="1350" dirty="0" err="1">
                <a:solidFill>
                  <a:prstClr val="black"/>
                </a:solidFill>
                <a:latin typeface="Calibri"/>
              </a:rPr>
              <a:t>to</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constitution</a:t>
            </a:r>
            <a:r>
              <a:rPr lang="ru-RU" sz="1350" dirty="0">
                <a:solidFill>
                  <a:prstClr val="black"/>
                </a:solidFill>
                <a:latin typeface="Calibri"/>
              </a:rPr>
              <a:t> </a:t>
            </a:r>
            <a:r>
              <a:rPr lang="ru-RU" sz="1350" dirty="0" err="1">
                <a:solidFill>
                  <a:prstClr val="black"/>
                </a:solidFill>
                <a:latin typeface="Calibri"/>
              </a:rPr>
              <a:t>to</a:t>
            </a:r>
            <a:r>
              <a:rPr lang="ru-RU" sz="1350" dirty="0">
                <a:solidFill>
                  <a:prstClr val="black"/>
                </a:solidFill>
                <a:latin typeface="Calibri"/>
              </a:rPr>
              <a:t> </a:t>
            </a:r>
            <a:r>
              <a:rPr lang="ru-RU" sz="1350" dirty="0" err="1">
                <a:solidFill>
                  <a:prstClr val="black"/>
                </a:solidFill>
                <a:latin typeface="Calibri"/>
              </a:rPr>
              <a:t>prohibit</a:t>
            </a:r>
            <a:r>
              <a:rPr lang="ru-RU" sz="1350" dirty="0">
                <a:solidFill>
                  <a:prstClr val="black"/>
                </a:solidFill>
                <a:latin typeface="Calibri"/>
              </a:rPr>
              <a:t> </a:t>
            </a:r>
            <a:r>
              <a:rPr lang="ru-RU" sz="1350" dirty="0" err="1">
                <a:solidFill>
                  <a:prstClr val="black"/>
                </a:solidFill>
                <a:latin typeface="Calibri"/>
              </a:rPr>
              <a:t>slavery</a:t>
            </a:r>
            <a:r>
              <a:rPr lang="ru-RU" sz="1350" dirty="0">
                <a:solidFill>
                  <a:prstClr val="black"/>
                </a:solidFill>
                <a:latin typeface="Calibri"/>
              </a:rPr>
              <a:t> </a:t>
            </a:r>
            <a:r>
              <a:rPr lang="ru-RU" sz="1350" dirty="0" err="1">
                <a:solidFill>
                  <a:prstClr val="black"/>
                </a:solidFill>
                <a:latin typeface="Calibri"/>
              </a:rPr>
              <a:t>in</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country</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prohibition</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slavery</a:t>
            </a:r>
            <a:r>
              <a:rPr lang="ru-RU" sz="1350" dirty="0">
                <a:solidFill>
                  <a:prstClr val="black"/>
                </a:solidFill>
                <a:latin typeface="Calibri"/>
              </a:rPr>
              <a:t> </a:t>
            </a:r>
            <a:r>
              <a:rPr lang="ru-RU" sz="1350" dirty="0" err="1">
                <a:solidFill>
                  <a:prstClr val="black"/>
                </a:solidFill>
                <a:latin typeface="Calibri"/>
              </a:rPr>
              <a:t>affected</a:t>
            </a:r>
            <a:r>
              <a:rPr lang="ru-RU" sz="1350" dirty="0">
                <a:solidFill>
                  <a:prstClr val="black"/>
                </a:solidFill>
                <a:latin typeface="Calibri"/>
              </a:rPr>
              <a:t> </a:t>
            </a:r>
            <a:r>
              <a:rPr lang="ru-RU" sz="1350" dirty="0" err="1">
                <a:solidFill>
                  <a:prstClr val="black"/>
                </a:solidFill>
                <a:latin typeface="Calibri"/>
              </a:rPr>
              <a:t>most</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American</a:t>
            </a:r>
            <a:r>
              <a:rPr lang="ru-RU" sz="1350" dirty="0">
                <a:solidFill>
                  <a:prstClr val="black"/>
                </a:solidFill>
                <a:latin typeface="Calibri"/>
              </a:rPr>
              <a:t> </a:t>
            </a:r>
            <a:r>
              <a:rPr lang="ru-RU" sz="1350" dirty="0" err="1">
                <a:solidFill>
                  <a:prstClr val="black"/>
                </a:solidFill>
                <a:latin typeface="Calibri"/>
              </a:rPr>
              <a:t>South</a:t>
            </a:r>
            <a:r>
              <a:rPr lang="ru-RU" sz="1350" dirty="0">
                <a:solidFill>
                  <a:prstClr val="black"/>
                </a:solidFill>
                <a:latin typeface="Calibri"/>
              </a:rPr>
              <a:t>, </a:t>
            </a:r>
            <a:r>
              <a:rPr lang="ru-RU" sz="1350" dirty="0" err="1">
                <a:solidFill>
                  <a:prstClr val="black"/>
                </a:solidFill>
                <a:latin typeface="Calibri"/>
              </a:rPr>
              <a:t>which</a:t>
            </a:r>
            <a:r>
              <a:rPr lang="ru-RU" sz="1350" dirty="0">
                <a:solidFill>
                  <a:prstClr val="black"/>
                </a:solidFill>
                <a:latin typeface="Calibri"/>
              </a:rPr>
              <a:t> </a:t>
            </a:r>
            <a:r>
              <a:rPr lang="ru-RU" sz="1350" dirty="0" err="1">
                <a:solidFill>
                  <a:prstClr val="black"/>
                </a:solidFill>
                <a:latin typeface="Calibri"/>
              </a:rPr>
              <a:t>provoked</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collapse</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state</a:t>
            </a:r>
            <a:r>
              <a:rPr lang="ru-RU" sz="1350" dirty="0">
                <a:solidFill>
                  <a:prstClr val="black"/>
                </a:solidFill>
                <a:latin typeface="Calibri"/>
              </a:rPr>
              <a:t> </a:t>
            </a:r>
            <a:r>
              <a:rPr lang="ru-RU" sz="1350" dirty="0" err="1">
                <a:solidFill>
                  <a:prstClr val="black"/>
                </a:solidFill>
                <a:latin typeface="Calibri"/>
              </a:rPr>
              <a:t>and</a:t>
            </a:r>
            <a:r>
              <a:rPr lang="ru-RU" sz="1350" dirty="0">
                <a:solidFill>
                  <a:prstClr val="black"/>
                </a:solidFill>
                <a:latin typeface="Calibri"/>
              </a:rPr>
              <a:t> </a:t>
            </a:r>
            <a:r>
              <a:rPr lang="ru-RU" sz="1350" dirty="0" err="1">
                <a:solidFill>
                  <a:prstClr val="black"/>
                </a:solidFill>
                <a:latin typeface="Calibri"/>
              </a:rPr>
              <a:t>civil</a:t>
            </a:r>
            <a:r>
              <a:rPr lang="ru-RU" sz="1350" dirty="0">
                <a:solidFill>
                  <a:prstClr val="black"/>
                </a:solidFill>
                <a:latin typeface="Calibri"/>
              </a:rPr>
              <a:t> </a:t>
            </a:r>
            <a:r>
              <a:rPr lang="ru-RU" sz="1350" dirty="0" err="1">
                <a:solidFill>
                  <a:prstClr val="black"/>
                </a:solidFill>
                <a:latin typeface="Calibri"/>
              </a:rPr>
              <a:t>war</a:t>
            </a:r>
            <a:r>
              <a:rPr lang="ru-RU" sz="1350" dirty="0">
                <a:solidFill>
                  <a:prstClr val="black"/>
                </a:solidFill>
                <a:latin typeface="Calibri"/>
              </a:rPr>
              <a:t> </a:t>
            </a:r>
            <a:r>
              <a:rPr lang="ru-RU" sz="1350" dirty="0" err="1">
                <a:solidFill>
                  <a:prstClr val="black"/>
                </a:solidFill>
                <a:latin typeface="Calibri"/>
              </a:rPr>
              <a:t>in</a:t>
            </a:r>
            <a:r>
              <a:rPr lang="ru-RU" sz="1350" dirty="0">
                <a:solidFill>
                  <a:prstClr val="black"/>
                </a:solidFill>
                <a:latin typeface="Calibri"/>
              </a:rPr>
              <a:t> 1861-1865.</a:t>
            </a:r>
          </a:p>
          <a:p>
            <a:pPr marL="214313" indent="-214313" defTabSz="685800">
              <a:buFont typeface="Arial" panose="020B0604020202020204" pitchFamily="34" charset="0"/>
              <a:buChar char="•"/>
            </a:pP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main</a:t>
            </a:r>
            <a:r>
              <a:rPr lang="ru-RU" sz="1350" dirty="0">
                <a:solidFill>
                  <a:prstClr val="black"/>
                </a:solidFill>
                <a:latin typeface="Calibri"/>
              </a:rPr>
              <a:t> </a:t>
            </a:r>
            <a:r>
              <a:rPr lang="ru-RU" sz="1350" dirty="0" err="1">
                <a:solidFill>
                  <a:prstClr val="black"/>
                </a:solidFill>
                <a:latin typeface="Calibri"/>
              </a:rPr>
              <a:t>result</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war</a:t>
            </a:r>
            <a:r>
              <a:rPr lang="ru-RU" sz="1350" dirty="0">
                <a:solidFill>
                  <a:prstClr val="black"/>
                </a:solidFill>
                <a:latin typeface="Calibri"/>
              </a:rPr>
              <a:t> </a:t>
            </a:r>
            <a:r>
              <a:rPr lang="ru-RU" sz="1350" dirty="0" err="1">
                <a:solidFill>
                  <a:prstClr val="black"/>
                </a:solidFill>
                <a:latin typeface="Calibri"/>
              </a:rPr>
              <a:t>was</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famous</a:t>
            </a:r>
            <a:r>
              <a:rPr lang="ru-RU" sz="1350" dirty="0">
                <a:solidFill>
                  <a:prstClr val="black"/>
                </a:solidFill>
                <a:latin typeface="Calibri"/>
              </a:rPr>
              <a:t> 13th </a:t>
            </a:r>
            <a:r>
              <a:rPr lang="ru-RU" sz="1350" dirty="0" err="1">
                <a:solidFill>
                  <a:prstClr val="black"/>
                </a:solidFill>
                <a:latin typeface="Calibri"/>
              </a:rPr>
              <a:t>Amendment</a:t>
            </a:r>
            <a:r>
              <a:rPr lang="ru-RU" sz="1350" dirty="0">
                <a:solidFill>
                  <a:prstClr val="black"/>
                </a:solidFill>
                <a:latin typeface="Calibri"/>
              </a:rPr>
              <a:t> </a:t>
            </a:r>
            <a:r>
              <a:rPr lang="ru-RU" sz="1350" dirty="0" err="1">
                <a:solidFill>
                  <a:prstClr val="black"/>
                </a:solidFill>
                <a:latin typeface="Calibri"/>
              </a:rPr>
              <a:t>to</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US </a:t>
            </a:r>
            <a:r>
              <a:rPr lang="ru-RU" sz="1350" dirty="0" err="1">
                <a:solidFill>
                  <a:prstClr val="black"/>
                </a:solidFill>
                <a:latin typeface="Calibri"/>
              </a:rPr>
              <a:t>Constitution</a:t>
            </a:r>
            <a:r>
              <a:rPr lang="ru-RU" sz="1350" dirty="0">
                <a:solidFill>
                  <a:prstClr val="black"/>
                </a:solidFill>
                <a:latin typeface="Calibri"/>
              </a:rPr>
              <a:t>, </a:t>
            </a:r>
            <a:r>
              <a:rPr lang="ru-RU" sz="1350" dirty="0" err="1">
                <a:solidFill>
                  <a:prstClr val="black"/>
                </a:solidFill>
                <a:latin typeface="Calibri"/>
              </a:rPr>
              <a:t>which</a:t>
            </a:r>
            <a:r>
              <a:rPr lang="ru-RU" sz="1350" dirty="0">
                <a:solidFill>
                  <a:prstClr val="black"/>
                </a:solidFill>
                <a:latin typeface="Calibri"/>
              </a:rPr>
              <a:t> </a:t>
            </a:r>
            <a:r>
              <a:rPr lang="ru-RU" sz="1350" dirty="0" err="1">
                <a:solidFill>
                  <a:prstClr val="black"/>
                </a:solidFill>
                <a:latin typeface="Calibri"/>
              </a:rPr>
              <a:t>abolished</a:t>
            </a:r>
            <a:r>
              <a:rPr lang="ru-RU" sz="1350" dirty="0">
                <a:solidFill>
                  <a:prstClr val="black"/>
                </a:solidFill>
                <a:latin typeface="Calibri"/>
              </a:rPr>
              <a:t> </a:t>
            </a:r>
            <a:r>
              <a:rPr lang="ru-RU" sz="1350" dirty="0" err="1">
                <a:solidFill>
                  <a:prstClr val="black"/>
                </a:solidFill>
                <a:latin typeface="Calibri"/>
              </a:rPr>
              <a:t>slavery</a:t>
            </a:r>
            <a:r>
              <a:rPr lang="ru-RU" sz="1350" dirty="0">
                <a:solidFill>
                  <a:prstClr val="black"/>
                </a:solidFill>
                <a:latin typeface="Calibri"/>
              </a:rPr>
              <a:t> </a:t>
            </a:r>
            <a:r>
              <a:rPr lang="ru-RU" sz="1350" dirty="0" err="1">
                <a:solidFill>
                  <a:prstClr val="black"/>
                </a:solidFill>
                <a:latin typeface="Calibri"/>
              </a:rPr>
              <a:t>throughout</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country</a:t>
            </a:r>
            <a:r>
              <a:rPr lang="ru-RU" sz="1350" dirty="0">
                <a:solidFill>
                  <a:prstClr val="black"/>
                </a:solidFill>
                <a:latin typeface="Calibri"/>
              </a:rPr>
              <a:t>. </a:t>
            </a:r>
            <a:r>
              <a:rPr lang="ru-RU" sz="1350" dirty="0" err="1">
                <a:solidFill>
                  <a:prstClr val="black"/>
                </a:solidFill>
                <a:latin typeface="Calibri"/>
              </a:rPr>
              <a:t>This</a:t>
            </a:r>
            <a:r>
              <a:rPr lang="ru-RU" sz="1350" dirty="0">
                <a:solidFill>
                  <a:prstClr val="black"/>
                </a:solidFill>
                <a:latin typeface="Calibri"/>
              </a:rPr>
              <a:t> </a:t>
            </a:r>
            <a:r>
              <a:rPr lang="ru-RU" sz="1350" dirty="0" err="1">
                <a:solidFill>
                  <a:prstClr val="black"/>
                </a:solidFill>
                <a:latin typeface="Calibri"/>
              </a:rPr>
              <a:t>was</a:t>
            </a:r>
            <a:r>
              <a:rPr lang="ru-RU" sz="1350" dirty="0">
                <a:solidFill>
                  <a:prstClr val="black"/>
                </a:solidFill>
                <a:latin typeface="Calibri"/>
              </a:rPr>
              <a:t> a </a:t>
            </a:r>
            <a:r>
              <a:rPr lang="ru-RU" sz="1350" dirty="0" err="1">
                <a:solidFill>
                  <a:prstClr val="black"/>
                </a:solidFill>
                <a:latin typeface="Calibri"/>
              </a:rPr>
              <a:t>major</a:t>
            </a:r>
            <a:r>
              <a:rPr lang="ru-RU" sz="1350" dirty="0">
                <a:solidFill>
                  <a:prstClr val="black"/>
                </a:solidFill>
                <a:latin typeface="Calibri"/>
              </a:rPr>
              <a:t> </a:t>
            </a:r>
            <a:r>
              <a:rPr lang="ru-RU" sz="1350" dirty="0" err="1">
                <a:solidFill>
                  <a:prstClr val="black"/>
                </a:solidFill>
                <a:latin typeface="Calibri"/>
              </a:rPr>
              <a:t>step</a:t>
            </a:r>
            <a:r>
              <a:rPr lang="ru-RU" sz="1350" dirty="0">
                <a:solidFill>
                  <a:prstClr val="black"/>
                </a:solidFill>
                <a:latin typeface="Calibri"/>
              </a:rPr>
              <a:t> </a:t>
            </a:r>
            <a:r>
              <a:rPr lang="ru-RU" sz="1350" dirty="0" err="1">
                <a:solidFill>
                  <a:prstClr val="black"/>
                </a:solidFill>
                <a:latin typeface="Calibri"/>
              </a:rPr>
              <a:t>towards</a:t>
            </a:r>
            <a:r>
              <a:rPr lang="ru-RU" sz="1350" dirty="0">
                <a:solidFill>
                  <a:prstClr val="black"/>
                </a:solidFill>
                <a:latin typeface="Calibri"/>
              </a:rPr>
              <a:t> </a:t>
            </a:r>
            <a:r>
              <a:rPr lang="ru-RU" sz="1350" dirty="0" err="1">
                <a:solidFill>
                  <a:prstClr val="black"/>
                </a:solidFill>
                <a:latin typeface="Calibri"/>
              </a:rPr>
              <a:t>equality</a:t>
            </a:r>
            <a:r>
              <a:rPr lang="ru-RU" sz="1350" dirty="0">
                <a:solidFill>
                  <a:prstClr val="black"/>
                </a:solidFill>
                <a:latin typeface="Calibri"/>
              </a:rPr>
              <a:t> </a:t>
            </a:r>
            <a:r>
              <a:rPr lang="ru-RU" sz="1350" dirty="0" err="1">
                <a:solidFill>
                  <a:prstClr val="black"/>
                </a:solidFill>
                <a:latin typeface="Calibri"/>
              </a:rPr>
              <a:t>in</a:t>
            </a:r>
            <a:r>
              <a:rPr lang="ru-RU" sz="1350" dirty="0">
                <a:solidFill>
                  <a:prstClr val="black"/>
                </a:solidFill>
                <a:latin typeface="Calibri"/>
              </a:rPr>
              <a:t> </a:t>
            </a:r>
            <a:r>
              <a:rPr lang="ru-RU" sz="1350" dirty="0" err="1">
                <a:solidFill>
                  <a:prstClr val="black"/>
                </a:solidFill>
                <a:latin typeface="Calibri"/>
              </a:rPr>
              <a:t>American</a:t>
            </a:r>
            <a:r>
              <a:rPr lang="ru-RU" sz="1350" dirty="0">
                <a:solidFill>
                  <a:prstClr val="black"/>
                </a:solidFill>
                <a:latin typeface="Calibri"/>
              </a:rPr>
              <a:t> </a:t>
            </a:r>
            <a:r>
              <a:rPr lang="ru-RU" sz="1350" dirty="0" err="1">
                <a:solidFill>
                  <a:prstClr val="black"/>
                </a:solidFill>
                <a:latin typeface="Calibri"/>
              </a:rPr>
              <a:t>society</a:t>
            </a:r>
            <a:r>
              <a:rPr lang="ru-RU" sz="1350" dirty="0">
                <a:solidFill>
                  <a:prstClr val="black"/>
                </a:solidFill>
                <a:latin typeface="Calibri"/>
              </a:rPr>
              <a:t>.</a:t>
            </a:r>
          </a:p>
        </p:txBody>
      </p:sp>
    </p:spTree>
    <p:extLst>
      <p:ext uri="{BB962C8B-B14F-4D97-AF65-F5344CB8AC3E}">
        <p14:creationId xmlns="" xmlns:p14="http://schemas.microsoft.com/office/powerpoint/2010/main" val="3514221272"/>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0000"/>
            <a:lum/>
          </a:blip>
          <a:srcRect/>
          <a:stretch>
            <a:fillRect t="-13000" b="-13000"/>
          </a:stretch>
        </a:blipFill>
        <a:effectLst/>
      </p:bgPr>
    </p:bg>
    <p:spTree>
      <p:nvGrpSpPr>
        <p:cNvPr id="1" name=""/>
        <p:cNvGrpSpPr/>
        <p:nvPr/>
      </p:nvGrpSpPr>
      <p:grpSpPr>
        <a:xfrm>
          <a:off x="0" y="0"/>
          <a:ext cx="0" cy="0"/>
          <a:chOff x="0" y="0"/>
          <a:chExt cx="0" cy="0"/>
        </a:xfrm>
      </p:grpSpPr>
      <p:sp>
        <p:nvSpPr>
          <p:cNvPr id="5" name="TextBox 4"/>
          <p:cNvSpPr txBox="1"/>
          <p:nvPr/>
        </p:nvSpPr>
        <p:spPr>
          <a:xfrm>
            <a:off x="5937687" y="1566910"/>
            <a:ext cx="3350173" cy="415498"/>
          </a:xfrm>
          <a:prstGeom prst="rect">
            <a:avLst/>
          </a:prstGeom>
          <a:noFill/>
        </p:spPr>
        <p:txBody>
          <a:bodyPr wrap="square" rtlCol="0">
            <a:spAutoFit/>
          </a:bodyPr>
          <a:lstStyle/>
          <a:p>
            <a:pPr defTabSz="685800"/>
            <a:r>
              <a:rPr lang="en-US" sz="2100">
                <a:solidFill>
                  <a:prstClr val="black"/>
                </a:solidFill>
                <a:latin typeface="Calibri"/>
              </a:rPr>
              <a:t>Great </a:t>
            </a:r>
            <a:r>
              <a:rPr lang="en-US" sz="2100" dirty="0">
                <a:solidFill>
                  <a:prstClr val="black"/>
                </a:solidFill>
                <a:latin typeface="Calibri"/>
              </a:rPr>
              <a:t>D</a:t>
            </a:r>
            <a:r>
              <a:rPr lang="en-US" sz="2100">
                <a:solidFill>
                  <a:prstClr val="black"/>
                </a:solidFill>
                <a:latin typeface="Calibri"/>
              </a:rPr>
              <a:t>epression</a:t>
            </a:r>
            <a:endParaRPr lang="ru-RU" sz="2100" dirty="0">
              <a:solidFill>
                <a:prstClr val="black"/>
              </a:solidFill>
              <a:latin typeface="Calibri"/>
            </a:endParaRPr>
          </a:p>
        </p:txBody>
      </p:sp>
      <p:sp>
        <p:nvSpPr>
          <p:cNvPr id="2" name="TextBox 1"/>
          <p:cNvSpPr txBox="1"/>
          <p:nvPr/>
        </p:nvSpPr>
        <p:spPr>
          <a:xfrm>
            <a:off x="480848" y="4964167"/>
            <a:ext cx="3783725" cy="300082"/>
          </a:xfrm>
          <a:prstGeom prst="rect">
            <a:avLst/>
          </a:prstGeom>
          <a:noFill/>
        </p:spPr>
        <p:txBody>
          <a:bodyPr wrap="square" rtlCol="0">
            <a:spAutoFit/>
          </a:bodyPr>
          <a:lstStyle/>
          <a:p>
            <a:pPr defTabSz="685800"/>
            <a:endParaRPr lang="ru-RU" sz="1350" dirty="0">
              <a:solidFill>
                <a:prstClr val="black"/>
              </a:solidFill>
              <a:latin typeface="Calibri"/>
            </a:endParaRPr>
          </a:p>
        </p:txBody>
      </p:sp>
      <p:pic>
        <p:nvPicPr>
          <p:cNvPr id="7" name="Рисунок 6"/>
          <p:cNvPicPr>
            <a:picLocks noChangeAspect="1"/>
          </p:cNvPicPr>
          <p:nvPr/>
        </p:nvPicPr>
        <p:blipFill>
          <a:blip r:embed="rId3" cstate="print"/>
          <a:stretch>
            <a:fillRect/>
          </a:stretch>
        </p:blipFill>
        <p:spPr>
          <a:xfrm>
            <a:off x="49267" y="1275509"/>
            <a:ext cx="4751333" cy="4424444"/>
          </a:xfrm>
          <a:prstGeom prst="rect">
            <a:avLst/>
          </a:prstGeom>
        </p:spPr>
      </p:pic>
      <p:sp>
        <p:nvSpPr>
          <p:cNvPr id="8" name="Прямоугольник 7"/>
          <p:cNvSpPr/>
          <p:nvPr/>
        </p:nvSpPr>
        <p:spPr>
          <a:xfrm>
            <a:off x="5102113" y="2160385"/>
            <a:ext cx="3539360" cy="2169825"/>
          </a:xfrm>
          <a:prstGeom prst="rect">
            <a:avLst/>
          </a:prstGeom>
        </p:spPr>
        <p:txBody>
          <a:bodyPr wrap="square">
            <a:spAutoFit/>
          </a:bodyPr>
          <a:lstStyle/>
          <a:p>
            <a:pPr marL="214313" indent="-214313" defTabSz="685800">
              <a:buFont typeface="Arial" panose="020B0604020202020204" pitchFamily="34" charset="0"/>
              <a:buChar char="•"/>
            </a:pPr>
            <a:r>
              <a:rPr lang="ru-RU" sz="1350" dirty="0" err="1">
                <a:solidFill>
                  <a:prstClr val="black"/>
                </a:solidFill>
                <a:latin typeface="Calibri"/>
              </a:rPr>
              <a:t>After</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Civil</a:t>
            </a:r>
            <a:r>
              <a:rPr lang="ru-RU" sz="1350" dirty="0">
                <a:solidFill>
                  <a:prstClr val="black"/>
                </a:solidFill>
                <a:latin typeface="Calibri"/>
              </a:rPr>
              <a:t> </a:t>
            </a:r>
            <a:r>
              <a:rPr lang="ru-RU" sz="1350" dirty="0" err="1">
                <a:solidFill>
                  <a:prstClr val="black"/>
                </a:solidFill>
                <a:latin typeface="Calibri"/>
              </a:rPr>
              <a:t>War</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United</a:t>
            </a:r>
            <a:r>
              <a:rPr lang="ru-RU" sz="1350" dirty="0">
                <a:solidFill>
                  <a:prstClr val="black"/>
                </a:solidFill>
                <a:latin typeface="Calibri"/>
              </a:rPr>
              <a:t> </a:t>
            </a:r>
            <a:r>
              <a:rPr lang="ru-RU" sz="1350" dirty="0" err="1">
                <a:solidFill>
                  <a:prstClr val="black"/>
                </a:solidFill>
                <a:latin typeface="Calibri"/>
              </a:rPr>
              <a:t>States</a:t>
            </a:r>
            <a:r>
              <a:rPr lang="ru-RU" sz="1350" dirty="0">
                <a:solidFill>
                  <a:prstClr val="black"/>
                </a:solidFill>
                <a:latin typeface="Calibri"/>
              </a:rPr>
              <a:t> </a:t>
            </a:r>
            <a:r>
              <a:rPr lang="ru-RU" sz="1350" dirty="0" err="1">
                <a:solidFill>
                  <a:prstClr val="black"/>
                </a:solidFill>
                <a:latin typeface="Calibri"/>
              </a:rPr>
              <a:t>experienced</a:t>
            </a:r>
            <a:r>
              <a:rPr lang="ru-RU" sz="1350" dirty="0">
                <a:solidFill>
                  <a:prstClr val="black"/>
                </a:solidFill>
                <a:latin typeface="Calibri"/>
              </a:rPr>
              <a:t> </a:t>
            </a:r>
            <a:r>
              <a:rPr lang="ru-RU" sz="1350" dirty="0" err="1">
                <a:solidFill>
                  <a:prstClr val="black"/>
                </a:solidFill>
                <a:latin typeface="Calibri"/>
              </a:rPr>
              <a:t>rapid</a:t>
            </a:r>
            <a:r>
              <a:rPr lang="ru-RU" sz="1350" dirty="0">
                <a:solidFill>
                  <a:prstClr val="black"/>
                </a:solidFill>
                <a:latin typeface="Calibri"/>
              </a:rPr>
              <a:t> </a:t>
            </a:r>
            <a:r>
              <a:rPr lang="ru-RU" sz="1350" dirty="0" err="1">
                <a:solidFill>
                  <a:prstClr val="black"/>
                </a:solidFill>
                <a:latin typeface="Calibri"/>
              </a:rPr>
              <a:t>economic</a:t>
            </a:r>
            <a:r>
              <a:rPr lang="ru-RU" sz="1350" dirty="0">
                <a:solidFill>
                  <a:prstClr val="black"/>
                </a:solidFill>
                <a:latin typeface="Calibri"/>
              </a:rPr>
              <a:t> </a:t>
            </a:r>
            <a:r>
              <a:rPr lang="ru-RU" sz="1350" dirty="0" err="1">
                <a:solidFill>
                  <a:prstClr val="black"/>
                </a:solidFill>
                <a:latin typeface="Calibri"/>
              </a:rPr>
              <a:t>growth</a:t>
            </a:r>
            <a:r>
              <a:rPr lang="ru-RU" sz="1350" dirty="0">
                <a:solidFill>
                  <a:prstClr val="black"/>
                </a:solidFill>
                <a:latin typeface="Calibri"/>
              </a:rPr>
              <a:t>, </a:t>
            </a:r>
            <a:r>
              <a:rPr lang="ru-RU" sz="1350" dirty="0" err="1">
                <a:solidFill>
                  <a:prstClr val="black"/>
                </a:solidFill>
                <a:latin typeface="Calibri"/>
              </a:rPr>
              <a:t>rising</a:t>
            </a:r>
            <a:r>
              <a:rPr lang="ru-RU" sz="1350" dirty="0">
                <a:solidFill>
                  <a:prstClr val="black"/>
                </a:solidFill>
                <a:latin typeface="Calibri"/>
              </a:rPr>
              <a:t> </a:t>
            </a:r>
            <a:r>
              <a:rPr lang="ru-RU" sz="1350" dirty="0" err="1">
                <a:solidFill>
                  <a:prstClr val="black"/>
                </a:solidFill>
                <a:latin typeface="Calibri"/>
              </a:rPr>
              <a:t>living</a:t>
            </a:r>
            <a:r>
              <a:rPr lang="ru-RU" sz="1350" dirty="0">
                <a:solidFill>
                  <a:prstClr val="black"/>
                </a:solidFill>
                <a:latin typeface="Calibri"/>
              </a:rPr>
              <a:t> </a:t>
            </a:r>
            <a:r>
              <a:rPr lang="ru-RU" sz="1350" dirty="0" err="1">
                <a:solidFill>
                  <a:prstClr val="black"/>
                </a:solidFill>
                <a:latin typeface="Calibri"/>
              </a:rPr>
              <a:t>standards</a:t>
            </a:r>
            <a:r>
              <a:rPr lang="ru-RU" sz="1350" dirty="0">
                <a:solidFill>
                  <a:prstClr val="black"/>
                </a:solidFill>
                <a:latin typeface="Calibri"/>
              </a:rPr>
              <a:t>, </a:t>
            </a:r>
            <a:r>
              <a:rPr lang="ru-RU" sz="1350" dirty="0" err="1">
                <a:solidFill>
                  <a:prstClr val="black"/>
                </a:solidFill>
                <a:latin typeface="Calibri"/>
              </a:rPr>
              <a:t>and</a:t>
            </a:r>
            <a:r>
              <a:rPr lang="ru-RU" sz="1350" dirty="0">
                <a:solidFill>
                  <a:prstClr val="black"/>
                </a:solidFill>
                <a:latin typeface="Calibri"/>
              </a:rPr>
              <a:t> </a:t>
            </a:r>
            <a:r>
              <a:rPr lang="ru-RU" sz="1350" dirty="0" err="1">
                <a:solidFill>
                  <a:prstClr val="black"/>
                </a:solidFill>
                <a:latin typeface="Calibri"/>
              </a:rPr>
              <a:t>an</a:t>
            </a:r>
            <a:r>
              <a:rPr lang="ru-RU" sz="1350" dirty="0">
                <a:solidFill>
                  <a:prstClr val="black"/>
                </a:solidFill>
                <a:latin typeface="Calibri"/>
              </a:rPr>
              <a:t> </a:t>
            </a:r>
            <a:r>
              <a:rPr lang="ru-RU" sz="1350" dirty="0" err="1">
                <a:solidFill>
                  <a:prstClr val="black"/>
                </a:solidFill>
                <a:latin typeface="Calibri"/>
              </a:rPr>
              <a:t>era</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progressivism</a:t>
            </a:r>
            <a:r>
              <a:rPr lang="ru-RU" sz="1350" dirty="0">
                <a:solidFill>
                  <a:prstClr val="black"/>
                </a:solidFill>
                <a:latin typeface="Calibri"/>
              </a:rPr>
              <a:t>. </a:t>
            </a:r>
            <a:r>
              <a:rPr lang="ru-RU" sz="1350" dirty="0" err="1">
                <a:solidFill>
                  <a:prstClr val="black"/>
                </a:solidFill>
                <a:latin typeface="Calibri"/>
              </a:rPr>
              <a:t>It</a:t>
            </a:r>
            <a:r>
              <a:rPr lang="ru-RU" sz="1350" dirty="0">
                <a:solidFill>
                  <a:prstClr val="black"/>
                </a:solidFill>
                <a:latin typeface="Calibri"/>
              </a:rPr>
              <a:t> </a:t>
            </a:r>
            <a:r>
              <a:rPr lang="ru-RU" sz="1350" dirty="0" err="1">
                <a:solidFill>
                  <a:prstClr val="black"/>
                </a:solidFill>
                <a:latin typeface="Calibri"/>
              </a:rPr>
              <a:t>ended</a:t>
            </a:r>
            <a:r>
              <a:rPr lang="ru-RU" sz="1350" dirty="0">
                <a:solidFill>
                  <a:prstClr val="black"/>
                </a:solidFill>
                <a:latin typeface="Calibri"/>
              </a:rPr>
              <a:t> </a:t>
            </a:r>
            <a:r>
              <a:rPr lang="ru-RU" sz="1350" dirty="0" err="1">
                <a:solidFill>
                  <a:prstClr val="black"/>
                </a:solidFill>
                <a:latin typeface="Calibri"/>
              </a:rPr>
              <a:t>with</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advent</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Great</a:t>
            </a:r>
            <a:r>
              <a:rPr lang="ru-RU" sz="1350" dirty="0">
                <a:solidFill>
                  <a:prstClr val="black"/>
                </a:solidFill>
                <a:latin typeface="Calibri"/>
              </a:rPr>
              <a:t> </a:t>
            </a:r>
            <a:r>
              <a:rPr lang="ru-RU" sz="1350" dirty="0" err="1">
                <a:solidFill>
                  <a:prstClr val="black"/>
                </a:solidFill>
                <a:latin typeface="Calibri"/>
              </a:rPr>
              <a:t>Depression</a:t>
            </a:r>
            <a:r>
              <a:rPr lang="ru-RU" sz="1350" dirty="0">
                <a:solidFill>
                  <a:prstClr val="black"/>
                </a:solidFill>
                <a:latin typeface="Calibri"/>
              </a:rPr>
              <a:t> </a:t>
            </a:r>
            <a:r>
              <a:rPr lang="ru-RU" sz="1350" dirty="0" err="1">
                <a:solidFill>
                  <a:prstClr val="black"/>
                </a:solidFill>
                <a:latin typeface="Calibri"/>
              </a:rPr>
              <a:t>in</a:t>
            </a:r>
            <a:r>
              <a:rPr lang="ru-RU" sz="1350" dirty="0">
                <a:solidFill>
                  <a:prstClr val="black"/>
                </a:solidFill>
                <a:latin typeface="Calibri"/>
              </a:rPr>
              <a:t> 1929.</a:t>
            </a:r>
          </a:p>
          <a:p>
            <a:pPr marL="214313" indent="-214313" defTabSz="685800">
              <a:buFont typeface="Arial" panose="020B0604020202020204" pitchFamily="34" charset="0"/>
              <a:buChar char="•"/>
            </a:pP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measures</a:t>
            </a:r>
            <a:r>
              <a:rPr lang="ru-RU" sz="1350" dirty="0">
                <a:solidFill>
                  <a:prstClr val="black"/>
                </a:solidFill>
                <a:latin typeface="Calibri"/>
              </a:rPr>
              <a:t> </a:t>
            </a:r>
            <a:r>
              <a:rPr lang="ru-RU" sz="1350" dirty="0" err="1">
                <a:solidFill>
                  <a:prstClr val="black"/>
                </a:solidFill>
                <a:latin typeface="Calibri"/>
              </a:rPr>
              <a:t>taken</a:t>
            </a:r>
            <a:r>
              <a:rPr lang="ru-RU" sz="1350" dirty="0">
                <a:solidFill>
                  <a:prstClr val="black"/>
                </a:solidFill>
                <a:latin typeface="Calibri"/>
              </a:rPr>
              <a:t> </a:t>
            </a:r>
            <a:r>
              <a:rPr lang="ru-RU" sz="1350" dirty="0" err="1">
                <a:solidFill>
                  <a:prstClr val="black"/>
                </a:solidFill>
                <a:latin typeface="Calibri"/>
              </a:rPr>
              <a:t>by</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government</a:t>
            </a:r>
            <a:r>
              <a:rPr lang="ru-RU" sz="1350" dirty="0">
                <a:solidFill>
                  <a:prstClr val="black"/>
                </a:solidFill>
                <a:latin typeface="Calibri"/>
              </a:rPr>
              <a:t> </a:t>
            </a:r>
            <a:r>
              <a:rPr lang="ru-RU" sz="1350" dirty="0" err="1">
                <a:solidFill>
                  <a:prstClr val="black"/>
                </a:solidFill>
                <a:latin typeface="Calibri"/>
              </a:rPr>
              <a:t>supported</a:t>
            </a:r>
            <a:r>
              <a:rPr lang="ru-RU" sz="1350" dirty="0">
                <a:solidFill>
                  <a:prstClr val="black"/>
                </a:solidFill>
                <a:latin typeface="Calibri"/>
              </a:rPr>
              <a:t> </a:t>
            </a:r>
            <a:r>
              <a:rPr lang="ru-RU" sz="1350" dirty="0" err="1">
                <a:solidFill>
                  <a:prstClr val="black"/>
                </a:solidFill>
                <a:latin typeface="Calibri"/>
              </a:rPr>
              <a:t>citizens</a:t>
            </a:r>
            <a:r>
              <a:rPr lang="ru-RU" sz="1350" dirty="0">
                <a:solidFill>
                  <a:prstClr val="black"/>
                </a:solidFill>
                <a:latin typeface="Calibri"/>
              </a:rPr>
              <a:t> </a:t>
            </a:r>
            <a:r>
              <a:rPr lang="ru-RU" sz="1350" dirty="0" err="1">
                <a:solidFill>
                  <a:prstClr val="black"/>
                </a:solidFill>
                <a:latin typeface="Calibri"/>
              </a:rPr>
              <a:t>who</a:t>
            </a:r>
            <a:r>
              <a:rPr lang="ru-RU" sz="1350" dirty="0">
                <a:solidFill>
                  <a:prstClr val="black"/>
                </a:solidFill>
                <a:latin typeface="Calibri"/>
              </a:rPr>
              <a:t> </a:t>
            </a:r>
            <a:r>
              <a:rPr lang="ru-RU" sz="1350" dirty="0" err="1">
                <a:solidFill>
                  <a:prstClr val="black"/>
                </a:solidFill>
                <a:latin typeface="Calibri"/>
              </a:rPr>
              <a:t>suffered</a:t>
            </a:r>
            <a:r>
              <a:rPr lang="ru-RU" sz="1350" dirty="0">
                <a:solidFill>
                  <a:prstClr val="black"/>
                </a:solidFill>
                <a:latin typeface="Calibri"/>
              </a:rPr>
              <a:t> </a:t>
            </a:r>
            <a:r>
              <a:rPr lang="ru-RU" sz="1350" dirty="0" err="1">
                <a:solidFill>
                  <a:prstClr val="black"/>
                </a:solidFill>
                <a:latin typeface="Calibri"/>
              </a:rPr>
              <a:t>during</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period</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economic</a:t>
            </a:r>
            <a:r>
              <a:rPr lang="ru-RU" sz="1350" dirty="0">
                <a:solidFill>
                  <a:prstClr val="black"/>
                </a:solidFill>
                <a:latin typeface="Calibri"/>
              </a:rPr>
              <a:t> </a:t>
            </a:r>
            <a:r>
              <a:rPr lang="ru-RU" sz="1350" dirty="0" err="1">
                <a:solidFill>
                  <a:prstClr val="black"/>
                </a:solidFill>
                <a:latin typeface="Calibri"/>
              </a:rPr>
              <a:t>decline</a:t>
            </a:r>
            <a:r>
              <a:rPr lang="ru-RU" sz="1350" dirty="0">
                <a:solidFill>
                  <a:prstClr val="black"/>
                </a:solidFill>
                <a:latin typeface="Calibri"/>
              </a:rPr>
              <a:t>, </a:t>
            </a:r>
            <a:r>
              <a:rPr lang="ru-RU" sz="1350" dirty="0" err="1">
                <a:solidFill>
                  <a:prstClr val="black"/>
                </a:solidFill>
                <a:latin typeface="Calibri"/>
              </a:rPr>
              <a:t>which</a:t>
            </a:r>
            <a:r>
              <a:rPr lang="ru-RU" sz="1350" dirty="0">
                <a:solidFill>
                  <a:prstClr val="black"/>
                </a:solidFill>
                <a:latin typeface="Calibri"/>
              </a:rPr>
              <a:t> </a:t>
            </a:r>
            <a:r>
              <a:rPr lang="ru-RU" sz="1350" dirty="0" err="1">
                <a:solidFill>
                  <a:prstClr val="black"/>
                </a:solidFill>
                <a:latin typeface="Calibri"/>
              </a:rPr>
              <a:t>marked</a:t>
            </a:r>
            <a:r>
              <a:rPr lang="ru-RU" sz="1350" dirty="0">
                <a:solidFill>
                  <a:prstClr val="black"/>
                </a:solidFill>
                <a:latin typeface="Calibri"/>
              </a:rPr>
              <a:t> a </a:t>
            </a:r>
            <a:r>
              <a:rPr lang="ru-RU" sz="1350" dirty="0" err="1">
                <a:solidFill>
                  <a:prstClr val="black"/>
                </a:solidFill>
                <a:latin typeface="Calibri"/>
              </a:rPr>
              <a:t>new</a:t>
            </a:r>
            <a:r>
              <a:rPr lang="ru-RU" sz="1350" dirty="0">
                <a:solidFill>
                  <a:prstClr val="black"/>
                </a:solidFill>
                <a:latin typeface="Calibri"/>
              </a:rPr>
              <a:t> </a:t>
            </a:r>
            <a:r>
              <a:rPr lang="ru-RU" sz="1350" dirty="0" err="1">
                <a:solidFill>
                  <a:prstClr val="black"/>
                </a:solidFill>
                <a:latin typeface="Calibri"/>
              </a:rPr>
              <a:t>stage</a:t>
            </a:r>
            <a:r>
              <a:rPr lang="ru-RU" sz="1350" dirty="0">
                <a:solidFill>
                  <a:prstClr val="black"/>
                </a:solidFill>
                <a:latin typeface="Calibri"/>
              </a:rPr>
              <a:t> </a:t>
            </a:r>
            <a:r>
              <a:rPr lang="ru-RU" sz="1350" dirty="0" err="1">
                <a:solidFill>
                  <a:prstClr val="black"/>
                </a:solidFill>
                <a:latin typeface="Calibri"/>
              </a:rPr>
              <a:t>in</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creation</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 </a:t>
            </a:r>
            <a:r>
              <a:rPr lang="ru-RU" sz="1350" dirty="0" err="1">
                <a:solidFill>
                  <a:prstClr val="black"/>
                </a:solidFill>
                <a:latin typeface="Calibri"/>
              </a:rPr>
              <a:t>welfare</a:t>
            </a:r>
            <a:r>
              <a:rPr lang="ru-RU" sz="1350" dirty="0">
                <a:solidFill>
                  <a:prstClr val="black"/>
                </a:solidFill>
                <a:latin typeface="Calibri"/>
              </a:rPr>
              <a:t> </a:t>
            </a:r>
            <a:r>
              <a:rPr lang="ru-RU" sz="1350" dirty="0" err="1">
                <a:solidFill>
                  <a:prstClr val="black"/>
                </a:solidFill>
                <a:latin typeface="Calibri"/>
              </a:rPr>
              <a:t>state</a:t>
            </a:r>
            <a:r>
              <a:rPr lang="ru-RU" sz="1350" dirty="0">
                <a:solidFill>
                  <a:prstClr val="black"/>
                </a:solidFill>
                <a:latin typeface="Calibri"/>
              </a:rPr>
              <a:t> </a:t>
            </a:r>
            <a:r>
              <a:rPr lang="ru-RU" sz="1350" dirty="0" err="1">
                <a:solidFill>
                  <a:prstClr val="black"/>
                </a:solidFill>
                <a:latin typeface="Calibri"/>
              </a:rPr>
              <a:t>in</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United</a:t>
            </a:r>
            <a:r>
              <a:rPr lang="ru-RU" sz="1350" dirty="0">
                <a:solidFill>
                  <a:prstClr val="black"/>
                </a:solidFill>
                <a:latin typeface="Calibri"/>
              </a:rPr>
              <a:t> </a:t>
            </a:r>
            <a:r>
              <a:rPr lang="ru-RU" sz="1350" dirty="0" err="1">
                <a:solidFill>
                  <a:prstClr val="black"/>
                </a:solidFill>
                <a:latin typeface="Calibri"/>
              </a:rPr>
              <a:t>States</a:t>
            </a:r>
            <a:r>
              <a:rPr lang="ru-RU" sz="1350" dirty="0">
                <a:solidFill>
                  <a:prstClr val="black"/>
                </a:solidFill>
                <a:latin typeface="Calibri"/>
              </a:rPr>
              <a:t>.</a:t>
            </a:r>
          </a:p>
        </p:txBody>
      </p:sp>
    </p:spTree>
    <p:extLst>
      <p:ext uri="{BB962C8B-B14F-4D97-AF65-F5344CB8AC3E}">
        <p14:creationId xmlns="" xmlns:p14="http://schemas.microsoft.com/office/powerpoint/2010/main" val="1788945080"/>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0000"/>
            <a:lum/>
          </a:blip>
          <a:srcRect/>
          <a:stretch>
            <a:fillRect t="-13000" b="-13000"/>
          </a:stretch>
        </a:blipFill>
        <a:effectLst/>
      </p:bgPr>
    </p:bg>
    <p:spTree>
      <p:nvGrpSpPr>
        <p:cNvPr id="1" name=""/>
        <p:cNvGrpSpPr/>
        <p:nvPr/>
      </p:nvGrpSpPr>
      <p:grpSpPr>
        <a:xfrm>
          <a:off x="0" y="0"/>
          <a:ext cx="0" cy="0"/>
          <a:chOff x="0" y="0"/>
          <a:chExt cx="0" cy="0"/>
        </a:xfrm>
      </p:grpSpPr>
      <p:sp>
        <p:nvSpPr>
          <p:cNvPr id="2" name="TextBox 1"/>
          <p:cNvSpPr txBox="1"/>
          <p:nvPr/>
        </p:nvSpPr>
        <p:spPr>
          <a:xfrm>
            <a:off x="480848" y="4964167"/>
            <a:ext cx="3783725" cy="300082"/>
          </a:xfrm>
          <a:prstGeom prst="rect">
            <a:avLst/>
          </a:prstGeom>
          <a:noFill/>
        </p:spPr>
        <p:txBody>
          <a:bodyPr wrap="square" rtlCol="0">
            <a:spAutoFit/>
          </a:bodyPr>
          <a:lstStyle/>
          <a:p>
            <a:pPr defTabSz="685800"/>
            <a:endParaRPr lang="ru-RU" sz="1350" dirty="0">
              <a:solidFill>
                <a:prstClr val="black"/>
              </a:solidFill>
              <a:latin typeface="Calibri"/>
            </a:endParaRPr>
          </a:p>
        </p:txBody>
      </p:sp>
      <p:pic>
        <p:nvPicPr>
          <p:cNvPr id="4" name="Рисунок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29349" y="1046436"/>
            <a:ext cx="3435224" cy="4713890"/>
          </a:xfrm>
          <a:prstGeom prst="rect">
            <a:avLst/>
          </a:prstGeom>
        </p:spPr>
      </p:pic>
      <p:sp>
        <p:nvSpPr>
          <p:cNvPr id="6" name="Прямоугольник 5"/>
          <p:cNvSpPr/>
          <p:nvPr/>
        </p:nvSpPr>
        <p:spPr>
          <a:xfrm>
            <a:off x="4908001" y="2460923"/>
            <a:ext cx="3361013" cy="1546577"/>
          </a:xfrm>
          <a:prstGeom prst="rect">
            <a:avLst/>
          </a:prstGeom>
        </p:spPr>
        <p:txBody>
          <a:bodyPr wrap="square">
            <a:spAutoFit/>
          </a:bodyPr>
          <a:lstStyle/>
          <a:p>
            <a:pPr marL="214313" indent="-214313" defTabSz="685800">
              <a:buFont typeface="Arial" panose="020B0604020202020204" pitchFamily="34" charset="0"/>
              <a:buChar char="•"/>
            </a:pP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recovery</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American</a:t>
            </a:r>
            <a:r>
              <a:rPr lang="ru-RU" sz="1350" dirty="0">
                <a:solidFill>
                  <a:prstClr val="black"/>
                </a:solidFill>
                <a:latin typeface="Calibri"/>
              </a:rPr>
              <a:t> </a:t>
            </a:r>
            <a:r>
              <a:rPr lang="ru-RU" sz="1350" dirty="0" err="1">
                <a:solidFill>
                  <a:prstClr val="black"/>
                </a:solidFill>
                <a:latin typeface="Calibri"/>
              </a:rPr>
              <a:t>economy</a:t>
            </a:r>
            <a:r>
              <a:rPr lang="ru-RU" sz="1350" dirty="0">
                <a:solidFill>
                  <a:prstClr val="black"/>
                </a:solidFill>
                <a:latin typeface="Calibri"/>
              </a:rPr>
              <a:t> </a:t>
            </a:r>
            <a:r>
              <a:rPr lang="ru-RU" sz="1350" dirty="0" err="1">
                <a:solidFill>
                  <a:prstClr val="black"/>
                </a:solidFill>
                <a:latin typeface="Calibri"/>
              </a:rPr>
              <a:t>was</a:t>
            </a:r>
            <a:r>
              <a:rPr lang="ru-RU" sz="1350" dirty="0">
                <a:solidFill>
                  <a:prstClr val="black"/>
                </a:solidFill>
                <a:latin typeface="Calibri"/>
              </a:rPr>
              <a:t> </a:t>
            </a:r>
            <a:r>
              <a:rPr lang="ru-RU" sz="1350" dirty="0" err="1">
                <a:solidFill>
                  <a:prstClr val="black"/>
                </a:solidFill>
                <a:latin typeface="Calibri"/>
              </a:rPr>
              <a:t>helped</a:t>
            </a:r>
            <a:r>
              <a:rPr lang="ru-RU" sz="1350" dirty="0">
                <a:solidFill>
                  <a:prstClr val="black"/>
                </a:solidFill>
                <a:latin typeface="Calibri"/>
              </a:rPr>
              <a:t> </a:t>
            </a:r>
            <a:r>
              <a:rPr lang="ru-RU" sz="1350" dirty="0" err="1">
                <a:solidFill>
                  <a:prstClr val="black"/>
                </a:solidFill>
                <a:latin typeface="Calibri"/>
              </a:rPr>
              <a:t>by</a:t>
            </a:r>
            <a:r>
              <a:rPr lang="ru-RU" sz="1350" dirty="0">
                <a:solidFill>
                  <a:prstClr val="black"/>
                </a:solidFill>
                <a:latin typeface="Calibri"/>
              </a:rPr>
              <a:t> </a:t>
            </a:r>
            <a:r>
              <a:rPr lang="ru-RU" sz="1350" dirty="0" err="1">
                <a:solidFill>
                  <a:prstClr val="black"/>
                </a:solidFill>
                <a:latin typeface="Calibri"/>
              </a:rPr>
              <a:t>government</a:t>
            </a:r>
            <a:r>
              <a:rPr lang="ru-RU" sz="1350" dirty="0">
                <a:solidFill>
                  <a:prstClr val="black"/>
                </a:solidFill>
                <a:latin typeface="Calibri"/>
              </a:rPr>
              <a:t> </a:t>
            </a:r>
            <a:r>
              <a:rPr lang="ru-RU" sz="1350" dirty="0" err="1">
                <a:solidFill>
                  <a:prstClr val="black"/>
                </a:solidFill>
                <a:latin typeface="Calibri"/>
              </a:rPr>
              <a:t>military</a:t>
            </a:r>
            <a:r>
              <a:rPr lang="ru-RU" sz="1350" dirty="0">
                <a:solidFill>
                  <a:prstClr val="black"/>
                </a:solidFill>
                <a:latin typeface="Calibri"/>
              </a:rPr>
              <a:t> </a:t>
            </a:r>
            <a:r>
              <a:rPr lang="ru-RU" sz="1350" dirty="0" err="1">
                <a:solidFill>
                  <a:prstClr val="black"/>
                </a:solidFill>
                <a:latin typeface="Calibri"/>
              </a:rPr>
              <a:t>orders</a:t>
            </a:r>
            <a:r>
              <a:rPr lang="ru-RU" sz="1350" dirty="0">
                <a:solidFill>
                  <a:prstClr val="black"/>
                </a:solidFill>
                <a:latin typeface="Calibri"/>
              </a:rPr>
              <a:t>, </a:t>
            </a:r>
            <a:r>
              <a:rPr lang="ru-RU" sz="1350" dirty="0" err="1">
                <a:solidFill>
                  <a:prstClr val="black"/>
                </a:solidFill>
                <a:latin typeface="Calibri"/>
              </a:rPr>
              <a:t>which</a:t>
            </a:r>
            <a:r>
              <a:rPr lang="ru-RU" sz="1350" dirty="0">
                <a:solidFill>
                  <a:prstClr val="black"/>
                </a:solidFill>
                <a:latin typeface="Calibri"/>
              </a:rPr>
              <a:t> </a:t>
            </a:r>
            <a:r>
              <a:rPr lang="ru-RU" sz="1350" dirty="0" err="1">
                <a:solidFill>
                  <a:prstClr val="black"/>
                </a:solidFill>
                <a:latin typeface="Calibri"/>
              </a:rPr>
              <a:t>increased</a:t>
            </a:r>
            <a:r>
              <a:rPr lang="ru-RU" sz="1350" dirty="0">
                <a:solidFill>
                  <a:prstClr val="black"/>
                </a:solidFill>
                <a:latin typeface="Calibri"/>
              </a:rPr>
              <a:t> </a:t>
            </a:r>
            <a:r>
              <a:rPr lang="ru-RU" sz="1350" dirty="0" err="1">
                <a:solidFill>
                  <a:prstClr val="black"/>
                </a:solidFill>
                <a:latin typeface="Calibri"/>
              </a:rPr>
              <a:t>dramatically</a:t>
            </a:r>
            <a:r>
              <a:rPr lang="ru-RU" sz="1350" dirty="0">
                <a:solidFill>
                  <a:prstClr val="black"/>
                </a:solidFill>
                <a:latin typeface="Calibri"/>
              </a:rPr>
              <a:t> </a:t>
            </a:r>
            <a:r>
              <a:rPr lang="ru-RU" sz="1350" dirty="0" err="1">
                <a:solidFill>
                  <a:prstClr val="black"/>
                </a:solidFill>
                <a:latin typeface="Calibri"/>
              </a:rPr>
              <a:t>with</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outbreak</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World</a:t>
            </a:r>
            <a:r>
              <a:rPr lang="ru-RU" sz="1350" dirty="0">
                <a:solidFill>
                  <a:prstClr val="black"/>
                </a:solidFill>
                <a:latin typeface="Calibri"/>
              </a:rPr>
              <a:t> </a:t>
            </a:r>
            <a:r>
              <a:rPr lang="ru-RU" sz="1350" dirty="0" err="1">
                <a:solidFill>
                  <a:prstClr val="black"/>
                </a:solidFill>
                <a:latin typeface="Calibri"/>
              </a:rPr>
              <a:t>War</a:t>
            </a:r>
            <a:r>
              <a:rPr lang="ru-RU" sz="1350" dirty="0">
                <a:solidFill>
                  <a:prstClr val="black"/>
                </a:solidFill>
                <a:latin typeface="Calibri"/>
              </a:rPr>
              <a:t> II </a:t>
            </a:r>
            <a:r>
              <a:rPr lang="ru-RU" sz="1350" dirty="0" err="1">
                <a:solidFill>
                  <a:prstClr val="black"/>
                </a:solidFill>
                <a:latin typeface="Calibri"/>
              </a:rPr>
              <a:t>and</a:t>
            </a:r>
            <a:r>
              <a:rPr lang="ru-RU" sz="1350" dirty="0">
                <a:solidFill>
                  <a:prstClr val="black"/>
                </a:solidFill>
                <a:latin typeface="Calibri"/>
              </a:rPr>
              <a:t> </a:t>
            </a:r>
            <a:r>
              <a:rPr lang="ru-RU" sz="1350" dirty="0" err="1">
                <a:solidFill>
                  <a:prstClr val="black"/>
                </a:solidFill>
                <a:latin typeface="Calibri"/>
              </a:rPr>
              <a:t>then</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Cold</a:t>
            </a:r>
            <a:r>
              <a:rPr lang="ru-RU" sz="1350" dirty="0">
                <a:solidFill>
                  <a:prstClr val="black"/>
                </a:solidFill>
                <a:latin typeface="Calibri"/>
              </a:rPr>
              <a:t> </a:t>
            </a:r>
            <a:r>
              <a:rPr lang="ru-RU" sz="1350" dirty="0" err="1">
                <a:solidFill>
                  <a:prstClr val="black"/>
                </a:solidFill>
                <a:latin typeface="Calibri"/>
              </a:rPr>
              <a:t>War</a:t>
            </a:r>
            <a:r>
              <a:rPr lang="ru-RU" sz="1350" dirty="0">
                <a:solidFill>
                  <a:prstClr val="black"/>
                </a:solidFill>
                <a:latin typeface="Calibri"/>
              </a:rPr>
              <a:t>, </a:t>
            </a:r>
            <a:r>
              <a:rPr lang="ru-RU" sz="1350" dirty="0" err="1">
                <a:solidFill>
                  <a:prstClr val="black"/>
                </a:solidFill>
                <a:latin typeface="Calibri"/>
              </a:rPr>
              <a:t>which</a:t>
            </a:r>
            <a:r>
              <a:rPr lang="ru-RU" sz="1350" dirty="0">
                <a:solidFill>
                  <a:prstClr val="black"/>
                </a:solidFill>
                <a:latin typeface="Calibri"/>
              </a:rPr>
              <a:t> </a:t>
            </a:r>
            <a:r>
              <a:rPr lang="ru-RU" sz="1350" dirty="0" err="1">
                <a:solidFill>
                  <a:prstClr val="black"/>
                </a:solidFill>
                <a:latin typeface="Calibri"/>
              </a:rPr>
              <a:t>led</a:t>
            </a:r>
            <a:r>
              <a:rPr lang="ru-RU" sz="1350" dirty="0">
                <a:solidFill>
                  <a:prstClr val="black"/>
                </a:solidFill>
                <a:latin typeface="Calibri"/>
              </a:rPr>
              <a:t> </a:t>
            </a:r>
            <a:r>
              <a:rPr lang="ru-RU" sz="1350" dirty="0" err="1">
                <a:solidFill>
                  <a:prstClr val="black"/>
                </a:solidFill>
                <a:latin typeface="Calibri"/>
              </a:rPr>
              <a:t>to</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transformation</a:t>
            </a:r>
            <a:r>
              <a:rPr lang="ru-RU" sz="1350" dirty="0">
                <a:solidFill>
                  <a:prstClr val="black"/>
                </a:solidFill>
                <a:latin typeface="Calibri"/>
              </a:rPr>
              <a:t> </a:t>
            </a:r>
            <a:r>
              <a:rPr lang="ru-RU" sz="1350" dirty="0" err="1">
                <a:solidFill>
                  <a:prstClr val="black"/>
                </a:solidFill>
                <a:latin typeface="Calibri"/>
              </a:rPr>
              <a:t>of</a:t>
            </a:r>
            <a:r>
              <a:rPr lang="ru-RU" sz="1350" dirty="0">
                <a:solidFill>
                  <a:prstClr val="black"/>
                </a:solidFill>
                <a:latin typeface="Calibri"/>
              </a:rPr>
              <a:t> </a:t>
            </a:r>
            <a:r>
              <a:rPr lang="ru-RU" sz="1350" dirty="0" err="1">
                <a:solidFill>
                  <a:prstClr val="black"/>
                </a:solidFill>
                <a:latin typeface="Calibri"/>
              </a:rPr>
              <a:t>the</a:t>
            </a:r>
            <a:r>
              <a:rPr lang="ru-RU" sz="1350" dirty="0">
                <a:solidFill>
                  <a:prstClr val="black"/>
                </a:solidFill>
                <a:latin typeface="Calibri"/>
              </a:rPr>
              <a:t> </a:t>
            </a:r>
            <a:r>
              <a:rPr lang="ru-RU" sz="1350" dirty="0" err="1">
                <a:solidFill>
                  <a:prstClr val="black"/>
                </a:solidFill>
                <a:latin typeface="Calibri"/>
              </a:rPr>
              <a:t>United</a:t>
            </a:r>
            <a:r>
              <a:rPr lang="ru-RU" sz="1350" dirty="0">
                <a:solidFill>
                  <a:prstClr val="black"/>
                </a:solidFill>
                <a:latin typeface="Calibri"/>
              </a:rPr>
              <a:t> </a:t>
            </a:r>
            <a:r>
              <a:rPr lang="ru-RU" sz="1350" dirty="0" err="1">
                <a:solidFill>
                  <a:prstClr val="black"/>
                </a:solidFill>
                <a:latin typeface="Calibri"/>
              </a:rPr>
              <a:t>States</a:t>
            </a:r>
            <a:r>
              <a:rPr lang="ru-RU" sz="1350" dirty="0">
                <a:solidFill>
                  <a:prstClr val="black"/>
                </a:solidFill>
                <a:latin typeface="Calibri"/>
              </a:rPr>
              <a:t> </a:t>
            </a:r>
            <a:r>
              <a:rPr lang="ru-RU" sz="1350" dirty="0" err="1">
                <a:solidFill>
                  <a:prstClr val="black"/>
                </a:solidFill>
                <a:latin typeface="Calibri"/>
              </a:rPr>
              <a:t>into</a:t>
            </a:r>
            <a:r>
              <a:rPr lang="ru-RU" sz="1350" dirty="0">
                <a:solidFill>
                  <a:prstClr val="black"/>
                </a:solidFill>
                <a:latin typeface="Calibri"/>
              </a:rPr>
              <a:t> a </a:t>
            </a:r>
            <a:r>
              <a:rPr lang="ru-RU" sz="1350" dirty="0" err="1">
                <a:solidFill>
                  <a:prstClr val="black"/>
                </a:solidFill>
                <a:latin typeface="Calibri"/>
              </a:rPr>
              <a:t>world</a:t>
            </a:r>
            <a:r>
              <a:rPr lang="ru-RU" sz="1350" dirty="0">
                <a:solidFill>
                  <a:prstClr val="black"/>
                </a:solidFill>
                <a:latin typeface="Calibri"/>
              </a:rPr>
              <a:t> </a:t>
            </a:r>
            <a:r>
              <a:rPr lang="ru-RU" sz="1350" dirty="0" err="1">
                <a:solidFill>
                  <a:prstClr val="black"/>
                </a:solidFill>
                <a:latin typeface="Calibri"/>
              </a:rPr>
              <a:t>superpower</a:t>
            </a:r>
            <a:r>
              <a:rPr lang="ru-RU" sz="1350" dirty="0">
                <a:solidFill>
                  <a:prstClr val="black"/>
                </a:solidFill>
                <a:latin typeface="Calibri"/>
              </a:rPr>
              <a:t>.</a:t>
            </a:r>
          </a:p>
        </p:txBody>
      </p:sp>
    </p:spTree>
    <p:extLst>
      <p:ext uri="{BB962C8B-B14F-4D97-AF65-F5344CB8AC3E}">
        <p14:creationId xmlns="" xmlns:p14="http://schemas.microsoft.com/office/powerpoint/2010/main" val="992736601"/>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0" name="Google Shape;210;p34"/>
          <p:cNvSpPr txBox="1">
            <a:spLocks noGrp="1"/>
          </p:cNvSpPr>
          <p:nvPr>
            <p:ph type="subTitle" idx="1"/>
          </p:nvPr>
        </p:nvSpPr>
        <p:spPr>
          <a:xfrm>
            <a:off x="269270" y="4508703"/>
            <a:ext cx="3999280" cy="994768"/>
          </a:xfrm>
          <a:prstGeom prst="rect">
            <a:avLst/>
          </a:prstGeom>
        </p:spPr>
        <p:txBody>
          <a:bodyPr spcFirstLastPara="1" wrap="square" lIns="91425" tIns="91425" rIns="91425" bIns="91425" anchor="t" anchorCtr="0">
            <a:noAutofit/>
          </a:bodyPr>
          <a:lstStyle/>
          <a:p>
            <a:pPr algn="ctr"/>
            <a:r>
              <a:rPr lang="en-US" dirty="0">
                <a:latin typeface="Rockwell Extra Bold" panose="02060903040505020403" pitchFamily="18" charset="0"/>
              </a:rPr>
              <a:t>Prepared</a:t>
            </a:r>
          </a:p>
          <a:p>
            <a:pPr algn="ctr"/>
            <a:r>
              <a:rPr lang="en-US" dirty="0">
                <a:latin typeface="Rockwell Extra Bold" panose="02060903040505020403" pitchFamily="18" charset="0"/>
              </a:rPr>
              <a:t>Student of the group</a:t>
            </a:r>
          </a:p>
          <a:p>
            <a:pPr algn="ctr"/>
            <a:r>
              <a:rPr lang="en-US" dirty="0">
                <a:latin typeface="Rockwell Extra Bold" panose="02060903040505020403" pitchFamily="18" charset="0"/>
              </a:rPr>
              <a:t>IP-11-22</a:t>
            </a:r>
          </a:p>
          <a:p>
            <a:pPr algn="ctr"/>
            <a:r>
              <a:rPr lang="en-US" dirty="0" err="1">
                <a:latin typeface="Rockwell Extra Bold" panose="02060903040505020403" pitchFamily="18" charset="0"/>
              </a:rPr>
              <a:t>Yushkova</a:t>
            </a:r>
            <a:r>
              <a:rPr lang="en-US" dirty="0">
                <a:latin typeface="Rockwell Extra Bold" panose="02060903040505020403" pitchFamily="18" charset="0"/>
              </a:rPr>
              <a:t> Vera</a:t>
            </a:r>
            <a:endParaRPr lang="ru-RU" dirty="0"/>
          </a:p>
          <a:p>
            <a:pPr algn="ctr" eaLnBrk="1" hangingPunct="1">
              <a:lnSpc>
                <a:spcPct val="90000"/>
              </a:lnSpc>
            </a:pPr>
            <a:endParaRPr lang="uk-UA" dirty="0"/>
          </a:p>
          <a:p>
            <a:pPr marL="0" indent="0" algn="ctr">
              <a:spcAft>
                <a:spcPts val="1600"/>
              </a:spcAft>
            </a:pPr>
            <a:endParaRPr dirty="0"/>
          </a:p>
        </p:txBody>
      </p:sp>
      <p:sp>
        <p:nvSpPr>
          <p:cNvPr id="211" name="Google Shape;211;p34"/>
          <p:cNvSpPr txBox="1">
            <a:spLocks noGrp="1"/>
          </p:cNvSpPr>
          <p:nvPr>
            <p:ph type="ctrTitle"/>
          </p:nvPr>
        </p:nvSpPr>
        <p:spPr>
          <a:xfrm>
            <a:off x="670960" y="1388713"/>
            <a:ext cx="3195900" cy="3199500"/>
          </a:xfrm>
          <a:prstGeom prst="rect">
            <a:avLst/>
          </a:prstGeom>
        </p:spPr>
        <p:txBody>
          <a:bodyPr spcFirstLastPara="1" wrap="square" lIns="91425" tIns="91425" rIns="91425" bIns="91425" anchor="t" anchorCtr="0">
            <a:noAutofit/>
          </a:bodyPr>
          <a:lstStyle/>
          <a:p>
            <a:pPr algn="ctr"/>
            <a:r>
              <a:rPr lang="en-US" b="1" dirty="0"/>
              <a:t>Martin Luther King Jr. Day</a:t>
            </a:r>
            <a:br>
              <a:rPr lang="en-US" b="1" dirty="0"/>
            </a:br>
            <a:r>
              <a:rPr lang="ru-RU" dirty="0"/>
              <a:t/>
            </a:r>
            <a:br>
              <a:rPr lang="ru-RU" dirty="0"/>
            </a:br>
            <a:r>
              <a:rPr lang="uk-UA" dirty="0"/>
              <a:t/>
            </a:r>
            <a:br>
              <a:rPr lang="uk-UA" dirty="0"/>
            </a:br>
            <a:endParaRPr dirty="0"/>
          </a:p>
        </p:txBody>
      </p:sp>
      <p:grpSp>
        <p:nvGrpSpPr>
          <p:cNvPr id="212" name="Google Shape;212;p34"/>
          <p:cNvGrpSpPr/>
          <p:nvPr/>
        </p:nvGrpSpPr>
        <p:grpSpPr>
          <a:xfrm>
            <a:off x="5338739" y="1840030"/>
            <a:ext cx="2673807" cy="4160740"/>
            <a:chOff x="5527302" y="1276286"/>
            <a:chExt cx="2485182" cy="3867218"/>
          </a:xfrm>
        </p:grpSpPr>
        <p:sp>
          <p:nvSpPr>
            <p:cNvPr id="213" name="Google Shape;213;p34"/>
            <p:cNvSpPr/>
            <p:nvPr/>
          </p:nvSpPr>
          <p:spPr>
            <a:xfrm>
              <a:off x="6005987" y="2239332"/>
              <a:ext cx="138478" cy="221503"/>
            </a:xfrm>
            <a:custGeom>
              <a:avLst/>
              <a:gdLst/>
              <a:ahLst/>
              <a:cxnLst/>
              <a:rect l="l" t="t" r="r" b="b"/>
              <a:pathLst>
                <a:path w="2220" h="3551" extrusionOk="0">
                  <a:moveTo>
                    <a:pt x="1919" y="1"/>
                  </a:moveTo>
                  <a:cubicBezTo>
                    <a:pt x="1901" y="1"/>
                    <a:pt x="0" y="5"/>
                    <a:pt x="198" y="1798"/>
                  </a:cubicBezTo>
                  <a:cubicBezTo>
                    <a:pt x="391" y="3537"/>
                    <a:pt x="2220" y="3550"/>
                    <a:pt x="2220" y="3550"/>
                  </a:cubicBezTo>
                  <a:lnTo>
                    <a:pt x="1919" y="1"/>
                  </a:lnTo>
                  <a:cubicBezTo>
                    <a:pt x="1919" y="1"/>
                    <a:pt x="1919" y="1"/>
                    <a:pt x="1919" y="1"/>
                  </a:cubicBezTo>
                  <a:close/>
                </a:path>
              </a:pathLst>
            </a:custGeom>
            <a:solidFill>
              <a:srgbClr val="5B3A1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14" name="Google Shape;214;p34"/>
            <p:cNvSpPr/>
            <p:nvPr/>
          </p:nvSpPr>
          <p:spPr>
            <a:xfrm>
              <a:off x="6184075" y="3114488"/>
              <a:ext cx="752709" cy="95874"/>
            </a:xfrm>
            <a:custGeom>
              <a:avLst/>
              <a:gdLst/>
              <a:ahLst/>
              <a:cxnLst/>
              <a:rect l="l" t="t" r="r" b="b"/>
              <a:pathLst>
                <a:path w="12067" h="1537" extrusionOk="0">
                  <a:moveTo>
                    <a:pt x="1" y="1"/>
                  </a:moveTo>
                  <a:cubicBezTo>
                    <a:pt x="93" y="967"/>
                    <a:pt x="147" y="1537"/>
                    <a:pt x="147" y="1537"/>
                  </a:cubicBezTo>
                  <a:lnTo>
                    <a:pt x="12066" y="1537"/>
                  </a:lnTo>
                  <a:lnTo>
                    <a:pt x="11952" y="1"/>
                  </a:lnTo>
                  <a:close/>
                </a:path>
              </a:pathLst>
            </a:custGeom>
            <a:solidFill>
              <a:srgbClr val="5B3A1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15" name="Google Shape;215;p34"/>
            <p:cNvSpPr/>
            <p:nvPr/>
          </p:nvSpPr>
          <p:spPr>
            <a:xfrm>
              <a:off x="6107413" y="1396612"/>
              <a:ext cx="1214490" cy="1717939"/>
            </a:xfrm>
            <a:custGeom>
              <a:avLst/>
              <a:gdLst/>
              <a:ahLst/>
              <a:cxnLst/>
              <a:rect l="l" t="t" r="r" b="b"/>
              <a:pathLst>
                <a:path w="19470" h="27541" extrusionOk="0">
                  <a:moveTo>
                    <a:pt x="11232" y="0"/>
                  </a:moveTo>
                  <a:cubicBezTo>
                    <a:pt x="10192" y="0"/>
                    <a:pt x="10723" y="2138"/>
                    <a:pt x="8907" y="3254"/>
                  </a:cubicBezTo>
                  <a:cubicBezTo>
                    <a:pt x="8165" y="3711"/>
                    <a:pt x="7371" y="3885"/>
                    <a:pt x="6597" y="3885"/>
                  </a:cubicBezTo>
                  <a:cubicBezTo>
                    <a:pt x="5595" y="3885"/>
                    <a:pt x="4626" y="3594"/>
                    <a:pt x="3844" y="3254"/>
                  </a:cubicBezTo>
                  <a:cubicBezTo>
                    <a:pt x="3490" y="3101"/>
                    <a:pt x="3156" y="3022"/>
                    <a:pt x="2851" y="3022"/>
                  </a:cubicBezTo>
                  <a:cubicBezTo>
                    <a:pt x="1965" y="3022"/>
                    <a:pt x="1332" y="3689"/>
                    <a:pt x="1202" y="5121"/>
                  </a:cubicBezTo>
                  <a:cubicBezTo>
                    <a:pt x="967" y="7716"/>
                    <a:pt x="2820" y="9636"/>
                    <a:pt x="2820" y="9636"/>
                  </a:cubicBezTo>
                  <a:cubicBezTo>
                    <a:pt x="2820" y="9636"/>
                    <a:pt x="912" y="12504"/>
                    <a:pt x="0" y="13506"/>
                  </a:cubicBezTo>
                  <a:cubicBezTo>
                    <a:pt x="406" y="18717"/>
                    <a:pt x="967" y="24766"/>
                    <a:pt x="1230" y="27541"/>
                  </a:cubicBezTo>
                  <a:lnTo>
                    <a:pt x="13180" y="27541"/>
                  </a:lnTo>
                  <a:lnTo>
                    <a:pt x="13174" y="27453"/>
                  </a:lnTo>
                  <a:cubicBezTo>
                    <a:pt x="13174" y="27453"/>
                    <a:pt x="15401" y="27151"/>
                    <a:pt x="16003" y="26368"/>
                  </a:cubicBezTo>
                  <a:cubicBezTo>
                    <a:pt x="16604" y="25586"/>
                    <a:pt x="15762" y="24202"/>
                    <a:pt x="15762" y="24202"/>
                  </a:cubicBezTo>
                  <a:cubicBezTo>
                    <a:pt x="15762" y="24202"/>
                    <a:pt x="16725" y="23900"/>
                    <a:pt x="17447" y="23178"/>
                  </a:cubicBezTo>
                  <a:cubicBezTo>
                    <a:pt x="18095" y="22531"/>
                    <a:pt x="17727" y="21447"/>
                    <a:pt x="17036" y="21447"/>
                  </a:cubicBezTo>
                  <a:cubicBezTo>
                    <a:pt x="16956" y="21447"/>
                    <a:pt x="16873" y="21462"/>
                    <a:pt x="16786" y="21493"/>
                  </a:cubicBezTo>
                  <a:cubicBezTo>
                    <a:pt x="16234" y="21691"/>
                    <a:pt x="14727" y="22533"/>
                    <a:pt x="12774" y="22533"/>
                  </a:cubicBezTo>
                  <a:cubicBezTo>
                    <a:pt x="11745" y="22533"/>
                    <a:pt x="10592" y="22299"/>
                    <a:pt x="9390" y="21614"/>
                  </a:cubicBezTo>
                  <a:cubicBezTo>
                    <a:pt x="5907" y="19627"/>
                    <a:pt x="6794" y="12946"/>
                    <a:pt x="6794" y="12945"/>
                  </a:cubicBezTo>
                  <a:lnTo>
                    <a:pt x="6794" y="12945"/>
                  </a:lnTo>
                  <a:cubicBezTo>
                    <a:pt x="8478" y="15534"/>
                    <a:pt x="12511" y="17702"/>
                    <a:pt x="15521" y="18123"/>
                  </a:cubicBezTo>
                  <a:cubicBezTo>
                    <a:pt x="16072" y="18200"/>
                    <a:pt x="16546" y="18233"/>
                    <a:pt x="16951" y="18233"/>
                  </a:cubicBezTo>
                  <a:cubicBezTo>
                    <a:pt x="18759" y="18233"/>
                    <a:pt x="19198" y="17565"/>
                    <a:pt x="19012" y="17099"/>
                  </a:cubicBezTo>
                  <a:cubicBezTo>
                    <a:pt x="18699" y="16305"/>
                    <a:pt x="17387" y="16305"/>
                    <a:pt x="17387" y="16305"/>
                  </a:cubicBezTo>
                  <a:lnTo>
                    <a:pt x="17118" y="14750"/>
                  </a:lnTo>
                  <a:cubicBezTo>
                    <a:pt x="17036" y="14765"/>
                    <a:pt x="16951" y="14778"/>
                    <a:pt x="16863" y="14789"/>
                  </a:cubicBezTo>
                  <a:cubicBezTo>
                    <a:pt x="16439" y="14845"/>
                    <a:pt x="16013" y="14872"/>
                    <a:pt x="15586" y="14872"/>
                  </a:cubicBezTo>
                  <a:cubicBezTo>
                    <a:pt x="15462" y="14872"/>
                    <a:pt x="15339" y="14870"/>
                    <a:pt x="15215" y="14865"/>
                  </a:cubicBezTo>
                  <a:cubicBezTo>
                    <a:pt x="14613" y="14842"/>
                    <a:pt x="13968" y="14769"/>
                    <a:pt x="13343" y="14596"/>
                  </a:cubicBezTo>
                  <a:cubicBezTo>
                    <a:pt x="13030" y="14509"/>
                    <a:pt x="12723" y="14397"/>
                    <a:pt x="12438" y="14238"/>
                  </a:cubicBezTo>
                  <a:cubicBezTo>
                    <a:pt x="12157" y="14080"/>
                    <a:pt x="11888" y="13872"/>
                    <a:pt x="11739" y="13575"/>
                  </a:cubicBezTo>
                  <a:cubicBezTo>
                    <a:pt x="11702" y="13503"/>
                    <a:pt x="11674" y="13426"/>
                    <a:pt x="11654" y="13347"/>
                  </a:cubicBezTo>
                  <a:cubicBezTo>
                    <a:pt x="11650" y="13328"/>
                    <a:pt x="11647" y="13308"/>
                    <a:pt x="11644" y="13288"/>
                  </a:cubicBezTo>
                  <a:lnTo>
                    <a:pt x="11638" y="13256"/>
                  </a:lnTo>
                  <a:lnTo>
                    <a:pt x="11635" y="13229"/>
                  </a:lnTo>
                  <a:cubicBezTo>
                    <a:pt x="11632" y="13193"/>
                    <a:pt x="11628" y="13157"/>
                    <a:pt x="11627" y="13118"/>
                  </a:cubicBezTo>
                  <a:cubicBezTo>
                    <a:pt x="11617" y="12970"/>
                    <a:pt x="11628" y="12820"/>
                    <a:pt x="11663" y="12675"/>
                  </a:cubicBezTo>
                  <a:cubicBezTo>
                    <a:pt x="11696" y="12534"/>
                    <a:pt x="11765" y="12403"/>
                    <a:pt x="11863" y="12297"/>
                  </a:cubicBezTo>
                  <a:cubicBezTo>
                    <a:pt x="11956" y="12200"/>
                    <a:pt x="12073" y="12128"/>
                    <a:pt x="12201" y="12088"/>
                  </a:cubicBezTo>
                  <a:cubicBezTo>
                    <a:pt x="12345" y="12043"/>
                    <a:pt x="12485" y="12029"/>
                    <a:pt x="12615" y="12029"/>
                  </a:cubicBezTo>
                  <a:cubicBezTo>
                    <a:pt x="12702" y="12029"/>
                    <a:pt x="12786" y="12035"/>
                    <a:pt x="12864" y="12044"/>
                  </a:cubicBezTo>
                  <a:cubicBezTo>
                    <a:pt x="13032" y="12064"/>
                    <a:pt x="13197" y="12097"/>
                    <a:pt x="13360" y="12143"/>
                  </a:cubicBezTo>
                  <a:cubicBezTo>
                    <a:pt x="13501" y="12180"/>
                    <a:pt x="13640" y="12228"/>
                    <a:pt x="13775" y="12284"/>
                  </a:cubicBezTo>
                  <a:cubicBezTo>
                    <a:pt x="13637" y="12236"/>
                    <a:pt x="13496" y="12199"/>
                    <a:pt x="13354" y="12170"/>
                  </a:cubicBezTo>
                  <a:cubicBezTo>
                    <a:pt x="13190" y="12134"/>
                    <a:pt x="13026" y="12111"/>
                    <a:pt x="12859" y="12103"/>
                  </a:cubicBezTo>
                  <a:cubicBezTo>
                    <a:pt x="12822" y="12101"/>
                    <a:pt x="12782" y="12100"/>
                    <a:pt x="12743" y="12100"/>
                  </a:cubicBezTo>
                  <a:cubicBezTo>
                    <a:pt x="12582" y="12100"/>
                    <a:pt x="12406" y="12117"/>
                    <a:pt x="12235" y="12183"/>
                  </a:cubicBezTo>
                  <a:cubicBezTo>
                    <a:pt x="12127" y="12225"/>
                    <a:pt x="12031" y="12291"/>
                    <a:pt x="11956" y="12379"/>
                  </a:cubicBezTo>
                  <a:cubicBezTo>
                    <a:pt x="11878" y="12474"/>
                    <a:pt x="11828" y="12587"/>
                    <a:pt x="11808" y="12708"/>
                  </a:cubicBezTo>
                  <a:cubicBezTo>
                    <a:pt x="11786" y="12839"/>
                    <a:pt x="11783" y="12971"/>
                    <a:pt x="11802" y="13104"/>
                  </a:cubicBezTo>
                  <a:cubicBezTo>
                    <a:pt x="11805" y="13135"/>
                    <a:pt x="11809" y="13171"/>
                    <a:pt x="11817" y="13207"/>
                  </a:cubicBezTo>
                  <a:lnTo>
                    <a:pt x="11821" y="13234"/>
                  </a:lnTo>
                  <a:lnTo>
                    <a:pt x="11825" y="13256"/>
                  </a:lnTo>
                  <a:cubicBezTo>
                    <a:pt x="11828" y="13273"/>
                    <a:pt x="11831" y="13289"/>
                    <a:pt x="11834" y="13305"/>
                  </a:cubicBezTo>
                  <a:cubicBezTo>
                    <a:pt x="11851" y="13370"/>
                    <a:pt x="11874" y="13431"/>
                    <a:pt x="11904" y="13490"/>
                  </a:cubicBezTo>
                  <a:cubicBezTo>
                    <a:pt x="12031" y="13732"/>
                    <a:pt x="12270" y="13922"/>
                    <a:pt x="12534" y="14066"/>
                  </a:cubicBezTo>
                  <a:cubicBezTo>
                    <a:pt x="12800" y="14210"/>
                    <a:pt x="13095" y="14315"/>
                    <a:pt x="13397" y="14395"/>
                  </a:cubicBezTo>
                  <a:cubicBezTo>
                    <a:pt x="14003" y="14555"/>
                    <a:pt x="14633" y="14619"/>
                    <a:pt x="15222" y="14635"/>
                  </a:cubicBezTo>
                  <a:cubicBezTo>
                    <a:pt x="15306" y="14638"/>
                    <a:pt x="15390" y="14639"/>
                    <a:pt x="15474" y="14639"/>
                  </a:cubicBezTo>
                  <a:cubicBezTo>
                    <a:pt x="15927" y="14639"/>
                    <a:pt x="16380" y="14606"/>
                    <a:pt x="16829" y="14542"/>
                  </a:cubicBezTo>
                  <a:cubicBezTo>
                    <a:pt x="17056" y="14509"/>
                    <a:pt x="17260" y="14470"/>
                    <a:pt x="17443" y="14428"/>
                  </a:cubicBezTo>
                  <a:cubicBezTo>
                    <a:pt x="18366" y="13978"/>
                    <a:pt x="19469" y="12855"/>
                    <a:pt x="19254" y="11261"/>
                  </a:cubicBezTo>
                  <a:cubicBezTo>
                    <a:pt x="18953" y="9033"/>
                    <a:pt x="15943" y="8793"/>
                    <a:pt x="15943" y="8793"/>
                  </a:cubicBezTo>
                  <a:cubicBezTo>
                    <a:pt x="15943" y="8793"/>
                    <a:pt x="15470" y="6432"/>
                    <a:pt x="14559" y="3736"/>
                  </a:cubicBezTo>
                  <a:cubicBezTo>
                    <a:pt x="14194" y="2658"/>
                    <a:pt x="13787" y="1728"/>
                    <a:pt x="13301" y="953"/>
                  </a:cubicBezTo>
                  <a:cubicBezTo>
                    <a:pt x="12615" y="650"/>
                    <a:pt x="11983" y="67"/>
                    <a:pt x="11309" y="4"/>
                  </a:cubicBezTo>
                  <a:cubicBezTo>
                    <a:pt x="11282" y="2"/>
                    <a:pt x="11256" y="0"/>
                    <a:pt x="11232" y="0"/>
                  </a:cubicBezTo>
                  <a:close/>
                </a:path>
              </a:pathLst>
            </a:custGeom>
            <a:solidFill>
              <a:srgbClr val="70431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16" name="Google Shape;216;p34"/>
            <p:cNvSpPr/>
            <p:nvPr/>
          </p:nvSpPr>
          <p:spPr>
            <a:xfrm>
              <a:off x="7721306" y="2022570"/>
              <a:ext cx="259802" cy="515737"/>
            </a:xfrm>
            <a:custGeom>
              <a:avLst/>
              <a:gdLst/>
              <a:ahLst/>
              <a:cxnLst/>
              <a:rect l="l" t="t" r="r" b="b"/>
              <a:pathLst>
                <a:path w="4165" h="8268" extrusionOk="0">
                  <a:moveTo>
                    <a:pt x="4120" y="1"/>
                  </a:moveTo>
                  <a:lnTo>
                    <a:pt x="61" y="323"/>
                  </a:lnTo>
                  <a:cubicBezTo>
                    <a:pt x="61" y="323"/>
                    <a:pt x="965" y="3392"/>
                    <a:pt x="1" y="7786"/>
                  </a:cubicBezTo>
                  <a:lnTo>
                    <a:pt x="1472" y="8268"/>
                  </a:lnTo>
                  <a:lnTo>
                    <a:pt x="2076" y="2971"/>
                  </a:lnTo>
                  <a:lnTo>
                    <a:pt x="3845" y="2971"/>
                  </a:lnTo>
                  <a:cubicBezTo>
                    <a:pt x="3845" y="2971"/>
                    <a:pt x="4165" y="267"/>
                    <a:pt x="4120" y="1"/>
                  </a:cubicBezTo>
                  <a:close/>
                </a:path>
              </a:pathLst>
            </a:custGeom>
            <a:solidFill>
              <a:srgbClr val="70431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17" name="Google Shape;217;p34"/>
            <p:cNvSpPr/>
            <p:nvPr/>
          </p:nvSpPr>
          <p:spPr>
            <a:xfrm>
              <a:off x="7744635" y="1618426"/>
              <a:ext cx="94252" cy="450178"/>
            </a:xfrm>
            <a:custGeom>
              <a:avLst/>
              <a:gdLst/>
              <a:ahLst/>
              <a:cxnLst/>
              <a:rect l="l" t="t" r="r" b="b"/>
              <a:pathLst>
                <a:path w="1511" h="7217" extrusionOk="0">
                  <a:moveTo>
                    <a:pt x="687" y="1"/>
                  </a:moveTo>
                  <a:cubicBezTo>
                    <a:pt x="1" y="1"/>
                    <a:pt x="129" y="4682"/>
                    <a:pt x="330" y="7216"/>
                  </a:cubicBezTo>
                  <a:lnTo>
                    <a:pt x="1511" y="7091"/>
                  </a:lnTo>
                  <a:cubicBezTo>
                    <a:pt x="1511" y="7091"/>
                    <a:pt x="1383" y="1"/>
                    <a:pt x="687" y="1"/>
                  </a:cubicBezTo>
                  <a:close/>
                </a:path>
              </a:pathLst>
            </a:custGeom>
            <a:solidFill>
              <a:srgbClr val="70431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18" name="Google Shape;218;p34"/>
            <p:cNvSpPr/>
            <p:nvPr/>
          </p:nvSpPr>
          <p:spPr>
            <a:xfrm>
              <a:off x="7812003" y="1857707"/>
              <a:ext cx="127874" cy="247015"/>
            </a:xfrm>
            <a:custGeom>
              <a:avLst/>
              <a:gdLst/>
              <a:ahLst/>
              <a:cxnLst/>
              <a:rect l="l" t="t" r="r" b="b"/>
              <a:pathLst>
                <a:path w="2050" h="3960" extrusionOk="0">
                  <a:moveTo>
                    <a:pt x="873" y="0"/>
                  </a:moveTo>
                  <a:cubicBezTo>
                    <a:pt x="150" y="0"/>
                    <a:pt x="0" y="3894"/>
                    <a:pt x="896" y="3958"/>
                  </a:cubicBezTo>
                  <a:cubicBezTo>
                    <a:pt x="903" y="3959"/>
                    <a:pt x="910" y="3959"/>
                    <a:pt x="918" y="3959"/>
                  </a:cubicBezTo>
                  <a:cubicBezTo>
                    <a:pt x="1804" y="3959"/>
                    <a:pt x="2049" y="130"/>
                    <a:pt x="896" y="2"/>
                  </a:cubicBezTo>
                  <a:cubicBezTo>
                    <a:pt x="888" y="1"/>
                    <a:pt x="880" y="0"/>
                    <a:pt x="873" y="0"/>
                  </a:cubicBezTo>
                  <a:close/>
                </a:path>
              </a:pathLst>
            </a:custGeom>
            <a:solidFill>
              <a:srgbClr val="663917"/>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19" name="Google Shape;219;p34"/>
            <p:cNvSpPr/>
            <p:nvPr/>
          </p:nvSpPr>
          <p:spPr>
            <a:xfrm>
              <a:off x="7893343" y="1857707"/>
              <a:ext cx="119141" cy="230111"/>
            </a:xfrm>
            <a:custGeom>
              <a:avLst/>
              <a:gdLst/>
              <a:ahLst/>
              <a:cxnLst/>
              <a:rect l="l" t="t" r="r" b="b"/>
              <a:pathLst>
                <a:path w="1910" h="3689" extrusionOk="0">
                  <a:moveTo>
                    <a:pt x="813" y="1"/>
                  </a:moveTo>
                  <a:cubicBezTo>
                    <a:pt x="141" y="1"/>
                    <a:pt x="0" y="3628"/>
                    <a:pt x="834" y="3688"/>
                  </a:cubicBezTo>
                  <a:cubicBezTo>
                    <a:pt x="841" y="3688"/>
                    <a:pt x="848" y="3689"/>
                    <a:pt x="855" y="3689"/>
                  </a:cubicBezTo>
                  <a:cubicBezTo>
                    <a:pt x="1681" y="3689"/>
                    <a:pt x="1910" y="122"/>
                    <a:pt x="834" y="2"/>
                  </a:cubicBezTo>
                  <a:cubicBezTo>
                    <a:pt x="827" y="1"/>
                    <a:pt x="820" y="1"/>
                    <a:pt x="813" y="1"/>
                  </a:cubicBezTo>
                  <a:close/>
                </a:path>
              </a:pathLst>
            </a:custGeom>
            <a:solidFill>
              <a:srgbClr val="663C1D"/>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20" name="Google Shape;220;p34"/>
            <p:cNvSpPr/>
            <p:nvPr/>
          </p:nvSpPr>
          <p:spPr>
            <a:xfrm>
              <a:off x="7721306" y="2016644"/>
              <a:ext cx="176404" cy="88015"/>
            </a:xfrm>
            <a:custGeom>
              <a:avLst/>
              <a:gdLst/>
              <a:ahLst/>
              <a:cxnLst/>
              <a:rect l="l" t="t" r="r" b="b"/>
              <a:pathLst>
                <a:path w="2828" h="1411" extrusionOk="0">
                  <a:moveTo>
                    <a:pt x="1314" y="0"/>
                  </a:moveTo>
                  <a:cubicBezTo>
                    <a:pt x="655" y="0"/>
                    <a:pt x="1" y="96"/>
                    <a:pt x="1" y="96"/>
                  </a:cubicBezTo>
                  <a:lnTo>
                    <a:pt x="250" y="1410"/>
                  </a:lnTo>
                  <a:cubicBezTo>
                    <a:pt x="250" y="1410"/>
                    <a:pt x="2827" y="1118"/>
                    <a:pt x="2650" y="418"/>
                  </a:cubicBezTo>
                  <a:cubicBezTo>
                    <a:pt x="2566" y="86"/>
                    <a:pt x="1938" y="0"/>
                    <a:pt x="1314" y="0"/>
                  </a:cubicBezTo>
                  <a:close/>
                </a:path>
              </a:pathLst>
            </a:custGeom>
            <a:solidFill>
              <a:srgbClr val="7F4B24"/>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21" name="Google Shape;221;p34"/>
            <p:cNvSpPr/>
            <p:nvPr/>
          </p:nvSpPr>
          <p:spPr>
            <a:xfrm>
              <a:off x="6071858" y="1276286"/>
              <a:ext cx="865238" cy="962859"/>
            </a:xfrm>
            <a:custGeom>
              <a:avLst/>
              <a:gdLst/>
              <a:ahLst/>
              <a:cxnLst/>
              <a:rect l="l" t="t" r="r" b="b"/>
              <a:pathLst>
                <a:path w="13871" h="15436" extrusionOk="0">
                  <a:moveTo>
                    <a:pt x="8331" y="1"/>
                  </a:moveTo>
                  <a:cubicBezTo>
                    <a:pt x="7773" y="1"/>
                    <a:pt x="7172" y="43"/>
                    <a:pt x="6521" y="128"/>
                  </a:cubicBezTo>
                  <a:cubicBezTo>
                    <a:pt x="2519" y="652"/>
                    <a:pt x="0" y="3624"/>
                    <a:pt x="111" y="8020"/>
                  </a:cubicBezTo>
                  <a:cubicBezTo>
                    <a:pt x="151" y="9674"/>
                    <a:pt x="336" y="12413"/>
                    <a:pt x="570" y="15435"/>
                  </a:cubicBezTo>
                  <a:cubicBezTo>
                    <a:pt x="1483" y="14433"/>
                    <a:pt x="3392" y="11563"/>
                    <a:pt x="3392" y="11563"/>
                  </a:cubicBezTo>
                  <a:cubicBezTo>
                    <a:pt x="3392" y="11563"/>
                    <a:pt x="1537" y="9645"/>
                    <a:pt x="1772" y="7050"/>
                  </a:cubicBezTo>
                  <a:cubicBezTo>
                    <a:pt x="1902" y="5617"/>
                    <a:pt x="2535" y="4950"/>
                    <a:pt x="3420" y="4950"/>
                  </a:cubicBezTo>
                  <a:cubicBezTo>
                    <a:pt x="3725" y="4950"/>
                    <a:pt x="4060" y="5029"/>
                    <a:pt x="4414" y="5183"/>
                  </a:cubicBezTo>
                  <a:cubicBezTo>
                    <a:pt x="5196" y="5523"/>
                    <a:pt x="6165" y="5814"/>
                    <a:pt x="7167" y="5814"/>
                  </a:cubicBezTo>
                  <a:cubicBezTo>
                    <a:pt x="7942" y="5814"/>
                    <a:pt x="8736" y="5640"/>
                    <a:pt x="9478" y="5183"/>
                  </a:cubicBezTo>
                  <a:cubicBezTo>
                    <a:pt x="11293" y="4067"/>
                    <a:pt x="10762" y="1929"/>
                    <a:pt x="11802" y="1929"/>
                  </a:cubicBezTo>
                  <a:cubicBezTo>
                    <a:pt x="11826" y="1929"/>
                    <a:pt x="11852" y="1931"/>
                    <a:pt x="11879" y="1933"/>
                  </a:cubicBezTo>
                  <a:cubicBezTo>
                    <a:pt x="12555" y="1996"/>
                    <a:pt x="13185" y="2579"/>
                    <a:pt x="13871" y="2882"/>
                  </a:cubicBezTo>
                  <a:cubicBezTo>
                    <a:pt x="12680" y="981"/>
                    <a:pt x="11014" y="1"/>
                    <a:pt x="8331"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22" name="Google Shape;222;p34"/>
            <p:cNvSpPr/>
            <p:nvPr/>
          </p:nvSpPr>
          <p:spPr>
            <a:xfrm>
              <a:off x="6448930" y="1851157"/>
              <a:ext cx="217697" cy="214766"/>
            </a:xfrm>
            <a:custGeom>
              <a:avLst/>
              <a:gdLst/>
              <a:ahLst/>
              <a:cxnLst/>
              <a:rect l="l" t="t" r="r" b="b"/>
              <a:pathLst>
                <a:path w="3490" h="3443" extrusionOk="0">
                  <a:moveTo>
                    <a:pt x="2968" y="3235"/>
                  </a:moveTo>
                  <a:lnTo>
                    <a:pt x="2967" y="3235"/>
                  </a:lnTo>
                  <a:cubicBezTo>
                    <a:pt x="2968" y="3235"/>
                    <a:pt x="2968" y="3235"/>
                    <a:pt x="2968" y="3235"/>
                  </a:cubicBezTo>
                  <a:lnTo>
                    <a:pt x="2968" y="3235"/>
                  </a:lnTo>
                  <a:cubicBezTo>
                    <a:pt x="2968" y="3235"/>
                    <a:pt x="2968" y="3235"/>
                    <a:pt x="2968" y="3235"/>
                  </a:cubicBezTo>
                  <a:close/>
                  <a:moveTo>
                    <a:pt x="3005" y="0"/>
                  </a:moveTo>
                  <a:lnTo>
                    <a:pt x="3005" y="0"/>
                  </a:lnTo>
                  <a:cubicBezTo>
                    <a:pt x="3078" y="259"/>
                    <a:pt x="3143" y="518"/>
                    <a:pt x="3199" y="780"/>
                  </a:cubicBezTo>
                  <a:cubicBezTo>
                    <a:pt x="3254" y="1042"/>
                    <a:pt x="3301" y="1305"/>
                    <a:pt x="3333" y="1569"/>
                  </a:cubicBezTo>
                  <a:cubicBezTo>
                    <a:pt x="3369" y="1833"/>
                    <a:pt x="3382" y="2099"/>
                    <a:pt x="3373" y="2363"/>
                  </a:cubicBezTo>
                  <a:cubicBezTo>
                    <a:pt x="3367" y="2493"/>
                    <a:pt x="3350" y="2622"/>
                    <a:pt x="3323" y="2750"/>
                  </a:cubicBezTo>
                  <a:cubicBezTo>
                    <a:pt x="3293" y="2874"/>
                    <a:pt x="3245" y="2993"/>
                    <a:pt x="3173" y="3085"/>
                  </a:cubicBezTo>
                  <a:cubicBezTo>
                    <a:pt x="3154" y="3108"/>
                    <a:pt x="3136" y="3130"/>
                    <a:pt x="3114" y="3149"/>
                  </a:cubicBezTo>
                  <a:cubicBezTo>
                    <a:pt x="3094" y="3167"/>
                    <a:pt x="3072" y="3179"/>
                    <a:pt x="3054" y="3195"/>
                  </a:cubicBezTo>
                  <a:lnTo>
                    <a:pt x="3008" y="3216"/>
                  </a:lnTo>
                  <a:lnTo>
                    <a:pt x="2985" y="3226"/>
                  </a:lnTo>
                  <a:lnTo>
                    <a:pt x="2973" y="3232"/>
                  </a:lnTo>
                  <a:lnTo>
                    <a:pt x="2970" y="3232"/>
                  </a:lnTo>
                  <a:cubicBezTo>
                    <a:pt x="2942" y="3239"/>
                    <a:pt x="2914" y="3248"/>
                    <a:pt x="2885" y="3254"/>
                  </a:cubicBezTo>
                  <a:cubicBezTo>
                    <a:pt x="2850" y="3259"/>
                    <a:pt x="2815" y="3261"/>
                    <a:pt x="2780" y="3261"/>
                  </a:cubicBezTo>
                  <a:cubicBezTo>
                    <a:pt x="2697" y="3261"/>
                    <a:pt x="2615" y="3247"/>
                    <a:pt x="2536" y="3218"/>
                  </a:cubicBezTo>
                  <a:cubicBezTo>
                    <a:pt x="2306" y="3134"/>
                    <a:pt x="2099" y="2975"/>
                    <a:pt x="1913" y="2795"/>
                  </a:cubicBezTo>
                  <a:cubicBezTo>
                    <a:pt x="1726" y="2612"/>
                    <a:pt x="1555" y="2414"/>
                    <a:pt x="1403" y="2204"/>
                  </a:cubicBezTo>
                  <a:cubicBezTo>
                    <a:pt x="1324" y="2097"/>
                    <a:pt x="1249" y="1989"/>
                    <a:pt x="1177" y="1880"/>
                  </a:cubicBezTo>
                  <a:cubicBezTo>
                    <a:pt x="1105" y="1771"/>
                    <a:pt x="1034" y="1657"/>
                    <a:pt x="971" y="1546"/>
                  </a:cubicBezTo>
                  <a:lnTo>
                    <a:pt x="883" y="1391"/>
                  </a:lnTo>
                  <a:lnTo>
                    <a:pt x="738" y="1506"/>
                  </a:lnTo>
                  <a:lnTo>
                    <a:pt x="0" y="2090"/>
                  </a:lnTo>
                  <a:lnTo>
                    <a:pt x="229" y="2365"/>
                  </a:lnTo>
                  <a:lnTo>
                    <a:pt x="805" y="1860"/>
                  </a:lnTo>
                  <a:lnTo>
                    <a:pt x="805" y="1860"/>
                  </a:lnTo>
                  <a:cubicBezTo>
                    <a:pt x="848" y="1923"/>
                    <a:pt x="892" y="1984"/>
                    <a:pt x="937" y="2047"/>
                  </a:cubicBezTo>
                  <a:cubicBezTo>
                    <a:pt x="1017" y="2156"/>
                    <a:pt x="1101" y="2264"/>
                    <a:pt x="1187" y="2371"/>
                  </a:cubicBezTo>
                  <a:cubicBezTo>
                    <a:pt x="1360" y="2583"/>
                    <a:pt x="1549" y="2783"/>
                    <a:pt x="1755" y="2967"/>
                  </a:cubicBezTo>
                  <a:cubicBezTo>
                    <a:pt x="1860" y="3059"/>
                    <a:pt x="1972" y="3144"/>
                    <a:pt x="2089" y="3219"/>
                  </a:cubicBezTo>
                  <a:cubicBezTo>
                    <a:pt x="2210" y="3298"/>
                    <a:pt x="2340" y="3359"/>
                    <a:pt x="2477" y="3402"/>
                  </a:cubicBezTo>
                  <a:cubicBezTo>
                    <a:pt x="2563" y="3429"/>
                    <a:pt x="2652" y="3443"/>
                    <a:pt x="2742" y="3443"/>
                  </a:cubicBezTo>
                  <a:cubicBezTo>
                    <a:pt x="2802" y="3443"/>
                    <a:pt x="2862" y="3437"/>
                    <a:pt x="2921" y="3425"/>
                  </a:cubicBezTo>
                  <a:cubicBezTo>
                    <a:pt x="2957" y="3416"/>
                    <a:pt x="2993" y="3403"/>
                    <a:pt x="3029" y="3392"/>
                  </a:cubicBezTo>
                  <a:lnTo>
                    <a:pt x="3032" y="3390"/>
                  </a:lnTo>
                  <a:lnTo>
                    <a:pt x="3034" y="3390"/>
                  </a:lnTo>
                  <a:lnTo>
                    <a:pt x="3042" y="3387"/>
                  </a:lnTo>
                  <a:lnTo>
                    <a:pt x="3048" y="3384"/>
                  </a:lnTo>
                  <a:lnTo>
                    <a:pt x="3060" y="3379"/>
                  </a:lnTo>
                  <a:lnTo>
                    <a:pt x="3083" y="3367"/>
                  </a:lnTo>
                  <a:lnTo>
                    <a:pt x="3127" y="3343"/>
                  </a:lnTo>
                  <a:cubicBezTo>
                    <a:pt x="3160" y="3320"/>
                    <a:pt x="3193" y="3294"/>
                    <a:pt x="3223" y="3267"/>
                  </a:cubicBezTo>
                  <a:cubicBezTo>
                    <a:pt x="3251" y="3239"/>
                    <a:pt x="3275" y="3209"/>
                    <a:pt x="3298" y="3179"/>
                  </a:cubicBezTo>
                  <a:cubicBezTo>
                    <a:pt x="3385" y="3055"/>
                    <a:pt x="3429" y="2916"/>
                    <a:pt x="3455" y="2779"/>
                  </a:cubicBezTo>
                  <a:cubicBezTo>
                    <a:pt x="3479" y="2642"/>
                    <a:pt x="3490" y="2504"/>
                    <a:pt x="3490" y="2366"/>
                  </a:cubicBezTo>
                  <a:cubicBezTo>
                    <a:pt x="3485" y="2096"/>
                    <a:pt x="3459" y="1825"/>
                    <a:pt x="3410" y="1558"/>
                  </a:cubicBezTo>
                  <a:cubicBezTo>
                    <a:pt x="3364" y="1292"/>
                    <a:pt x="3305" y="1030"/>
                    <a:pt x="3236" y="771"/>
                  </a:cubicBezTo>
                  <a:cubicBezTo>
                    <a:pt x="3167" y="511"/>
                    <a:pt x="3091" y="253"/>
                    <a:pt x="3005"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23" name="Google Shape;223;p34"/>
            <p:cNvSpPr/>
            <p:nvPr/>
          </p:nvSpPr>
          <p:spPr>
            <a:xfrm>
              <a:off x="6768490" y="1756156"/>
              <a:ext cx="235849" cy="208528"/>
            </a:xfrm>
            <a:custGeom>
              <a:avLst/>
              <a:gdLst/>
              <a:ahLst/>
              <a:cxnLst/>
              <a:rect l="l" t="t" r="r" b="b"/>
              <a:pathLst>
                <a:path w="3781" h="3343" extrusionOk="0">
                  <a:moveTo>
                    <a:pt x="2852" y="0"/>
                  </a:moveTo>
                  <a:lnTo>
                    <a:pt x="2858" y="25"/>
                  </a:lnTo>
                  <a:cubicBezTo>
                    <a:pt x="2916" y="314"/>
                    <a:pt x="2957" y="607"/>
                    <a:pt x="2983" y="901"/>
                  </a:cubicBezTo>
                  <a:cubicBezTo>
                    <a:pt x="3012" y="1192"/>
                    <a:pt x="3019" y="1486"/>
                    <a:pt x="3005" y="1779"/>
                  </a:cubicBezTo>
                  <a:cubicBezTo>
                    <a:pt x="2989" y="2070"/>
                    <a:pt x="2944" y="2362"/>
                    <a:pt x="2837" y="2622"/>
                  </a:cubicBezTo>
                  <a:cubicBezTo>
                    <a:pt x="2785" y="2750"/>
                    <a:pt x="2709" y="2865"/>
                    <a:pt x="2612" y="2962"/>
                  </a:cubicBezTo>
                  <a:lnTo>
                    <a:pt x="2536" y="3023"/>
                  </a:lnTo>
                  <a:lnTo>
                    <a:pt x="2458" y="3071"/>
                  </a:lnTo>
                  <a:lnTo>
                    <a:pt x="2356" y="3114"/>
                  </a:lnTo>
                  <a:cubicBezTo>
                    <a:pt x="2362" y="3111"/>
                    <a:pt x="2363" y="3111"/>
                    <a:pt x="2363" y="3111"/>
                  </a:cubicBezTo>
                  <a:lnTo>
                    <a:pt x="2363" y="3111"/>
                  </a:lnTo>
                  <a:cubicBezTo>
                    <a:pt x="2363" y="3111"/>
                    <a:pt x="2362" y="3111"/>
                    <a:pt x="2361" y="3111"/>
                  </a:cubicBezTo>
                  <a:cubicBezTo>
                    <a:pt x="2361" y="3111"/>
                    <a:pt x="2362" y="3111"/>
                    <a:pt x="2362" y="3111"/>
                  </a:cubicBezTo>
                  <a:lnTo>
                    <a:pt x="2358" y="3111"/>
                  </a:lnTo>
                  <a:lnTo>
                    <a:pt x="2352" y="3113"/>
                  </a:lnTo>
                  <a:lnTo>
                    <a:pt x="2340" y="3115"/>
                  </a:lnTo>
                  <a:lnTo>
                    <a:pt x="2317" y="3121"/>
                  </a:lnTo>
                  <a:lnTo>
                    <a:pt x="2271" y="3133"/>
                  </a:lnTo>
                  <a:cubicBezTo>
                    <a:pt x="2246" y="3137"/>
                    <a:pt x="2220" y="3138"/>
                    <a:pt x="2195" y="3138"/>
                  </a:cubicBezTo>
                  <a:cubicBezTo>
                    <a:pt x="2096" y="3138"/>
                    <a:pt x="1996" y="3111"/>
                    <a:pt x="1903" y="3065"/>
                  </a:cubicBezTo>
                  <a:cubicBezTo>
                    <a:pt x="1782" y="3002"/>
                    <a:pt x="1672" y="2920"/>
                    <a:pt x="1577" y="2822"/>
                  </a:cubicBezTo>
                  <a:cubicBezTo>
                    <a:pt x="1378" y="2625"/>
                    <a:pt x="1211" y="2388"/>
                    <a:pt x="1062" y="2140"/>
                  </a:cubicBezTo>
                  <a:cubicBezTo>
                    <a:pt x="914" y="1890"/>
                    <a:pt x="780" y="1633"/>
                    <a:pt x="661" y="1368"/>
                  </a:cubicBezTo>
                  <a:cubicBezTo>
                    <a:pt x="602" y="1236"/>
                    <a:pt x="544" y="1100"/>
                    <a:pt x="489" y="965"/>
                  </a:cubicBezTo>
                  <a:cubicBezTo>
                    <a:pt x="435" y="832"/>
                    <a:pt x="383" y="693"/>
                    <a:pt x="337" y="560"/>
                  </a:cubicBezTo>
                  <a:lnTo>
                    <a:pt x="0" y="683"/>
                  </a:lnTo>
                  <a:cubicBezTo>
                    <a:pt x="58" y="826"/>
                    <a:pt x="117" y="962"/>
                    <a:pt x="180" y="1100"/>
                  </a:cubicBezTo>
                  <a:cubicBezTo>
                    <a:pt x="242" y="1237"/>
                    <a:pt x="307" y="1372"/>
                    <a:pt x="376" y="1506"/>
                  </a:cubicBezTo>
                  <a:cubicBezTo>
                    <a:pt x="511" y="1776"/>
                    <a:pt x="662" y="2037"/>
                    <a:pt x="827" y="2290"/>
                  </a:cubicBezTo>
                  <a:cubicBezTo>
                    <a:pt x="997" y="2542"/>
                    <a:pt x="1183" y="2786"/>
                    <a:pt x="1414" y="2996"/>
                  </a:cubicBezTo>
                  <a:cubicBezTo>
                    <a:pt x="1532" y="3105"/>
                    <a:pt x="1666" y="3196"/>
                    <a:pt x="1811" y="3264"/>
                  </a:cubicBezTo>
                  <a:cubicBezTo>
                    <a:pt x="1920" y="3312"/>
                    <a:pt x="2043" y="3342"/>
                    <a:pt x="2167" y="3342"/>
                  </a:cubicBezTo>
                  <a:cubicBezTo>
                    <a:pt x="2214" y="3342"/>
                    <a:pt x="2261" y="3338"/>
                    <a:pt x="2307" y="3328"/>
                  </a:cubicBezTo>
                  <a:lnTo>
                    <a:pt x="2368" y="3310"/>
                  </a:lnTo>
                  <a:lnTo>
                    <a:pt x="2398" y="3301"/>
                  </a:lnTo>
                  <a:lnTo>
                    <a:pt x="2414" y="3297"/>
                  </a:lnTo>
                  <a:lnTo>
                    <a:pt x="2421" y="3294"/>
                  </a:lnTo>
                  <a:lnTo>
                    <a:pt x="2425" y="3292"/>
                  </a:lnTo>
                  <a:lnTo>
                    <a:pt x="2427" y="3292"/>
                  </a:lnTo>
                  <a:cubicBezTo>
                    <a:pt x="2427" y="3292"/>
                    <a:pt x="2428" y="3292"/>
                    <a:pt x="2428" y="3292"/>
                  </a:cubicBezTo>
                  <a:lnTo>
                    <a:pt x="2428" y="3292"/>
                  </a:lnTo>
                  <a:cubicBezTo>
                    <a:pt x="2428" y="3292"/>
                    <a:pt x="2428" y="3293"/>
                    <a:pt x="2428" y="3293"/>
                  </a:cubicBezTo>
                  <a:cubicBezTo>
                    <a:pt x="2428" y="3293"/>
                    <a:pt x="2430" y="3292"/>
                    <a:pt x="2435" y="3289"/>
                  </a:cubicBezTo>
                  <a:lnTo>
                    <a:pt x="2536" y="3242"/>
                  </a:lnTo>
                  <a:cubicBezTo>
                    <a:pt x="2573" y="3219"/>
                    <a:pt x="2609" y="3195"/>
                    <a:pt x="2645" y="3170"/>
                  </a:cubicBezTo>
                  <a:cubicBezTo>
                    <a:pt x="2677" y="3143"/>
                    <a:pt x="2709" y="3115"/>
                    <a:pt x="2737" y="3088"/>
                  </a:cubicBezTo>
                  <a:cubicBezTo>
                    <a:pt x="2847" y="2970"/>
                    <a:pt x="2932" y="2832"/>
                    <a:pt x="2985" y="2681"/>
                  </a:cubicBezTo>
                  <a:cubicBezTo>
                    <a:pt x="3037" y="2536"/>
                    <a:pt x="3072" y="2386"/>
                    <a:pt x="3093" y="2234"/>
                  </a:cubicBezTo>
                  <a:cubicBezTo>
                    <a:pt x="3113" y="2084"/>
                    <a:pt x="3124" y="1935"/>
                    <a:pt x="3124" y="1784"/>
                  </a:cubicBezTo>
                  <a:cubicBezTo>
                    <a:pt x="3126" y="1484"/>
                    <a:pt x="3106" y="1187"/>
                    <a:pt x="3064" y="890"/>
                  </a:cubicBezTo>
                  <a:cubicBezTo>
                    <a:pt x="3025" y="604"/>
                    <a:pt x="2972" y="320"/>
                    <a:pt x="2903" y="40"/>
                  </a:cubicBezTo>
                  <a:lnTo>
                    <a:pt x="2903" y="40"/>
                  </a:lnTo>
                  <a:lnTo>
                    <a:pt x="3780" y="20"/>
                  </a:lnTo>
                  <a:lnTo>
                    <a:pt x="2878"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24" name="Google Shape;224;p34"/>
            <p:cNvSpPr/>
            <p:nvPr/>
          </p:nvSpPr>
          <p:spPr>
            <a:xfrm>
              <a:off x="6365968" y="1705194"/>
              <a:ext cx="196115" cy="277517"/>
            </a:xfrm>
            <a:custGeom>
              <a:avLst/>
              <a:gdLst/>
              <a:ahLst/>
              <a:cxnLst/>
              <a:rect l="l" t="t" r="r" b="b"/>
              <a:pathLst>
                <a:path w="3144" h="4449" extrusionOk="0">
                  <a:moveTo>
                    <a:pt x="3065" y="0"/>
                  </a:moveTo>
                  <a:cubicBezTo>
                    <a:pt x="3063" y="0"/>
                    <a:pt x="3035" y="7"/>
                    <a:pt x="2996" y="20"/>
                  </a:cubicBezTo>
                  <a:cubicBezTo>
                    <a:pt x="2953" y="33"/>
                    <a:pt x="2891" y="53"/>
                    <a:pt x="2816" y="84"/>
                  </a:cubicBezTo>
                  <a:cubicBezTo>
                    <a:pt x="2610" y="166"/>
                    <a:pt x="2412" y="265"/>
                    <a:pt x="2222" y="381"/>
                  </a:cubicBezTo>
                  <a:cubicBezTo>
                    <a:pt x="1808" y="633"/>
                    <a:pt x="1440" y="954"/>
                    <a:pt x="1133" y="1331"/>
                  </a:cubicBezTo>
                  <a:cubicBezTo>
                    <a:pt x="1020" y="1469"/>
                    <a:pt x="915" y="1613"/>
                    <a:pt x="818" y="1764"/>
                  </a:cubicBezTo>
                  <a:cubicBezTo>
                    <a:pt x="771" y="1840"/>
                    <a:pt x="725" y="1916"/>
                    <a:pt x="680" y="1994"/>
                  </a:cubicBezTo>
                  <a:cubicBezTo>
                    <a:pt x="640" y="2073"/>
                    <a:pt x="595" y="2149"/>
                    <a:pt x="558" y="2228"/>
                  </a:cubicBezTo>
                  <a:cubicBezTo>
                    <a:pt x="482" y="2386"/>
                    <a:pt x="414" y="2546"/>
                    <a:pt x="357" y="2701"/>
                  </a:cubicBezTo>
                  <a:cubicBezTo>
                    <a:pt x="329" y="2780"/>
                    <a:pt x="302" y="2858"/>
                    <a:pt x="276" y="2933"/>
                  </a:cubicBezTo>
                  <a:lnTo>
                    <a:pt x="211" y="3159"/>
                  </a:lnTo>
                  <a:cubicBezTo>
                    <a:pt x="188" y="3232"/>
                    <a:pt x="174" y="3305"/>
                    <a:pt x="157" y="3374"/>
                  </a:cubicBezTo>
                  <a:cubicBezTo>
                    <a:pt x="140" y="3443"/>
                    <a:pt x="125" y="3511"/>
                    <a:pt x="114" y="3576"/>
                  </a:cubicBezTo>
                  <a:cubicBezTo>
                    <a:pt x="89" y="3707"/>
                    <a:pt x="70" y="3826"/>
                    <a:pt x="55" y="3932"/>
                  </a:cubicBezTo>
                  <a:cubicBezTo>
                    <a:pt x="40" y="4037"/>
                    <a:pt x="27" y="4131"/>
                    <a:pt x="22" y="4207"/>
                  </a:cubicBezTo>
                  <a:cubicBezTo>
                    <a:pt x="9" y="4361"/>
                    <a:pt x="0" y="4449"/>
                    <a:pt x="0" y="4449"/>
                  </a:cubicBezTo>
                  <a:cubicBezTo>
                    <a:pt x="0" y="4449"/>
                    <a:pt x="13" y="4361"/>
                    <a:pt x="36" y="4210"/>
                  </a:cubicBezTo>
                  <a:cubicBezTo>
                    <a:pt x="46" y="4134"/>
                    <a:pt x="68" y="4043"/>
                    <a:pt x="86" y="3938"/>
                  </a:cubicBezTo>
                  <a:cubicBezTo>
                    <a:pt x="105" y="3832"/>
                    <a:pt x="135" y="3715"/>
                    <a:pt x="168" y="3589"/>
                  </a:cubicBezTo>
                  <a:cubicBezTo>
                    <a:pt x="183" y="3524"/>
                    <a:pt x="201" y="3458"/>
                    <a:pt x="223" y="3390"/>
                  </a:cubicBezTo>
                  <a:cubicBezTo>
                    <a:pt x="245" y="3324"/>
                    <a:pt x="263" y="3254"/>
                    <a:pt x="289" y="3183"/>
                  </a:cubicBezTo>
                  <a:lnTo>
                    <a:pt x="367" y="2967"/>
                  </a:lnTo>
                  <a:cubicBezTo>
                    <a:pt x="397" y="2894"/>
                    <a:pt x="429" y="2821"/>
                    <a:pt x="460" y="2744"/>
                  </a:cubicBezTo>
                  <a:cubicBezTo>
                    <a:pt x="526" y="2596"/>
                    <a:pt x="601" y="2445"/>
                    <a:pt x="685" y="2297"/>
                  </a:cubicBezTo>
                  <a:cubicBezTo>
                    <a:pt x="726" y="2222"/>
                    <a:pt x="774" y="2152"/>
                    <a:pt x="818" y="2077"/>
                  </a:cubicBezTo>
                  <a:cubicBezTo>
                    <a:pt x="866" y="2007"/>
                    <a:pt x="915" y="1935"/>
                    <a:pt x="965" y="1864"/>
                  </a:cubicBezTo>
                  <a:cubicBezTo>
                    <a:pt x="1066" y="1728"/>
                    <a:pt x="1175" y="1595"/>
                    <a:pt x="1292" y="1470"/>
                  </a:cubicBezTo>
                  <a:cubicBezTo>
                    <a:pt x="1404" y="1349"/>
                    <a:pt x="1523" y="1236"/>
                    <a:pt x="1648" y="1129"/>
                  </a:cubicBezTo>
                  <a:cubicBezTo>
                    <a:pt x="1871" y="941"/>
                    <a:pt x="2113" y="778"/>
                    <a:pt x="2370" y="643"/>
                  </a:cubicBezTo>
                  <a:cubicBezTo>
                    <a:pt x="2550" y="548"/>
                    <a:pt x="2737" y="469"/>
                    <a:pt x="2930" y="406"/>
                  </a:cubicBezTo>
                  <a:cubicBezTo>
                    <a:pt x="2999" y="383"/>
                    <a:pt x="3053" y="368"/>
                    <a:pt x="3089" y="360"/>
                  </a:cubicBezTo>
                  <a:lnTo>
                    <a:pt x="3144" y="348"/>
                  </a:lnTo>
                  <a:lnTo>
                    <a:pt x="3065" y="0"/>
                  </a:lnTo>
                  <a:cubicBezTo>
                    <a:pt x="3065" y="0"/>
                    <a:pt x="3065" y="0"/>
                    <a:pt x="3065"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25" name="Google Shape;225;p34"/>
            <p:cNvSpPr/>
            <p:nvPr/>
          </p:nvSpPr>
          <p:spPr>
            <a:xfrm>
              <a:off x="6810532" y="1627908"/>
              <a:ext cx="175031" cy="69364"/>
            </a:xfrm>
            <a:custGeom>
              <a:avLst/>
              <a:gdLst/>
              <a:ahLst/>
              <a:cxnLst/>
              <a:rect l="l" t="t" r="r" b="b"/>
              <a:pathLst>
                <a:path w="2806" h="1112" extrusionOk="0">
                  <a:moveTo>
                    <a:pt x="509" y="1"/>
                  </a:moveTo>
                  <a:cubicBezTo>
                    <a:pt x="358" y="2"/>
                    <a:pt x="232" y="10"/>
                    <a:pt x="143" y="17"/>
                  </a:cubicBezTo>
                  <a:lnTo>
                    <a:pt x="40" y="28"/>
                  </a:lnTo>
                  <a:lnTo>
                    <a:pt x="1" y="34"/>
                  </a:lnTo>
                  <a:lnTo>
                    <a:pt x="73" y="384"/>
                  </a:lnTo>
                  <a:lnTo>
                    <a:pt x="103" y="376"/>
                  </a:lnTo>
                  <a:lnTo>
                    <a:pt x="194" y="356"/>
                  </a:lnTo>
                  <a:cubicBezTo>
                    <a:pt x="271" y="339"/>
                    <a:pt x="386" y="319"/>
                    <a:pt x="526" y="302"/>
                  </a:cubicBezTo>
                  <a:cubicBezTo>
                    <a:pt x="656" y="286"/>
                    <a:pt x="808" y="275"/>
                    <a:pt x="972" y="275"/>
                  </a:cubicBezTo>
                  <a:cubicBezTo>
                    <a:pt x="1157" y="275"/>
                    <a:pt x="1356" y="289"/>
                    <a:pt x="1553" y="327"/>
                  </a:cubicBezTo>
                  <a:cubicBezTo>
                    <a:pt x="1645" y="346"/>
                    <a:pt x="1735" y="368"/>
                    <a:pt x="1825" y="396"/>
                  </a:cubicBezTo>
                  <a:cubicBezTo>
                    <a:pt x="1911" y="422"/>
                    <a:pt x="1996" y="455"/>
                    <a:pt x="2078" y="494"/>
                  </a:cubicBezTo>
                  <a:cubicBezTo>
                    <a:pt x="2155" y="529"/>
                    <a:pt x="2230" y="570"/>
                    <a:pt x="2301" y="617"/>
                  </a:cubicBezTo>
                  <a:cubicBezTo>
                    <a:pt x="2335" y="638"/>
                    <a:pt x="2367" y="661"/>
                    <a:pt x="2398" y="684"/>
                  </a:cubicBezTo>
                  <a:cubicBezTo>
                    <a:pt x="2429" y="706"/>
                    <a:pt x="2459" y="729"/>
                    <a:pt x="2486" y="755"/>
                  </a:cubicBezTo>
                  <a:cubicBezTo>
                    <a:pt x="2537" y="796"/>
                    <a:pt x="2584" y="841"/>
                    <a:pt x="2629" y="888"/>
                  </a:cubicBezTo>
                  <a:cubicBezTo>
                    <a:pt x="2667" y="931"/>
                    <a:pt x="2700" y="972"/>
                    <a:pt x="2728" y="1003"/>
                  </a:cubicBezTo>
                  <a:lnTo>
                    <a:pt x="2805" y="1111"/>
                  </a:lnTo>
                  <a:lnTo>
                    <a:pt x="2741" y="996"/>
                  </a:lnTo>
                  <a:cubicBezTo>
                    <a:pt x="2718" y="960"/>
                    <a:pt x="2688" y="917"/>
                    <a:pt x="2654" y="868"/>
                  </a:cubicBezTo>
                  <a:cubicBezTo>
                    <a:pt x="2614" y="814"/>
                    <a:pt x="2571" y="763"/>
                    <a:pt x="2525" y="714"/>
                  </a:cubicBezTo>
                  <a:cubicBezTo>
                    <a:pt x="2499" y="686"/>
                    <a:pt x="2472" y="658"/>
                    <a:pt x="2443" y="632"/>
                  </a:cubicBezTo>
                  <a:cubicBezTo>
                    <a:pt x="2414" y="604"/>
                    <a:pt x="2383" y="576"/>
                    <a:pt x="2350" y="550"/>
                  </a:cubicBezTo>
                  <a:cubicBezTo>
                    <a:pt x="2281" y="493"/>
                    <a:pt x="2207" y="441"/>
                    <a:pt x="2131" y="395"/>
                  </a:cubicBezTo>
                  <a:cubicBezTo>
                    <a:pt x="2049" y="345"/>
                    <a:pt x="1964" y="300"/>
                    <a:pt x="1876" y="261"/>
                  </a:cubicBezTo>
                  <a:cubicBezTo>
                    <a:pt x="1784" y="220"/>
                    <a:pt x="1692" y="185"/>
                    <a:pt x="1597" y="155"/>
                  </a:cubicBezTo>
                  <a:cubicBezTo>
                    <a:pt x="1213" y="34"/>
                    <a:pt x="809" y="1"/>
                    <a:pt x="509"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26" name="Google Shape;226;p34"/>
            <p:cNvSpPr/>
            <p:nvPr/>
          </p:nvSpPr>
          <p:spPr>
            <a:xfrm>
              <a:off x="5527302" y="2406816"/>
              <a:ext cx="2359367" cy="2736688"/>
            </a:xfrm>
            <a:custGeom>
              <a:avLst/>
              <a:gdLst/>
              <a:ahLst/>
              <a:cxnLst/>
              <a:rect l="l" t="t" r="r" b="b"/>
              <a:pathLst>
                <a:path w="37824" h="43873" extrusionOk="0">
                  <a:moveTo>
                    <a:pt x="34633" y="1"/>
                  </a:moveTo>
                  <a:cubicBezTo>
                    <a:pt x="34633" y="1"/>
                    <a:pt x="34452" y="4485"/>
                    <a:pt x="31022" y="9151"/>
                  </a:cubicBezTo>
                  <a:cubicBezTo>
                    <a:pt x="29092" y="11776"/>
                    <a:pt x="26173" y="12246"/>
                    <a:pt x="24328" y="12246"/>
                  </a:cubicBezTo>
                  <a:cubicBezTo>
                    <a:pt x="23296" y="12246"/>
                    <a:pt x="22601" y="12099"/>
                    <a:pt x="22601" y="12099"/>
                  </a:cubicBezTo>
                  <a:lnTo>
                    <a:pt x="10560" y="11666"/>
                  </a:lnTo>
                  <a:cubicBezTo>
                    <a:pt x="0" y="13178"/>
                    <a:pt x="1971" y="43873"/>
                    <a:pt x="1971" y="43873"/>
                  </a:cubicBezTo>
                  <a:lnTo>
                    <a:pt x="5319" y="43873"/>
                  </a:lnTo>
                  <a:cubicBezTo>
                    <a:pt x="6065" y="23645"/>
                    <a:pt x="8269" y="17457"/>
                    <a:pt x="8269" y="17457"/>
                  </a:cubicBezTo>
                  <a:lnTo>
                    <a:pt x="8837" y="43873"/>
                  </a:lnTo>
                  <a:lnTo>
                    <a:pt x="27771" y="43873"/>
                  </a:lnTo>
                  <a:lnTo>
                    <a:pt x="27350" y="15591"/>
                  </a:lnTo>
                  <a:cubicBezTo>
                    <a:pt x="37763" y="11077"/>
                    <a:pt x="37823" y="865"/>
                    <a:pt x="37823" y="865"/>
                  </a:cubicBezTo>
                  <a:lnTo>
                    <a:pt x="34633" y="1"/>
                  </a:lnTo>
                  <a:close/>
                </a:path>
              </a:pathLst>
            </a:custGeom>
            <a:solidFill>
              <a:srgbClr val="22262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27" name="Google Shape;227;p34"/>
            <p:cNvSpPr/>
            <p:nvPr/>
          </p:nvSpPr>
          <p:spPr>
            <a:xfrm>
              <a:off x="5998439" y="3134512"/>
              <a:ext cx="1218794" cy="1033845"/>
            </a:xfrm>
            <a:custGeom>
              <a:avLst/>
              <a:gdLst/>
              <a:ahLst/>
              <a:cxnLst/>
              <a:rect l="l" t="t" r="r" b="b"/>
              <a:pathLst>
                <a:path w="19539" h="16574" extrusionOk="0">
                  <a:moveTo>
                    <a:pt x="3007" y="0"/>
                  </a:moveTo>
                  <a:cubicBezTo>
                    <a:pt x="1839" y="466"/>
                    <a:pt x="847" y="1062"/>
                    <a:pt x="1" y="1742"/>
                  </a:cubicBezTo>
                  <a:lnTo>
                    <a:pt x="4206" y="4768"/>
                  </a:lnTo>
                  <a:lnTo>
                    <a:pt x="2341" y="6567"/>
                  </a:lnTo>
                  <a:lnTo>
                    <a:pt x="13056" y="16573"/>
                  </a:lnTo>
                  <a:lnTo>
                    <a:pt x="18172" y="5911"/>
                  </a:lnTo>
                  <a:lnTo>
                    <a:pt x="16139" y="6031"/>
                  </a:lnTo>
                  <a:lnTo>
                    <a:pt x="19538" y="199"/>
                  </a:lnTo>
                  <a:lnTo>
                    <a:pt x="19538" y="199"/>
                  </a:lnTo>
                  <a:cubicBezTo>
                    <a:pt x="18528" y="495"/>
                    <a:pt x="17554" y="580"/>
                    <a:pt x="16772" y="580"/>
                  </a:cubicBezTo>
                  <a:cubicBezTo>
                    <a:pt x="15743" y="580"/>
                    <a:pt x="15048" y="433"/>
                    <a:pt x="15048" y="433"/>
                  </a:cubicBezTo>
                  <a:lnTo>
                    <a:pt x="12514" y="13134"/>
                  </a:lnTo>
                  <a:lnTo>
                    <a:pt x="3007" y="0"/>
                  </a:lnTo>
                  <a:close/>
                </a:path>
              </a:pathLst>
            </a:custGeom>
            <a:solidFill>
              <a:srgbClr val="30353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28" name="Google Shape;228;p34"/>
            <p:cNvSpPr/>
            <p:nvPr/>
          </p:nvSpPr>
          <p:spPr>
            <a:xfrm>
              <a:off x="6185946" y="3134512"/>
              <a:ext cx="751150" cy="819328"/>
            </a:xfrm>
            <a:custGeom>
              <a:avLst/>
              <a:gdLst/>
              <a:ahLst/>
              <a:cxnLst/>
              <a:rect l="l" t="t" r="r" b="b"/>
              <a:pathLst>
                <a:path w="12042" h="13135" extrusionOk="0">
                  <a:moveTo>
                    <a:pt x="1" y="0"/>
                  </a:moveTo>
                  <a:lnTo>
                    <a:pt x="9508" y="13134"/>
                  </a:lnTo>
                  <a:lnTo>
                    <a:pt x="12042" y="433"/>
                  </a:lnTo>
                  <a:lnTo>
                    <a:pt x="1" y="0"/>
                  </a:lnTo>
                  <a:close/>
                </a:path>
              </a:pathLst>
            </a:custGeom>
            <a:solidFill>
              <a:srgbClr val="DDD7D7"/>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29" name="Google Shape;229;p34"/>
            <p:cNvSpPr/>
            <p:nvPr/>
          </p:nvSpPr>
          <p:spPr>
            <a:xfrm>
              <a:off x="6185946" y="3134512"/>
              <a:ext cx="574434" cy="327419"/>
            </a:xfrm>
            <a:custGeom>
              <a:avLst/>
              <a:gdLst/>
              <a:ahLst/>
              <a:cxnLst/>
              <a:rect l="l" t="t" r="r" b="b"/>
              <a:pathLst>
                <a:path w="9209" h="5249" extrusionOk="0">
                  <a:moveTo>
                    <a:pt x="1" y="0"/>
                  </a:moveTo>
                  <a:lnTo>
                    <a:pt x="2164" y="5248"/>
                  </a:lnTo>
                  <a:lnTo>
                    <a:pt x="9209" y="331"/>
                  </a:lnTo>
                  <a:lnTo>
                    <a:pt x="1" y="0"/>
                  </a:lnTo>
                  <a:close/>
                </a:path>
              </a:pathLst>
            </a:custGeom>
            <a:solidFill>
              <a:srgbClr val="F7EFEF"/>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30" name="Google Shape;230;p34"/>
            <p:cNvSpPr/>
            <p:nvPr/>
          </p:nvSpPr>
          <p:spPr>
            <a:xfrm>
              <a:off x="6760318" y="3155159"/>
              <a:ext cx="198984" cy="216699"/>
            </a:xfrm>
            <a:custGeom>
              <a:avLst/>
              <a:gdLst/>
              <a:ahLst/>
              <a:cxnLst/>
              <a:rect l="l" t="t" r="r" b="b"/>
              <a:pathLst>
                <a:path w="3190" h="3474" extrusionOk="0">
                  <a:moveTo>
                    <a:pt x="1" y="0"/>
                  </a:moveTo>
                  <a:lnTo>
                    <a:pt x="3189" y="3473"/>
                  </a:lnTo>
                  <a:lnTo>
                    <a:pt x="3189" y="3473"/>
                  </a:lnTo>
                  <a:lnTo>
                    <a:pt x="2834" y="102"/>
                  </a:lnTo>
                  <a:lnTo>
                    <a:pt x="1" y="0"/>
                  </a:lnTo>
                  <a:close/>
                </a:path>
              </a:pathLst>
            </a:custGeom>
            <a:solidFill>
              <a:srgbClr val="F7EFEF"/>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31" name="Google Shape;231;p34"/>
            <p:cNvSpPr/>
            <p:nvPr/>
          </p:nvSpPr>
          <p:spPr>
            <a:xfrm>
              <a:off x="6944706" y="2357537"/>
              <a:ext cx="209339" cy="98868"/>
            </a:xfrm>
            <a:custGeom>
              <a:avLst/>
              <a:gdLst/>
              <a:ahLst/>
              <a:cxnLst/>
              <a:rect l="l" t="t" r="r" b="b"/>
              <a:pathLst>
                <a:path w="3356" h="1585" extrusionOk="0">
                  <a:moveTo>
                    <a:pt x="1824" y="0"/>
                  </a:moveTo>
                  <a:cubicBezTo>
                    <a:pt x="1754" y="0"/>
                    <a:pt x="1683" y="22"/>
                    <a:pt x="1624" y="66"/>
                  </a:cubicBezTo>
                  <a:lnTo>
                    <a:pt x="1617" y="72"/>
                  </a:lnTo>
                  <a:lnTo>
                    <a:pt x="119" y="1179"/>
                  </a:lnTo>
                  <a:cubicBezTo>
                    <a:pt x="26" y="1247"/>
                    <a:pt x="0" y="1375"/>
                    <a:pt x="59" y="1474"/>
                  </a:cubicBezTo>
                  <a:cubicBezTo>
                    <a:pt x="101" y="1544"/>
                    <a:pt x="175" y="1584"/>
                    <a:pt x="252" y="1584"/>
                  </a:cubicBezTo>
                  <a:cubicBezTo>
                    <a:pt x="284" y="1584"/>
                    <a:pt x="316" y="1577"/>
                    <a:pt x="347" y="1563"/>
                  </a:cubicBezTo>
                  <a:lnTo>
                    <a:pt x="1854" y="873"/>
                  </a:lnTo>
                  <a:lnTo>
                    <a:pt x="1854" y="873"/>
                  </a:lnTo>
                  <a:lnTo>
                    <a:pt x="3032" y="1262"/>
                  </a:lnTo>
                  <a:cubicBezTo>
                    <a:pt x="3056" y="1270"/>
                    <a:pt x="3080" y="1274"/>
                    <a:pt x="3104" y="1274"/>
                  </a:cubicBezTo>
                  <a:cubicBezTo>
                    <a:pt x="3188" y="1274"/>
                    <a:pt x="3267" y="1227"/>
                    <a:pt x="3307" y="1147"/>
                  </a:cubicBezTo>
                  <a:cubicBezTo>
                    <a:pt x="3355" y="1045"/>
                    <a:pt x="3321" y="923"/>
                    <a:pt x="3227" y="861"/>
                  </a:cubicBezTo>
                  <a:lnTo>
                    <a:pt x="2009" y="56"/>
                  </a:lnTo>
                  <a:cubicBezTo>
                    <a:pt x="1953" y="19"/>
                    <a:pt x="1888" y="0"/>
                    <a:pt x="1824" y="0"/>
                  </a:cubicBezTo>
                  <a:close/>
                </a:path>
              </a:pathLst>
            </a:custGeom>
            <a:solidFill>
              <a:srgbClr val="1D1D1B"/>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32" name="Google Shape;232;p34"/>
            <p:cNvSpPr/>
            <p:nvPr/>
          </p:nvSpPr>
          <p:spPr>
            <a:xfrm>
              <a:off x="6199794" y="3820477"/>
              <a:ext cx="166236" cy="160560"/>
            </a:xfrm>
            <a:custGeom>
              <a:avLst/>
              <a:gdLst/>
              <a:ahLst/>
              <a:cxnLst/>
              <a:rect l="l" t="t" r="r" b="b"/>
              <a:pathLst>
                <a:path w="2665" h="2574" extrusionOk="0">
                  <a:moveTo>
                    <a:pt x="0" y="0"/>
                  </a:moveTo>
                  <a:cubicBezTo>
                    <a:pt x="0" y="0"/>
                    <a:pt x="467" y="2574"/>
                    <a:pt x="1310" y="2574"/>
                  </a:cubicBezTo>
                  <a:cubicBezTo>
                    <a:pt x="1317" y="2574"/>
                    <a:pt x="1325" y="2573"/>
                    <a:pt x="1332" y="2573"/>
                  </a:cubicBezTo>
                  <a:cubicBezTo>
                    <a:pt x="2191" y="2529"/>
                    <a:pt x="2664" y="0"/>
                    <a:pt x="266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33" name="Google Shape;233;p34"/>
            <p:cNvSpPr/>
            <p:nvPr/>
          </p:nvSpPr>
          <p:spPr>
            <a:xfrm>
              <a:off x="6540625" y="3155159"/>
              <a:ext cx="337649" cy="306773"/>
            </a:xfrm>
            <a:custGeom>
              <a:avLst/>
              <a:gdLst/>
              <a:ahLst/>
              <a:cxnLst/>
              <a:rect l="l" t="t" r="r" b="b"/>
              <a:pathLst>
                <a:path w="5413" h="4918" extrusionOk="0">
                  <a:moveTo>
                    <a:pt x="3523" y="0"/>
                  </a:moveTo>
                  <a:lnTo>
                    <a:pt x="0" y="2459"/>
                  </a:lnTo>
                  <a:lnTo>
                    <a:pt x="1535" y="4917"/>
                  </a:lnTo>
                  <a:lnTo>
                    <a:pt x="4364" y="4917"/>
                  </a:lnTo>
                  <a:lnTo>
                    <a:pt x="5412" y="2060"/>
                  </a:lnTo>
                  <a:lnTo>
                    <a:pt x="3523"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34" name="Google Shape;234;p34"/>
            <p:cNvSpPr/>
            <p:nvPr/>
          </p:nvSpPr>
          <p:spPr>
            <a:xfrm>
              <a:off x="6636312" y="3461869"/>
              <a:ext cx="176528" cy="97746"/>
            </a:xfrm>
            <a:custGeom>
              <a:avLst/>
              <a:gdLst/>
              <a:ahLst/>
              <a:cxnLst/>
              <a:rect l="l" t="t" r="r" b="b"/>
              <a:pathLst>
                <a:path w="2830" h="1567" extrusionOk="0">
                  <a:moveTo>
                    <a:pt x="1" y="0"/>
                  </a:moveTo>
                  <a:lnTo>
                    <a:pt x="428" y="1567"/>
                  </a:lnTo>
                  <a:lnTo>
                    <a:pt x="2551" y="1567"/>
                  </a:lnTo>
                  <a:lnTo>
                    <a:pt x="2830"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35" name="Google Shape;235;p34"/>
            <p:cNvSpPr/>
            <p:nvPr/>
          </p:nvSpPr>
          <p:spPr>
            <a:xfrm>
              <a:off x="6595455" y="3559552"/>
              <a:ext cx="243584" cy="394288"/>
            </a:xfrm>
            <a:custGeom>
              <a:avLst/>
              <a:gdLst/>
              <a:ahLst/>
              <a:cxnLst/>
              <a:rect l="l" t="t" r="r" b="b"/>
              <a:pathLst>
                <a:path w="3905" h="6321" extrusionOk="0">
                  <a:moveTo>
                    <a:pt x="1083" y="1"/>
                  </a:moveTo>
                  <a:lnTo>
                    <a:pt x="0" y="2256"/>
                  </a:lnTo>
                  <a:lnTo>
                    <a:pt x="2943" y="6320"/>
                  </a:lnTo>
                  <a:lnTo>
                    <a:pt x="3905" y="1494"/>
                  </a:lnTo>
                  <a:lnTo>
                    <a:pt x="320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7"/>
          <p:cNvSpPr/>
          <p:nvPr/>
        </p:nvSpPr>
        <p:spPr>
          <a:xfrm>
            <a:off x="-159345" y="1120130"/>
            <a:ext cx="3678900" cy="700800"/>
          </a:xfrm>
          <a:prstGeom prst="rect">
            <a:avLst/>
          </a:prstGeom>
          <a:solidFill>
            <a:schemeClr val="accent5"/>
          </a:solidFill>
          <a:ln>
            <a:noFill/>
          </a:ln>
        </p:spPr>
        <p:txBody>
          <a:bodyPr spcFirstLastPara="1" wrap="square" lIns="91425" tIns="91425" rIns="91425" bIns="91425" anchor="ctr" anchorCtr="0">
            <a:noAutofit/>
          </a:bodyPr>
          <a:lstStyle/>
          <a:p>
            <a:pPr algn="ctr">
              <a:buClr>
                <a:srgbClr val="000000"/>
              </a:buClr>
            </a:pPr>
            <a:r>
              <a:rPr lang="en-US" sz="1400" b="1" kern="0" dirty="0">
                <a:solidFill>
                  <a:srgbClr val="000000"/>
                </a:solidFill>
                <a:latin typeface="Arial"/>
                <a:cs typeface="Arial"/>
                <a:sym typeface="Arial"/>
              </a:rPr>
              <a:t>Martin Luther King Jr. Day</a:t>
            </a:r>
            <a:endParaRPr sz="1400" kern="0" dirty="0">
              <a:solidFill>
                <a:srgbClr val="000000"/>
              </a:solidFill>
              <a:latin typeface="Arial"/>
              <a:cs typeface="Arial"/>
              <a:sym typeface="Arial"/>
            </a:endParaRPr>
          </a:p>
        </p:txBody>
      </p:sp>
      <p:sp>
        <p:nvSpPr>
          <p:cNvPr id="263" name="Google Shape;263;p37"/>
          <p:cNvSpPr txBox="1">
            <a:spLocks noGrp="1"/>
          </p:cNvSpPr>
          <p:nvPr>
            <p:ph type="subTitle" idx="1"/>
          </p:nvPr>
        </p:nvSpPr>
        <p:spPr>
          <a:xfrm flipH="1">
            <a:off x="455118" y="2038758"/>
            <a:ext cx="4047355" cy="3461947"/>
          </a:xfrm>
          <a:prstGeom prst="rect">
            <a:avLst/>
          </a:prstGeom>
        </p:spPr>
        <p:txBody>
          <a:bodyPr spcFirstLastPara="1" wrap="square" lIns="91425" tIns="91425" rIns="91425" bIns="91425" anchor="t" anchorCtr="0">
            <a:noAutofit/>
          </a:bodyPr>
          <a:lstStyle/>
          <a:p>
            <a:pPr marL="0" indent="0" algn="ctr"/>
            <a:r>
              <a:rPr lang="en-US" sz="1800" dirty="0"/>
              <a:t>Martin Luther King Jr. was born in Atlanta, Georgia on the 15th of January, 1929. originally named Michael, his name was changed to Martin in </a:t>
            </a:r>
            <a:r>
              <a:rPr lang="en-US" sz="1800" dirty="0" err="1"/>
              <a:t>honour</a:t>
            </a:r>
            <a:r>
              <a:rPr lang="en-US" sz="1800" dirty="0"/>
              <a:t> of the founder of the protestant reformation, Martin Luther. He grew up in an era of racial oppression and government-sanctioned segregation. These injustices had a profound effect on his life.</a:t>
            </a:r>
            <a:endParaRPr sz="1800" dirty="0"/>
          </a:p>
        </p:txBody>
      </p:sp>
      <p:sp>
        <p:nvSpPr>
          <p:cNvPr id="2" name="Овал 1"/>
          <p:cNvSpPr/>
          <p:nvPr/>
        </p:nvSpPr>
        <p:spPr>
          <a:xfrm>
            <a:off x="4803648" y="2038758"/>
            <a:ext cx="4096512" cy="3058051"/>
          </a:xfrm>
          <a:prstGeom prst="ellipse">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ru-RU" sz="1400" kern="0">
              <a:solidFill>
                <a:srgbClr val="FFFFFF"/>
              </a:solidFill>
              <a:latin typeface="Arial"/>
              <a:sym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2097158" name="Рисунок 2097157"/>
          <p:cNvPicPr>
            <a:picLocks/>
          </p:cNvPicPr>
          <p:nvPr/>
        </p:nvPicPr>
        <p:blipFill>
          <a:blip r:embed="rId3" cstate="print"/>
          <a:stretch>
            <a:fillRect/>
          </a:stretch>
        </p:blipFill>
        <p:spPr>
          <a:xfrm>
            <a:off x="0" y="0"/>
            <a:ext cx="9144000" cy="4596996"/>
          </a:xfrm>
          <a:prstGeom prst="rect">
            <a:avLst/>
          </a:prstGeom>
        </p:spPr>
      </p:pic>
      <p:sp>
        <p:nvSpPr>
          <p:cNvPr id="1048652" name="TextBox 1048651"/>
          <p:cNvSpPr txBox="1"/>
          <p:nvPr/>
        </p:nvSpPr>
        <p:spPr>
          <a:xfrm>
            <a:off x="0" y="4881802"/>
            <a:ext cx="9223755" cy="1920240"/>
          </a:xfrm>
          <a:prstGeom prst="rect">
            <a:avLst/>
          </a:prstGeom>
        </p:spPr>
        <p:txBody>
          <a:bodyPr wrap="square" rtlCol="0">
            <a:spAutoFit/>
          </a:bodyPr>
          <a:lstStyle/>
          <a:p>
            <a:r>
              <a:rPr lang="en-US" altLang="ru" sz="4000" b="1">
                <a:solidFill>
                  <a:srgbClr val="000000"/>
                </a:solidFill>
                <a:latin typeface="Coming Soon"/>
              </a:rPr>
              <a:t>The USA has territories that are not part of any state, but belong to it. </a:t>
            </a:r>
            <a:endParaRPr lang="ru-RU" sz="4000" b="1">
              <a:solidFill>
                <a:srgbClr val="000000"/>
              </a:solidFill>
              <a:latin typeface="Coming Soon"/>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3" name="Овальная выноска 2"/>
          <p:cNvSpPr/>
          <p:nvPr/>
        </p:nvSpPr>
        <p:spPr>
          <a:xfrm flipH="1">
            <a:off x="536448" y="857250"/>
            <a:ext cx="4596384" cy="3121152"/>
          </a:xfrm>
          <a:prstGeom prst="wedgeEllipse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400" kern="0" dirty="0">
                <a:solidFill>
                  <a:srgbClr val="FFE9C9">
                    <a:lumMod val="10000"/>
                  </a:srgbClr>
                </a:solidFill>
                <a:latin typeface="Arial"/>
                <a:sym typeface="Arial"/>
              </a:rPr>
              <a:t>He became a community leader and began speaking out against oppression. In response to Rosa Parks arrest in 1955, he organized the 381 day Montgomery bus boycott. This led to the supreme court ruling that segregation transportation was unconstitutional. King was a proponent of non-violent protest - a philosophy he adopted from Mohandas Gandhi.</a:t>
            </a:r>
            <a:endParaRPr lang="ru-RU" sz="1400" kern="0" dirty="0">
              <a:solidFill>
                <a:srgbClr val="FFE9C9">
                  <a:lumMod val="10000"/>
                </a:srgbClr>
              </a:solidFill>
              <a:latin typeface="Arial"/>
              <a:sym typeface="Arial"/>
            </a:endParaRPr>
          </a:p>
        </p:txBody>
      </p:sp>
      <p:pic>
        <p:nvPicPr>
          <p:cNvPr id="5" name="Рисунок 4"/>
          <p:cNvPicPr>
            <a:picLocks noChangeAspect="1"/>
          </p:cNvPicPr>
          <p:nvPr/>
        </p:nvPicPr>
        <p:blipFill>
          <a:blip r:embed="rId3" cstate="print"/>
          <a:stretch>
            <a:fillRect/>
          </a:stretch>
        </p:blipFill>
        <p:spPr>
          <a:xfrm>
            <a:off x="4401312" y="2245614"/>
            <a:ext cx="3755136" cy="3755136"/>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grpSp>
        <p:nvGrpSpPr>
          <p:cNvPr id="610" name="Google Shape;610;p46"/>
          <p:cNvGrpSpPr/>
          <p:nvPr/>
        </p:nvGrpSpPr>
        <p:grpSpPr>
          <a:xfrm>
            <a:off x="5375529" y="1375810"/>
            <a:ext cx="3624431" cy="4520260"/>
            <a:chOff x="4024475" y="290075"/>
            <a:chExt cx="2098200" cy="2616800"/>
          </a:xfrm>
        </p:grpSpPr>
        <p:sp>
          <p:nvSpPr>
            <p:cNvPr id="611" name="Google Shape;611;p46"/>
            <p:cNvSpPr/>
            <p:nvPr/>
          </p:nvSpPr>
          <p:spPr>
            <a:xfrm>
              <a:off x="4665050" y="2192875"/>
              <a:ext cx="540400" cy="714000"/>
            </a:xfrm>
            <a:custGeom>
              <a:avLst/>
              <a:gdLst/>
              <a:ahLst/>
              <a:cxnLst/>
              <a:rect l="l" t="t" r="r" b="b"/>
              <a:pathLst>
                <a:path w="21616" h="28560" extrusionOk="0">
                  <a:moveTo>
                    <a:pt x="17652" y="0"/>
                  </a:moveTo>
                  <a:lnTo>
                    <a:pt x="5912" y="810"/>
                  </a:lnTo>
                  <a:cubicBezTo>
                    <a:pt x="4682" y="894"/>
                    <a:pt x="3096" y="10471"/>
                    <a:pt x="2863" y="11559"/>
                  </a:cubicBezTo>
                  <a:cubicBezTo>
                    <a:pt x="1632" y="17167"/>
                    <a:pt x="894" y="22826"/>
                    <a:pt x="0" y="28492"/>
                  </a:cubicBezTo>
                  <a:lnTo>
                    <a:pt x="5912" y="28492"/>
                  </a:lnTo>
                  <a:cubicBezTo>
                    <a:pt x="6275" y="28453"/>
                    <a:pt x="6618" y="22833"/>
                    <a:pt x="6709" y="22068"/>
                  </a:cubicBezTo>
                  <a:cubicBezTo>
                    <a:pt x="7065" y="19193"/>
                    <a:pt x="7732" y="16357"/>
                    <a:pt x="8710" y="13631"/>
                  </a:cubicBezTo>
                  <a:cubicBezTo>
                    <a:pt x="8949" y="12951"/>
                    <a:pt x="12087" y="6359"/>
                    <a:pt x="11999" y="6256"/>
                  </a:cubicBezTo>
                  <a:lnTo>
                    <a:pt x="11999" y="6256"/>
                  </a:lnTo>
                  <a:cubicBezTo>
                    <a:pt x="14823" y="9429"/>
                    <a:pt x="15949" y="13663"/>
                    <a:pt x="16357" y="17808"/>
                  </a:cubicBezTo>
                  <a:cubicBezTo>
                    <a:pt x="16571" y="19957"/>
                    <a:pt x="16590" y="22127"/>
                    <a:pt x="16558" y="24283"/>
                  </a:cubicBezTo>
                  <a:cubicBezTo>
                    <a:pt x="16532" y="25766"/>
                    <a:pt x="16020" y="28317"/>
                    <a:pt x="18138" y="28557"/>
                  </a:cubicBezTo>
                  <a:cubicBezTo>
                    <a:pt x="18153" y="28559"/>
                    <a:pt x="18178" y="28559"/>
                    <a:pt x="18211" y="28559"/>
                  </a:cubicBezTo>
                  <a:cubicBezTo>
                    <a:pt x="18617" y="28559"/>
                    <a:pt x="20263" y="28430"/>
                    <a:pt x="21108" y="28430"/>
                  </a:cubicBezTo>
                  <a:cubicBezTo>
                    <a:pt x="21412" y="28430"/>
                    <a:pt x="21612" y="28447"/>
                    <a:pt x="21615" y="28492"/>
                  </a:cubicBezTo>
                  <a:cubicBezTo>
                    <a:pt x="21110" y="18721"/>
                    <a:pt x="20165" y="9474"/>
                    <a:pt x="17652" y="0"/>
                  </a:cubicBezTo>
                  <a:close/>
                </a:path>
              </a:pathLst>
            </a:custGeom>
            <a:solidFill>
              <a:srgbClr val="AA4B2B"/>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12" name="Google Shape;612;p46"/>
            <p:cNvSpPr/>
            <p:nvPr/>
          </p:nvSpPr>
          <p:spPr>
            <a:xfrm>
              <a:off x="4178250" y="1436550"/>
              <a:ext cx="89400" cy="82975"/>
            </a:xfrm>
            <a:custGeom>
              <a:avLst/>
              <a:gdLst/>
              <a:ahLst/>
              <a:cxnLst/>
              <a:rect l="l" t="t" r="r" b="b"/>
              <a:pathLst>
                <a:path w="3576" h="3319" extrusionOk="0">
                  <a:moveTo>
                    <a:pt x="2332" y="0"/>
                  </a:moveTo>
                  <a:cubicBezTo>
                    <a:pt x="2332" y="0"/>
                    <a:pt x="1" y="622"/>
                    <a:pt x="467" y="2409"/>
                  </a:cubicBezTo>
                  <a:cubicBezTo>
                    <a:pt x="649" y="3106"/>
                    <a:pt x="1161" y="3318"/>
                    <a:pt x="1719" y="3318"/>
                  </a:cubicBezTo>
                  <a:cubicBezTo>
                    <a:pt x="2592" y="3318"/>
                    <a:pt x="3575" y="2798"/>
                    <a:pt x="3575" y="2798"/>
                  </a:cubicBezTo>
                  <a:lnTo>
                    <a:pt x="2332" y="0"/>
                  </a:lnTo>
                  <a:close/>
                </a:path>
              </a:pathLst>
            </a:custGeom>
            <a:solidFill>
              <a:srgbClr val="663917"/>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13" name="Google Shape;613;p46"/>
            <p:cNvSpPr/>
            <p:nvPr/>
          </p:nvSpPr>
          <p:spPr>
            <a:xfrm>
              <a:off x="4695150" y="1477975"/>
              <a:ext cx="116925" cy="138925"/>
            </a:xfrm>
            <a:custGeom>
              <a:avLst/>
              <a:gdLst/>
              <a:ahLst/>
              <a:cxnLst/>
              <a:rect l="l" t="t" r="r" b="b"/>
              <a:pathLst>
                <a:path w="4677" h="5557" extrusionOk="0">
                  <a:moveTo>
                    <a:pt x="2604" y="1"/>
                  </a:moveTo>
                  <a:lnTo>
                    <a:pt x="1" y="875"/>
                  </a:lnTo>
                  <a:lnTo>
                    <a:pt x="1477" y="5557"/>
                  </a:lnTo>
                  <a:lnTo>
                    <a:pt x="4676" y="4404"/>
                  </a:lnTo>
                  <a:lnTo>
                    <a:pt x="2604" y="1"/>
                  </a:lnTo>
                  <a:close/>
                </a:path>
              </a:pathLst>
            </a:custGeom>
            <a:solidFill>
              <a:srgbClr val="663917"/>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14" name="Google Shape;614;p46"/>
            <p:cNvSpPr/>
            <p:nvPr/>
          </p:nvSpPr>
          <p:spPr>
            <a:xfrm>
              <a:off x="4545100" y="1462125"/>
              <a:ext cx="577300" cy="791475"/>
            </a:xfrm>
            <a:custGeom>
              <a:avLst/>
              <a:gdLst/>
              <a:ahLst/>
              <a:cxnLst/>
              <a:rect l="l" t="t" r="r" b="b"/>
              <a:pathLst>
                <a:path w="23092" h="31659" extrusionOk="0">
                  <a:moveTo>
                    <a:pt x="16901" y="0"/>
                  </a:moveTo>
                  <a:lnTo>
                    <a:pt x="10808" y="2377"/>
                  </a:lnTo>
                  <a:cubicBezTo>
                    <a:pt x="10937" y="3510"/>
                    <a:pt x="10212" y="4481"/>
                    <a:pt x="8451" y="4760"/>
                  </a:cubicBezTo>
                  <a:cubicBezTo>
                    <a:pt x="8142" y="4810"/>
                    <a:pt x="7858" y="4832"/>
                    <a:pt x="7597" y="4832"/>
                  </a:cubicBezTo>
                  <a:cubicBezTo>
                    <a:pt x="6511" y="4832"/>
                    <a:pt x="5828" y="4451"/>
                    <a:pt x="5452" y="4138"/>
                  </a:cubicBezTo>
                  <a:cubicBezTo>
                    <a:pt x="3782" y="4572"/>
                    <a:pt x="440" y="5427"/>
                    <a:pt x="253" y="5472"/>
                  </a:cubicBezTo>
                  <a:cubicBezTo>
                    <a:pt x="0" y="5530"/>
                    <a:pt x="4546" y="20501"/>
                    <a:pt x="10898" y="31633"/>
                  </a:cubicBezTo>
                  <a:lnTo>
                    <a:pt x="23091" y="31659"/>
                  </a:lnTo>
                  <a:lnTo>
                    <a:pt x="23091" y="31659"/>
                  </a:lnTo>
                  <a:lnTo>
                    <a:pt x="19368" y="6657"/>
                  </a:lnTo>
                  <a:lnTo>
                    <a:pt x="16901" y="0"/>
                  </a:lnTo>
                  <a:close/>
                </a:path>
              </a:pathLst>
            </a:custGeom>
            <a:solidFill>
              <a:srgbClr val="BEC48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15" name="Google Shape;615;p46"/>
            <p:cNvSpPr/>
            <p:nvPr/>
          </p:nvSpPr>
          <p:spPr>
            <a:xfrm>
              <a:off x="4681400" y="1521525"/>
              <a:ext cx="137300" cy="61425"/>
            </a:xfrm>
            <a:custGeom>
              <a:avLst/>
              <a:gdLst/>
              <a:ahLst/>
              <a:cxnLst/>
              <a:rect l="l" t="t" r="r" b="b"/>
              <a:pathLst>
                <a:path w="5492" h="2457" extrusionOk="0">
                  <a:moveTo>
                    <a:pt x="5356" y="1"/>
                  </a:moveTo>
                  <a:lnTo>
                    <a:pt x="4630" y="286"/>
                  </a:lnTo>
                  <a:cubicBezTo>
                    <a:pt x="4630" y="286"/>
                    <a:pt x="4591" y="1056"/>
                    <a:pt x="3154" y="1523"/>
                  </a:cubicBezTo>
                  <a:cubicBezTo>
                    <a:pt x="2675" y="1678"/>
                    <a:pt x="2269" y="1730"/>
                    <a:pt x="1941" y="1730"/>
                  </a:cubicBezTo>
                  <a:cubicBezTo>
                    <a:pt x="1285" y="1730"/>
                    <a:pt x="939" y="1523"/>
                    <a:pt x="939" y="1523"/>
                  </a:cubicBezTo>
                  <a:lnTo>
                    <a:pt x="0" y="1769"/>
                  </a:lnTo>
                  <a:cubicBezTo>
                    <a:pt x="376" y="2077"/>
                    <a:pt x="1059" y="2456"/>
                    <a:pt x="2144" y="2456"/>
                  </a:cubicBezTo>
                  <a:cubicBezTo>
                    <a:pt x="2405" y="2456"/>
                    <a:pt x="2690" y="2434"/>
                    <a:pt x="2999" y="2384"/>
                  </a:cubicBezTo>
                  <a:cubicBezTo>
                    <a:pt x="4766" y="2099"/>
                    <a:pt x="5492" y="1128"/>
                    <a:pt x="5356" y="1"/>
                  </a:cubicBezTo>
                  <a:close/>
                </a:path>
              </a:pathLst>
            </a:custGeom>
            <a:solidFill>
              <a:srgbClr val="459DA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16" name="Google Shape;616;p46"/>
            <p:cNvSpPr/>
            <p:nvPr/>
          </p:nvSpPr>
          <p:spPr>
            <a:xfrm>
              <a:off x="4594475" y="1555700"/>
              <a:ext cx="333825" cy="716675"/>
            </a:xfrm>
            <a:custGeom>
              <a:avLst/>
              <a:gdLst/>
              <a:ahLst/>
              <a:cxnLst/>
              <a:rect l="l" t="t" r="r" b="b"/>
              <a:pathLst>
                <a:path w="13353" h="28667" extrusionOk="0">
                  <a:moveTo>
                    <a:pt x="2254" y="0"/>
                  </a:moveTo>
                  <a:lnTo>
                    <a:pt x="0" y="823"/>
                  </a:lnTo>
                  <a:cubicBezTo>
                    <a:pt x="0" y="823"/>
                    <a:pt x="3626" y="10413"/>
                    <a:pt x="738" y="12582"/>
                  </a:cubicBezTo>
                  <a:lnTo>
                    <a:pt x="8263" y="28667"/>
                  </a:lnTo>
                  <a:lnTo>
                    <a:pt x="13352" y="28667"/>
                  </a:lnTo>
                  <a:lnTo>
                    <a:pt x="2254" y="0"/>
                  </a:lnTo>
                  <a:close/>
                </a:path>
              </a:pathLst>
            </a:custGeom>
            <a:solidFill>
              <a:srgbClr val="459DA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17" name="Google Shape;617;p46"/>
            <p:cNvSpPr/>
            <p:nvPr/>
          </p:nvSpPr>
          <p:spPr>
            <a:xfrm>
              <a:off x="4823850" y="1484150"/>
              <a:ext cx="363300" cy="768800"/>
            </a:xfrm>
            <a:custGeom>
              <a:avLst/>
              <a:gdLst/>
              <a:ahLst/>
              <a:cxnLst/>
              <a:rect l="l" t="t" r="r" b="b"/>
              <a:pathLst>
                <a:path w="14532" h="30752" extrusionOk="0">
                  <a:moveTo>
                    <a:pt x="1892" y="0"/>
                  </a:moveTo>
                  <a:lnTo>
                    <a:pt x="1" y="609"/>
                  </a:lnTo>
                  <a:lnTo>
                    <a:pt x="9364" y="30752"/>
                  </a:lnTo>
                  <a:lnTo>
                    <a:pt x="14531" y="30693"/>
                  </a:lnTo>
                  <a:lnTo>
                    <a:pt x="8801" y="5271"/>
                  </a:lnTo>
                  <a:cubicBezTo>
                    <a:pt x="8801" y="5271"/>
                    <a:pt x="8578" y="5301"/>
                    <a:pt x="8218" y="5301"/>
                  </a:cubicBezTo>
                  <a:cubicBezTo>
                    <a:pt x="7291" y="5301"/>
                    <a:pt x="5455" y="5103"/>
                    <a:pt x="4177" y="3685"/>
                  </a:cubicBezTo>
                  <a:cubicBezTo>
                    <a:pt x="2818" y="2176"/>
                    <a:pt x="1892" y="0"/>
                    <a:pt x="1892" y="0"/>
                  </a:cubicBezTo>
                  <a:close/>
                </a:path>
              </a:pathLst>
            </a:custGeom>
            <a:solidFill>
              <a:srgbClr val="459DA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18" name="Google Shape;618;p46"/>
            <p:cNvSpPr/>
            <p:nvPr/>
          </p:nvSpPr>
          <p:spPr>
            <a:xfrm>
              <a:off x="5022500" y="1169300"/>
              <a:ext cx="92600" cy="90175"/>
            </a:xfrm>
            <a:custGeom>
              <a:avLst/>
              <a:gdLst/>
              <a:ahLst/>
              <a:cxnLst/>
              <a:rect l="l" t="t" r="r" b="b"/>
              <a:pathLst>
                <a:path w="3704" h="3607" extrusionOk="0">
                  <a:moveTo>
                    <a:pt x="2209" y="1"/>
                  </a:moveTo>
                  <a:cubicBezTo>
                    <a:pt x="1246" y="1"/>
                    <a:pt x="0" y="738"/>
                    <a:pt x="0" y="738"/>
                  </a:cubicBezTo>
                  <a:lnTo>
                    <a:pt x="991" y="3606"/>
                  </a:lnTo>
                  <a:cubicBezTo>
                    <a:pt x="991" y="3606"/>
                    <a:pt x="3704" y="2395"/>
                    <a:pt x="3251" y="738"/>
                  </a:cubicBezTo>
                  <a:cubicBezTo>
                    <a:pt x="3102" y="185"/>
                    <a:pt x="2691" y="1"/>
                    <a:pt x="2209" y="1"/>
                  </a:cubicBezTo>
                  <a:close/>
                </a:path>
              </a:pathLst>
            </a:custGeom>
            <a:solidFill>
              <a:srgbClr val="663917"/>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19" name="Google Shape;619;p46"/>
            <p:cNvSpPr/>
            <p:nvPr/>
          </p:nvSpPr>
          <p:spPr>
            <a:xfrm>
              <a:off x="4187825" y="1106200"/>
              <a:ext cx="910775" cy="459575"/>
            </a:xfrm>
            <a:custGeom>
              <a:avLst/>
              <a:gdLst/>
              <a:ahLst/>
              <a:cxnLst/>
              <a:rect l="l" t="t" r="r" b="b"/>
              <a:pathLst>
                <a:path w="36431" h="18383" extrusionOk="0">
                  <a:moveTo>
                    <a:pt x="25885" y="1"/>
                  </a:moveTo>
                  <a:cubicBezTo>
                    <a:pt x="23427" y="1"/>
                    <a:pt x="20436" y="408"/>
                    <a:pt x="16836" y="1358"/>
                  </a:cubicBezTo>
                  <a:cubicBezTo>
                    <a:pt x="5653" y="4304"/>
                    <a:pt x="0" y="10087"/>
                    <a:pt x="2001" y="15338"/>
                  </a:cubicBezTo>
                  <a:cubicBezTo>
                    <a:pt x="2721" y="17229"/>
                    <a:pt x="4842" y="18382"/>
                    <a:pt x="8624" y="18382"/>
                  </a:cubicBezTo>
                  <a:cubicBezTo>
                    <a:pt x="11783" y="18382"/>
                    <a:pt x="16102" y="17578"/>
                    <a:pt x="21731" y="15727"/>
                  </a:cubicBezTo>
                  <a:cubicBezTo>
                    <a:pt x="34805" y="11440"/>
                    <a:pt x="36430" y="7069"/>
                    <a:pt x="35012" y="4155"/>
                  </a:cubicBezTo>
                  <a:cubicBezTo>
                    <a:pt x="33875" y="1810"/>
                    <a:pt x="31066" y="1"/>
                    <a:pt x="25885" y="1"/>
                  </a:cubicBezTo>
                  <a:close/>
                </a:path>
              </a:pathLst>
            </a:custGeom>
            <a:solidFill>
              <a:srgbClr val="7F4B24"/>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20" name="Google Shape;620;p46"/>
            <p:cNvSpPr/>
            <p:nvPr/>
          </p:nvSpPr>
          <p:spPr>
            <a:xfrm>
              <a:off x="4141575" y="1031900"/>
              <a:ext cx="930000" cy="406000"/>
            </a:xfrm>
            <a:custGeom>
              <a:avLst/>
              <a:gdLst/>
              <a:ahLst/>
              <a:cxnLst/>
              <a:rect l="l" t="t" r="r" b="b"/>
              <a:pathLst>
                <a:path w="37200" h="16240" extrusionOk="0">
                  <a:moveTo>
                    <a:pt x="22878" y="0"/>
                  </a:moveTo>
                  <a:cubicBezTo>
                    <a:pt x="20309" y="0"/>
                    <a:pt x="17281" y="421"/>
                    <a:pt x="14043" y="1416"/>
                  </a:cubicBezTo>
                  <a:cubicBezTo>
                    <a:pt x="5884" y="3922"/>
                    <a:pt x="5554" y="8526"/>
                    <a:pt x="5554" y="8526"/>
                  </a:cubicBezTo>
                  <a:cubicBezTo>
                    <a:pt x="1" y="10988"/>
                    <a:pt x="1877" y="16240"/>
                    <a:pt x="3514" y="16240"/>
                  </a:cubicBezTo>
                  <a:cubicBezTo>
                    <a:pt x="3581" y="16240"/>
                    <a:pt x="3649" y="16231"/>
                    <a:pt x="3715" y="16212"/>
                  </a:cubicBezTo>
                  <a:cubicBezTo>
                    <a:pt x="6506" y="15435"/>
                    <a:pt x="8571" y="10851"/>
                    <a:pt x="8571" y="10851"/>
                  </a:cubicBezTo>
                  <a:cubicBezTo>
                    <a:pt x="8571" y="10851"/>
                    <a:pt x="9489" y="11012"/>
                    <a:pt x="10848" y="11012"/>
                  </a:cubicBezTo>
                  <a:cubicBezTo>
                    <a:pt x="12315" y="11012"/>
                    <a:pt x="14298" y="10824"/>
                    <a:pt x="16199" y="10041"/>
                  </a:cubicBezTo>
                  <a:cubicBezTo>
                    <a:pt x="19871" y="8526"/>
                    <a:pt x="21619" y="4854"/>
                    <a:pt x="21619" y="4854"/>
                  </a:cubicBezTo>
                  <a:cubicBezTo>
                    <a:pt x="26041" y="6502"/>
                    <a:pt x="29328" y="7031"/>
                    <a:pt x="31663" y="7031"/>
                  </a:cubicBezTo>
                  <a:cubicBezTo>
                    <a:pt x="34037" y="7031"/>
                    <a:pt x="35426" y="6484"/>
                    <a:pt x="36021" y="6007"/>
                  </a:cubicBezTo>
                  <a:cubicBezTo>
                    <a:pt x="37199" y="5062"/>
                    <a:pt x="36791" y="2310"/>
                    <a:pt x="34259" y="1940"/>
                  </a:cubicBezTo>
                  <a:cubicBezTo>
                    <a:pt x="33961" y="1897"/>
                    <a:pt x="33682" y="1878"/>
                    <a:pt x="33423" y="1878"/>
                  </a:cubicBezTo>
                  <a:cubicBezTo>
                    <a:pt x="31610" y="1878"/>
                    <a:pt x="30763" y="2815"/>
                    <a:pt x="30763" y="2815"/>
                  </a:cubicBezTo>
                  <a:cubicBezTo>
                    <a:pt x="30179" y="1174"/>
                    <a:pt x="27167" y="0"/>
                    <a:pt x="22878" y="0"/>
                  </a:cubicBezTo>
                  <a:close/>
                </a:path>
              </a:pathLst>
            </a:custGeom>
            <a:solidFill>
              <a:srgbClr val="30040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21" name="Google Shape;621;p46"/>
            <p:cNvSpPr/>
            <p:nvPr/>
          </p:nvSpPr>
          <p:spPr>
            <a:xfrm>
              <a:off x="4921625" y="1271250"/>
              <a:ext cx="46000" cy="39375"/>
            </a:xfrm>
            <a:custGeom>
              <a:avLst/>
              <a:gdLst/>
              <a:ahLst/>
              <a:cxnLst/>
              <a:rect l="l" t="t" r="r" b="b"/>
              <a:pathLst>
                <a:path w="1840" h="1575" extrusionOk="0">
                  <a:moveTo>
                    <a:pt x="1050" y="1"/>
                  </a:moveTo>
                  <a:cubicBezTo>
                    <a:pt x="351" y="1"/>
                    <a:pt x="1" y="843"/>
                    <a:pt x="493" y="1341"/>
                  </a:cubicBezTo>
                  <a:cubicBezTo>
                    <a:pt x="654" y="1502"/>
                    <a:pt x="851" y="1574"/>
                    <a:pt x="1045" y="1574"/>
                  </a:cubicBezTo>
                  <a:cubicBezTo>
                    <a:pt x="1451" y="1574"/>
                    <a:pt x="1840" y="1258"/>
                    <a:pt x="1840" y="784"/>
                  </a:cubicBezTo>
                  <a:cubicBezTo>
                    <a:pt x="1840" y="351"/>
                    <a:pt x="1484" y="1"/>
                    <a:pt x="1050" y="1"/>
                  </a:cubicBezTo>
                  <a:close/>
                </a:path>
              </a:pathLst>
            </a:custGeom>
            <a:solidFill>
              <a:srgbClr val="AB4118"/>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22" name="Google Shape;622;p46"/>
            <p:cNvSpPr/>
            <p:nvPr/>
          </p:nvSpPr>
          <p:spPr>
            <a:xfrm>
              <a:off x="5207075" y="834000"/>
              <a:ext cx="55200" cy="138275"/>
            </a:xfrm>
            <a:custGeom>
              <a:avLst/>
              <a:gdLst/>
              <a:ahLst/>
              <a:cxnLst/>
              <a:rect l="l" t="t" r="r" b="b"/>
              <a:pathLst>
                <a:path w="2208" h="5531" extrusionOk="0">
                  <a:moveTo>
                    <a:pt x="1898" y="0"/>
                  </a:moveTo>
                  <a:cubicBezTo>
                    <a:pt x="1882" y="0"/>
                    <a:pt x="1866" y="2"/>
                    <a:pt x="1851" y="7"/>
                  </a:cubicBezTo>
                  <a:cubicBezTo>
                    <a:pt x="1307" y="66"/>
                    <a:pt x="1003" y="674"/>
                    <a:pt x="951" y="1218"/>
                  </a:cubicBezTo>
                  <a:cubicBezTo>
                    <a:pt x="905" y="1762"/>
                    <a:pt x="1009" y="2332"/>
                    <a:pt x="847" y="2850"/>
                  </a:cubicBezTo>
                  <a:cubicBezTo>
                    <a:pt x="666" y="3426"/>
                    <a:pt x="167" y="3893"/>
                    <a:pt x="90" y="4488"/>
                  </a:cubicBezTo>
                  <a:cubicBezTo>
                    <a:pt x="0" y="5213"/>
                    <a:pt x="456" y="5530"/>
                    <a:pt x="959" y="5530"/>
                  </a:cubicBezTo>
                  <a:cubicBezTo>
                    <a:pt x="1476" y="5530"/>
                    <a:pt x="2044" y="5195"/>
                    <a:pt x="2123" y="4624"/>
                  </a:cubicBezTo>
                  <a:cubicBezTo>
                    <a:pt x="2207" y="4009"/>
                    <a:pt x="2032" y="3310"/>
                    <a:pt x="2058" y="2682"/>
                  </a:cubicBezTo>
                  <a:cubicBezTo>
                    <a:pt x="2090" y="1879"/>
                    <a:pt x="2175" y="1089"/>
                    <a:pt x="2110" y="279"/>
                  </a:cubicBezTo>
                  <a:cubicBezTo>
                    <a:pt x="2097" y="176"/>
                    <a:pt x="2071" y="53"/>
                    <a:pt x="1974" y="14"/>
                  </a:cubicBezTo>
                  <a:cubicBezTo>
                    <a:pt x="1950" y="6"/>
                    <a:pt x="1923" y="0"/>
                    <a:pt x="1898" y="0"/>
                  </a:cubicBezTo>
                  <a:close/>
                </a:path>
              </a:pathLst>
            </a:custGeom>
            <a:solidFill>
              <a:srgbClr val="E97D34"/>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23" name="Google Shape;623;p46"/>
            <p:cNvSpPr/>
            <p:nvPr/>
          </p:nvSpPr>
          <p:spPr>
            <a:xfrm>
              <a:off x="4676225" y="1214450"/>
              <a:ext cx="179550" cy="154300"/>
            </a:xfrm>
            <a:custGeom>
              <a:avLst/>
              <a:gdLst/>
              <a:ahLst/>
              <a:cxnLst/>
              <a:rect l="l" t="t" r="r" b="b"/>
              <a:pathLst>
                <a:path w="7182" h="6172" fill="none" extrusionOk="0">
                  <a:moveTo>
                    <a:pt x="0" y="0"/>
                  </a:moveTo>
                  <a:lnTo>
                    <a:pt x="700" y="2856"/>
                  </a:lnTo>
                  <a:lnTo>
                    <a:pt x="5517" y="2616"/>
                  </a:lnTo>
                  <a:cubicBezTo>
                    <a:pt x="6657" y="2564"/>
                    <a:pt x="7181" y="4047"/>
                    <a:pt x="6236" y="4688"/>
                  </a:cubicBezTo>
                  <a:cubicBezTo>
                    <a:pt x="5433" y="5232"/>
                    <a:pt x="3931" y="5776"/>
                    <a:pt x="1224" y="6171"/>
                  </a:cubicBezTo>
                </a:path>
              </a:pathLst>
            </a:custGeom>
            <a:noFill/>
            <a:ln w="6150" cap="rnd" cmpd="sng">
              <a:solidFill>
                <a:srgbClr val="291407"/>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24" name="Google Shape;624;p46"/>
            <p:cNvSpPr/>
            <p:nvPr/>
          </p:nvSpPr>
          <p:spPr>
            <a:xfrm>
              <a:off x="4489725" y="1291500"/>
              <a:ext cx="141525" cy="96175"/>
            </a:xfrm>
            <a:custGeom>
              <a:avLst/>
              <a:gdLst/>
              <a:ahLst/>
              <a:cxnLst/>
              <a:rect l="l" t="t" r="r" b="b"/>
              <a:pathLst>
                <a:path w="5661" h="3847" fill="none" extrusionOk="0">
                  <a:moveTo>
                    <a:pt x="4546" y="0"/>
                  </a:moveTo>
                  <a:cubicBezTo>
                    <a:pt x="4546" y="0"/>
                    <a:pt x="5660" y="2351"/>
                    <a:pt x="4080" y="3089"/>
                  </a:cubicBezTo>
                  <a:cubicBezTo>
                    <a:pt x="2468" y="3847"/>
                    <a:pt x="1166" y="1788"/>
                    <a:pt x="1166" y="1788"/>
                  </a:cubicBezTo>
                  <a:lnTo>
                    <a:pt x="1" y="2157"/>
                  </a:lnTo>
                </a:path>
              </a:pathLst>
            </a:custGeom>
            <a:noFill/>
            <a:ln w="6150" cap="rnd" cmpd="sng">
              <a:solidFill>
                <a:srgbClr val="291407"/>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25" name="Google Shape;625;p46"/>
            <p:cNvSpPr/>
            <p:nvPr/>
          </p:nvSpPr>
          <p:spPr>
            <a:xfrm>
              <a:off x="4750525" y="1204250"/>
              <a:ext cx="77250" cy="61200"/>
            </a:xfrm>
            <a:custGeom>
              <a:avLst/>
              <a:gdLst/>
              <a:ahLst/>
              <a:cxnLst/>
              <a:rect l="l" t="t" r="r" b="b"/>
              <a:pathLst>
                <a:path w="3090" h="2448" fill="none" extrusionOk="0">
                  <a:moveTo>
                    <a:pt x="0" y="829"/>
                  </a:moveTo>
                  <a:cubicBezTo>
                    <a:pt x="0" y="829"/>
                    <a:pt x="875" y="2448"/>
                    <a:pt x="1749" y="2098"/>
                  </a:cubicBezTo>
                  <a:cubicBezTo>
                    <a:pt x="2623" y="1748"/>
                    <a:pt x="2157" y="408"/>
                    <a:pt x="2157" y="408"/>
                  </a:cubicBezTo>
                  <a:cubicBezTo>
                    <a:pt x="2157" y="408"/>
                    <a:pt x="3089" y="0"/>
                    <a:pt x="2914" y="117"/>
                  </a:cubicBezTo>
                </a:path>
              </a:pathLst>
            </a:custGeom>
            <a:noFill/>
            <a:ln w="6150" cap="rnd" cmpd="sng">
              <a:solidFill>
                <a:srgbClr val="291407"/>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26" name="Google Shape;626;p46"/>
            <p:cNvSpPr/>
            <p:nvPr/>
          </p:nvSpPr>
          <p:spPr>
            <a:xfrm>
              <a:off x="4517575" y="1343950"/>
              <a:ext cx="388875" cy="153000"/>
            </a:xfrm>
            <a:custGeom>
              <a:avLst/>
              <a:gdLst/>
              <a:ahLst/>
              <a:cxnLst/>
              <a:rect l="l" t="t" r="r" b="b"/>
              <a:pathLst>
                <a:path w="15555" h="6120" fill="none" extrusionOk="0">
                  <a:moveTo>
                    <a:pt x="0" y="4546"/>
                  </a:moveTo>
                  <a:cubicBezTo>
                    <a:pt x="0" y="4546"/>
                    <a:pt x="7453" y="6120"/>
                    <a:pt x="15554" y="0"/>
                  </a:cubicBezTo>
                </a:path>
              </a:pathLst>
            </a:custGeom>
            <a:noFill/>
            <a:ln w="6150" cap="rnd" cmpd="sng">
              <a:solidFill>
                <a:srgbClr val="291407"/>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27" name="Google Shape;627;p46"/>
            <p:cNvSpPr/>
            <p:nvPr/>
          </p:nvSpPr>
          <p:spPr>
            <a:xfrm>
              <a:off x="4366850" y="1409675"/>
              <a:ext cx="66250" cy="56700"/>
            </a:xfrm>
            <a:custGeom>
              <a:avLst/>
              <a:gdLst/>
              <a:ahLst/>
              <a:cxnLst/>
              <a:rect l="l" t="t" r="r" b="b"/>
              <a:pathLst>
                <a:path w="2650" h="2268" extrusionOk="0">
                  <a:moveTo>
                    <a:pt x="1516" y="0"/>
                  </a:moveTo>
                  <a:cubicBezTo>
                    <a:pt x="506" y="0"/>
                    <a:pt x="1" y="1218"/>
                    <a:pt x="713" y="1930"/>
                  </a:cubicBezTo>
                  <a:cubicBezTo>
                    <a:pt x="944" y="2163"/>
                    <a:pt x="1229" y="2268"/>
                    <a:pt x="1509" y="2268"/>
                  </a:cubicBezTo>
                  <a:cubicBezTo>
                    <a:pt x="2091" y="2268"/>
                    <a:pt x="2649" y="1816"/>
                    <a:pt x="2649" y="1134"/>
                  </a:cubicBezTo>
                  <a:cubicBezTo>
                    <a:pt x="2649" y="505"/>
                    <a:pt x="2138" y="0"/>
                    <a:pt x="1516" y="0"/>
                  </a:cubicBezTo>
                  <a:close/>
                </a:path>
              </a:pathLst>
            </a:custGeom>
            <a:solidFill>
              <a:srgbClr val="AB4118"/>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28" name="Google Shape;628;p46"/>
            <p:cNvSpPr/>
            <p:nvPr/>
          </p:nvSpPr>
          <p:spPr>
            <a:xfrm>
              <a:off x="4931750" y="958425"/>
              <a:ext cx="372925" cy="584125"/>
            </a:xfrm>
            <a:custGeom>
              <a:avLst/>
              <a:gdLst/>
              <a:ahLst/>
              <a:cxnLst/>
              <a:rect l="l" t="t" r="r" b="b"/>
              <a:pathLst>
                <a:path w="14917" h="23365" extrusionOk="0">
                  <a:moveTo>
                    <a:pt x="13025" y="1"/>
                  </a:moveTo>
                  <a:cubicBezTo>
                    <a:pt x="12907" y="1"/>
                    <a:pt x="12785" y="30"/>
                    <a:pt x="12670" y="62"/>
                  </a:cubicBezTo>
                  <a:lnTo>
                    <a:pt x="10921" y="515"/>
                  </a:lnTo>
                  <a:cubicBezTo>
                    <a:pt x="11711" y="5333"/>
                    <a:pt x="10572" y="10371"/>
                    <a:pt x="8046" y="14521"/>
                  </a:cubicBezTo>
                  <a:cubicBezTo>
                    <a:pt x="6803" y="16574"/>
                    <a:pt x="5216" y="18400"/>
                    <a:pt x="3352" y="19909"/>
                  </a:cubicBezTo>
                  <a:cubicBezTo>
                    <a:pt x="2723" y="20414"/>
                    <a:pt x="839" y="21178"/>
                    <a:pt x="522" y="21858"/>
                  </a:cubicBezTo>
                  <a:cubicBezTo>
                    <a:pt x="0" y="22967"/>
                    <a:pt x="1100" y="23364"/>
                    <a:pt x="2022" y="23364"/>
                  </a:cubicBezTo>
                  <a:cubicBezTo>
                    <a:pt x="2187" y="23364"/>
                    <a:pt x="2347" y="23351"/>
                    <a:pt x="2490" y="23328"/>
                  </a:cubicBezTo>
                  <a:cubicBezTo>
                    <a:pt x="6764" y="22622"/>
                    <a:pt x="10196" y="19229"/>
                    <a:pt x="12132" y="15357"/>
                  </a:cubicBezTo>
                  <a:cubicBezTo>
                    <a:pt x="14379" y="10804"/>
                    <a:pt x="14917" y="5592"/>
                    <a:pt x="13641" y="677"/>
                  </a:cubicBezTo>
                  <a:cubicBezTo>
                    <a:pt x="13576" y="424"/>
                    <a:pt x="13479" y="146"/>
                    <a:pt x="13239" y="42"/>
                  </a:cubicBezTo>
                  <a:cubicBezTo>
                    <a:pt x="13172" y="12"/>
                    <a:pt x="13099" y="1"/>
                    <a:pt x="13025" y="1"/>
                  </a:cubicBezTo>
                  <a:close/>
                </a:path>
              </a:pathLst>
            </a:custGeom>
            <a:solidFill>
              <a:srgbClr val="BEC48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29" name="Google Shape;629;p46"/>
            <p:cNvSpPr/>
            <p:nvPr/>
          </p:nvSpPr>
          <p:spPr>
            <a:xfrm>
              <a:off x="5043525" y="292825"/>
              <a:ext cx="327850" cy="1254625"/>
            </a:xfrm>
            <a:custGeom>
              <a:avLst/>
              <a:gdLst/>
              <a:ahLst/>
              <a:cxnLst/>
              <a:rect l="l" t="t" r="r" b="b"/>
              <a:pathLst>
                <a:path w="13114" h="50185" extrusionOk="0">
                  <a:moveTo>
                    <a:pt x="11980" y="1"/>
                  </a:moveTo>
                  <a:cubicBezTo>
                    <a:pt x="11896" y="564"/>
                    <a:pt x="1" y="50185"/>
                    <a:pt x="1" y="50185"/>
                  </a:cubicBezTo>
                  <a:lnTo>
                    <a:pt x="1458" y="50023"/>
                  </a:lnTo>
                  <a:lnTo>
                    <a:pt x="13113" y="163"/>
                  </a:lnTo>
                  <a:lnTo>
                    <a:pt x="11980" y="1"/>
                  </a:lnTo>
                  <a:close/>
                </a:path>
              </a:pathLst>
            </a:custGeom>
            <a:solidFill>
              <a:srgbClr val="AA4B2B"/>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30" name="Google Shape;630;p46"/>
            <p:cNvSpPr/>
            <p:nvPr/>
          </p:nvSpPr>
          <p:spPr>
            <a:xfrm>
              <a:off x="5187925" y="808250"/>
              <a:ext cx="81950" cy="161200"/>
            </a:xfrm>
            <a:custGeom>
              <a:avLst/>
              <a:gdLst/>
              <a:ahLst/>
              <a:cxnLst/>
              <a:rect l="l" t="t" r="r" b="b"/>
              <a:pathLst>
                <a:path w="3278" h="6448" extrusionOk="0">
                  <a:moveTo>
                    <a:pt x="1433" y="0"/>
                  </a:moveTo>
                  <a:cubicBezTo>
                    <a:pt x="1277" y="0"/>
                    <a:pt x="1111" y="68"/>
                    <a:pt x="933" y="228"/>
                  </a:cubicBezTo>
                  <a:cubicBezTo>
                    <a:pt x="869" y="280"/>
                    <a:pt x="823" y="357"/>
                    <a:pt x="804" y="442"/>
                  </a:cubicBezTo>
                  <a:cubicBezTo>
                    <a:pt x="797" y="519"/>
                    <a:pt x="804" y="597"/>
                    <a:pt x="830" y="675"/>
                  </a:cubicBezTo>
                  <a:lnTo>
                    <a:pt x="1108" y="1743"/>
                  </a:lnTo>
                  <a:cubicBezTo>
                    <a:pt x="976" y="1710"/>
                    <a:pt x="840" y="1686"/>
                    <a:pt x="707" y="1686"/>
                  </a:cubicBezTo>
                  <a:cubicBezTo>
                    <a:pt x="605" y="1686"/>
                    <a:pt x="504" y="1700"/>
                    <a:pt x="409" y="1737"/>
                  </a:cubicBezTo>
                  <a:cubicBezTo>
                    <a:pt x="189" y="1821"/>
                    <a:pt x="1" y="2054"/>
                    <a:pt x="59" y="2287"/>
                  </a:cubicBezTo>
                  <a:cubicBezTo>
                    <a:pt x="79" y="2391"/>
                    <a:pt x="150" y="2488"/>
                    <a:pt x="182" y="2591"/>
                  </a:cubicBezTo>
                  <a:cubicBezTo>
                    <a:pt x="208" y="2702"/>
                    <a:pt x="215" y="2818"/>
                    <a:pt x="202" y="2935"/>
                  </a:cubicBezTo>
                  <a:cubicBezTo>
                    <a:pt x="176" y="3783"/>
                    <a:pt x="273" y="4631"/>
                    <a:pt x="493" y="5447"/>
                  </a:cubicBezTo>
                  <a:cubicBezTo>
                    <a:pt x="597" y="5842"/>
                    <a:pt x="784" y="6282"/>
                    <a:pt x="1173" y="6412"/>
                  </a:cubicBezTo>
                  <a:cubicBezTo>
                    <a:pt x="1251" y="6437"/>
                    <a:pt x="1332" y="6447"/>
                    <a:pt x="1416" y="6447"/>
                  </a:cubicBezTo>
                  <a:cubicBezTo>
                    <a:pt x="1588" y="6447"/>
                    <a:pt x="1767" y="6404"/>
                    <a:pt x="1937" y="6360"/>
                  </a:cubicBezTo>
                  <a:cubicBezTo>
                    <a:pt x="2410" y="6231"/>
                    <a:pt x="2941" y="6069"/>
                    <a:pt x="3154" y="5628"/>
                  </a:cubicBezTo>
                  <a:cubicBezTo>
                    <a:pt x="3277" y="5389"/>
                    <a:pt x="3277" y="5104"/>
                    <a:pt x="3277" y="4838"/>
                  </a:cubicBezTo>
                  <a:cubicBezTo>
                    <a:pt x="3271" y="3751"/>
                    <a:pt x="3167" y="2727"/>
                    <a:pt x="2753" y="1717"/>
                  </a:cubicBezTo>
                  <a:cubicBezTo>
                    <a:pt x="2559" y="1245"/>
                    <a:pt x="2100" y="0"/>
                    <a:pt x="1433" y="0"/>
                  </a:cubicBezTo>
                  <a:close/>
                </a:path>
              </a:pathLst>
            </a:custGeom>
            <a:solidFill>
              <a:srgbClr val="663917"/>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31" name="Google Shape;631;p46"/>
            <p:cNvSpPr/>
            <p:nvPr/>
          </p:nvSpPr>
          <p:spPr>
            <a:xfrm>
              <a:off x="5418950" y="299250"/>
              <a:ext cx="703725" cy="303125"/>
            </a:xfrm>
            <a:custGeom>
              <a:avLst/>
              <a:gdLst/>
              <a:ahLst/>
              <a:cxnLst/>
              <a:rect l="l" t="t" r="r" b="b"/>
              <a:pathLst>
                <a:path w="28149" h="12125" extrusionOk="0">
                  <a:moveTo>
                    <a:pt x="1355" y="0"/>
                  </a:moveTo>
                  <a:cubicBezTo>
                    <a:pt x="931" y="0"/>
                    <a:pt x="481" y="8"/>
                    <a:pt x="0" y="22"/>
                  </a:cubicBezTo>
                  <a:cubicBezTo>
                    <a:pt x="0" y="22"/>
                    <a:pt x="39" y="132"/>
                    <a:pt x="71" y="715"/>
                  </a:cubicBezTo>
                  <a:cubicBezTo>
                    <a:pt x="7894" y="715"/>
                    <a:pt x="7945" y="2658"/>
                    <a:pt x="11591" y="6582"/>
                  </a:cubicBezTo>
                  <a:cubicBezTo>
                    <a:pt x="15256" y="10525"/>
                    <a:pt x="21207" y="11581"/>
                    <a:pt x="27708" y="12125"/>
                  </a:cubicBezTo>
                  <a:cubicBezTo>
                    <a:pt x="28039" y="11399"/>
                    <a:pt x="28149" y="11037"/>
                    <a:pt x="28123" y="10318"/>
                  </a:cubicBezTo>
                  <a:cubicBezTo>
                    <a:pt x="21485" y="9975"/>
                    <a:pt x="15774" y="9139"/>
                    <a:pt x="11759" y="5325"/>
                  </a:cubicBezTo>
                  <a:cubicBezTo>
                    <a:pt x="8011" y="1759"/>
                    <a:pt x="7968" y="0"/>
                    <a:pt x="1355" y="0"/>
                  </a:cubicBezTo>
                  <a:close/>
                </a:path>
              </a:pathLst>
            </a:custGeom>
            <a:solidFill>
              <a:srgbClr val="EA642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32" name="Google Shape;632;p46"/>
            <p:cNvSpPr/>
            <p:nvPr/>
          </p:nvSpPr>
          <p:spPr>
            <a:xfrm>
              <a:off x="5419600" y="317100"/>
              <a:ext cx="692075" cy="329950"/>
            </a:xfrm>
            <a:custGeom>
              <a:avLst/>
              <a:gdLst/>
              <a:ahLst/>
              <a:cxnLst/>
              <a:rect l="l" t="t" r="r" b="b"/>
              <a:pathLst>
                <a:path w="27683" h="13198" extrusionOk="0">
                  <a:moveTo>
                    <a:pt x="45" y="1"/>
                  </a:moveTo>
                  <a:cubicBezTo>
                    <a:pt x="71" y="577"/>
                    <a:pt x="91" y="1018"/>
                    <a:pt x="0" y="2326"/>
                  </a:cubicBezTo>
                  <a:cubicBezTo>
                    <a:pt x="161" y="2324"/>
                    <a:pt x="319" y="2323"/>
                    <a:pt x="473" y="2323"/>
                  </a:cubicBezTo>
                  <a:cubicBezTo>
                    <a:pt x="7741" y="2323"/>
                    <a:pt x="7394" y="4262"/>
                    <a:pt x="10995" y="7933"/>
                  </a:cubicBezTo>
                  <a:cubicBezTo>
                    <a:pt x="14712" y="11708"/>
                    <a:pt x="20164" y="12725"/>
                    <a:pt x="26594" y="13198"/>
                  </a:cubicBezTo>
                  <a:cubicBezTo>
                    <a:pt x="27112" y="12498"/>
                    <a:pt x="27352" y="12136"/>
                    <a:pt x="27682" y="11411"/>
                  </a:cubicBezTo>
                  <a:cubicBezTo>
                    <a:pt x="21181" y="10867"/>
                    <a:pt x="15230" y="9811"/>
                    <a:pt x="11565" y="5868"/>
                  </a:cubicBezTo>
                  <a:cubicBezTo>
                    <a:pt x="7919" y="1944"/>
                    <a:pt x="7868" y="1"/>
                    <a:pt x="45" y="1"/>
                  </a:cubicBezTo>
                  <a:close/>
                </a:path>
              </a:pathLst>
            </a:custGeom>
            <a:solidFill>
              <a:srgbClr val="459DA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33" name="Google Shape;633;p46"/>
            <p:cNvSpPr/>
            <p:nvPr/>
          </p:nvSpPr>
          <p:spPr>
            <a:xfrm>
              <a:off x="5419600" y="317100"/>
              <a:ext cx="692075" cy="329950"/>
            </a:xfrm>
            <a:custGeom>
              <a:avLst/>
              <a:gdLst/>
              <a:ahLst/>
              <a:cxnLst/>
              <a:rect l="l" t="t" r="r" b="b"/>
              <a:pathLst>
                <a:path w="27683" h="13198" extrusionOk="0">
                  <a:moveTo>
                    <a:pt x="45" y="1"/>
                  </a:moveTo>
                  <a:cubicBezTo>
                    <a:pt x="71" y="577"/>
                    <a:pt x="91" y="1018"/>
                    <a:pt x="0" y="2326"/>
                  </a:cubicBezTo>
                  <a:cubicBezTo>
                    <a:pt x="161" y="2324"/>
                    <a:pt x="319" y="2323"/>
                    <a:pt x="473" y="2323"/>
                  </a:cubicBezTo>
                  <a:cubicBezTo>
                    <a:pt x="7741" y="2323"/>
                    <a:pt x="7394" y="4262"/>
                    <a:pt x="10995" y="7933"/>
                  </a:cubicBezTo>
                  <a:cubicBezTo>
                    <a:pt x="14712" y="11708"/>
                    <a:pt x="20164" y="12725"/>
                    <a:pt x="26594" y="13198"/>
                  </a:cubicBezTo>
                  <a:cubicBezTo>
                    <a:pt x="27112" y="12498"/>
                    <a:pt x="27352" y="12136"/>
                    <a:pt x="27682" y="11411"/>
                  </a:cubicBezTo>
                  <a:cubicBezTo>
                    <a:pt x="21181" y="10867"/>
                    <a:pt x="15230" y="9811"/>
                    <a:pt x="11565" y="5868"/>
                  </a:cubicBezTo>
                  <a:cubicBezTo>
                    <a:pt x="7919" y="1944"/>
                    <a:pt x="7868" y="1"/>
                    <a:pt x="4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34" name="Google Shape;634;p46"/>
            <p:cNvSpPr/>
            <p:nvPr/>
          </p:nvSpPr>
          <p:spPr>
            <a:xfrm>
              <a:off x="5411825" y="375175"/>
              <a:ext cx="672650" cy="314450"/>
            </a:xfrm>
            <a:custGeom>
              <a:avLst/>
              <a:gdLst/>
              <a:ahLst/>
              <a:cxnLst/>
              <a:rect l="l" t="t" r="r" b="b"/>
              <a:pathLst>
                <a:path w="26906" h="12578" extrusionOk="0">
                  <a:moveTo>
                    <a:pt x="783" y="0"/>
                  </a:moveTo>
                  <a:cubicBezTo>
                    <a:pt x="629" y="0"/>
                    <a:pt x="472" y="1"/>
                    <a:pt x="311" y="3"/>
                  </a:cubicBezTo>
                  <a:cubicBezTo>
                    <a:pt x="214" y="1311"/>
                    <a:pt x="117" y="2029"/>
                    <a:pt x="0" y="2800"/>
                  </a:cubicBezTo>
                  <a:cubicBezTo>
                    <a:pt x="498" y="2782"/>
                    <a:pt x="959" y="2773"/>
                    <a:pt x="1389" y="2773"/>
                  </a:cubicBezTo>
                  <a:cubicBezTo>
                    <a:pt x="7417" y="2773"/>
                    <a:pt x="7153" y="4545"/>
                    <a:pt x="10477" y="7864"/>
                  </a:cubicBezTo>
                  <a:cubicBezTo>
                    <a:pt x="14084" y="11458"/>
                    <a:pt x="19413" y="12286"/>
                    <a:pt x="25552" y="12578"/>
                  </a:cubicBezTo>
                  <a:cubicBezTo>
                    <a:pt x="26090" y="11924"/>
                    <a:pt x="26387" y="11581"/>
                    <a:pt x="26905" y="10875"/>
                  </a:cubicBezTo>
                  <a:cubicBezTo>
                    <a:pt x="20475" y="10402"/>
                    <a:pt x="15023" y="9385"/>
                    <a:pt x="11313" y="5610"/>
                  </a:cubicBezTo>
                  <a:cubicBezTo>
                    <a:pt x="7705" y="1945"/>
                    <a:pt x="8052" y="0"/>
                    <a:pt x="783" y="0"/>
                  </a:cubicBezTo>
                  <a:close/>
                </a:path>
              </a:pathLst>
            </a:custGeom>
            <a:solidFill>
              <a:srgbClr val="EA642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35" name="Google Shape;635;p46"/>
            <p:cNvSpPr/>
            <p:nvPr/>
          </p:nvSpPr>
          <p:spPr>
            <a:xfrm>
              <a:off x="5402750" y="444475"/>
              <a:ext cx="647900" cy="288375"/>
            </a:xfrm>
            <a:custGeom>
              <a:avLst/>
              <a:gdLst/>
              <a:ahLst/>
              <a:cxnLst/>
              <a:rect l="l" t="t" r="r" b="b"/>
              <a:pathLst>
                <a:path w="25916" h="11535" extrusionOk="0">
                  <a:moveTo>
                    <a:pt x="1752" y="1"/>
                  </a:moveTo>
                  <a:cubicBezTo>
                    <a:pt x="1322" y="1"/>
                    <a:pt x="861" y="10"/>
                    <a:pt x="363" y="28"/>
                  </a:cubicBezTo>
                  <a:cubicBezTo>
                    <a:pt x="240" y="799"/>
                    <a:pt x="175" y="1187"/>
                    <a:pt x="1" y="1958"/>
                  </a:cubicBezTo>
                  <a:cubicBezTo>
                    <a:pt x="439" y="1945"/>
                    <a:pt x="847" y="1939"/>
                    <a:pt x="1230" y="1939"/>
                  </a:cubicBezTo>
                  <a:cubicBezTo>
                    <a:pt x="7167" y="1939"/>
                    <a:pt x="6770" y="3462"/>
                    <a:pt x="10219" y="6911"/>
                  </a:cubicBezTo>
                  <a:cubicBezTo>
                    <a:pt x="13780" y="10473"/>
                    <a:pt x="18753" y="11230"/>
                    <a:pt x="24879" y="11535"/>
                  </a:cubicBezTo>
                  <a:cubicBezTo>
                    <a:pt x="25190" y="10790"/>
                    <a:pt x="25378" y="10460"/>
                    <a:pt x="25915" y="9806"/>
                  </a:cubicBezTo>
                  <a:cubicBezTo>
                    <a:pt x="19776" y="9514"/>
                    <a:pt x="14447" y="8686"/>
                    <a:pt x="10840" y="5092"/>
                  </a:cubicBezTo>
                  <a:cubicBezTo>
                    <a:pt x="7516" y="1773"/>
                    <a:pt x="7780" y="1"/>
                    <a:pt x="1752" y="1"/>
                  </a:cubicBezTo>
                  <a:close/>
                </a:path>
              </a:pathLst>
            </a:custGeom>
            <a:solidFill>
              <a:srgbClr val="459DA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36" name="Google Shape;636;p46"/>
            <p:cNvSpPr/>
            <p:nvPr/>
          </p:nvSpPr>
          <p:spPr>
            <a:xfrm>
              <a:off x="5402750" y="444475"/>
              <a:ext cx="647900" cy="288375"/>
            </a:xfrm>
            <a:custGeom>
              <a:avLst/>
              <a:gdLst/>
              <a:ahLst/>
              <a:cxnLst/>
              <a:rect l="l" t="t" r="r" b="b"/>
              <a:pathLst>
                <a:path w="25916" h="11535" extrusionOk="0">
                  <a:moveTo>
                    <a:pt x="1752" y="1"/>
                  </a:moveTo>
                  <a:cubicBezTo>
                    <a:pt x="1322" y="1"/>
                    <a:pt x="861" y="10"/>
                    <a:pt x="363" y="28"/>
                  </a:cubicBezTo>
                  <a:cubicBezTo>
                    <a:pt x="240" y="799"/>
                    <a:pt x="175" y="1187"/>
                    <a:pt x="1" y="1958"/>
                  </a:cubicBezTo>
                  <a:cubicBezTo>
                    <a:pt x="439" y="1945"/>
                    <a:pt x="847" y="1939"/>
                    <a:pt x="1230" y="1939"/>
                  </a:cubicBezTo>
                  <a:cubicBezTo>
                    <a:pt x="7167" y="1939"/>
                    <a:pt x="6770" y="3462"/>
                    <a:pt x="10219" y="6911"/>
                  </a:cubicBezTo>
                  <a:cubicBezTo>
                    <a:pt x="13780" y="10473"/>
                    <a:pt x="18753" y="11230"/>
                    <a:pt x="24879" y="11535"/>
                  </a:cubicBezTo>
                  <a:cubicBezTo>
                    <a:pt x="25190" y="10790"/>
                    <a:pt x="25378" y="10460"/>
                    <a:pt x="25915" y="9806"/>
                  </a:cubicBezTo>
                  <a:cubicBezTo>
                    <a:pt x="19776" y="9514"/>
                    <a:pt x="14447" y="8686"/>
                    <a:pt x="10840" y="5092"/>
                  </a:cubicBezTo>
                  <a:cubicBezTo>
                    <a:pt x="7516" y="1773"/>
                    <a:pt x="7780" y="1"/>
                    <a:pt x="17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37" name="Google Shape;637;p46"/>
            <p:cNvSpPr/>
            <p:nvPr/>
          </p:nvSpPr>
          <p:spPr>
            <a:xfrm>
              <a:off x="5390450" y="492775"/>
              <a:ext cx="634300" cy="287675"/>
            </a:xfrm>
            <a:custGeom>
              <a:avLst/>
              <a:gdLst/>
              <a:ahLst/>
              <a:cxnLst/>
              <a:rect l="l" t="t" r="r" b="b"/>
              <a:pathLst>
                <a:path w="25372" h="11507" extrusionOk="0">
                  <a:moveTo>
                    <a:pt x="1722" y="0"/>
                  </a:moveTo>
                  <a:cubicBezTo>
                    <a:pt x="1339" y="0"/>
                    <a:pt x="931" y="7"/>
                    <a:pt x="493" y="19"/>
                  </a:cubicBezTo>
                  <a:cubicBezTo>
                    <a:pt x="324" y="790"/>
                    <a:pt x="221" y="1172"/>
                    <a:pt x="1" y="1936"/>
                  </a:cubicBezTo>
                  <a:cubicBezTo>
                    <a:pt x="381" y="1926"/>
                    <a:pt x="739" y="1921"/>
                    <a:pt x="1078" y="1921"/>
                  </a:cubicBezTo>
                  <a:cubicBezTo>
                    <a:pt x="7107" y="1921"/>
                    <a:pt x="6665" y="3462"/>
                    <a:pt x="10147" y="6896"/>
                  </a:cubicBezTo>
                  <a:cubicBezTo>
                    <a:pt x="13715" y="10412"/>
                    <a:pt x="18650" y="11189"/>
                    <a:pt x="24736" y="11507"/>
                  </a:cubicBezTo>
                  <a:cubicBezTo>
                    <a:pt x="24892" y="10853"/>
                    <a:pt x="25106" y="10218"/>
                    <a:pt x="25371" y="9596"/>
                  </a:cubicBezTo>
                  <a:cubicBezTo>
                    <a:pt x="19245" y="9292"/>
                    <a:pt x="14272" y="8534"/>
                    <a:pt x="10711" y="4973"/>
                  </a:cubicBezTo>
                  <a:cubicBezTo>
                    <a:pt x="7262" y="1524"/>
                    <a:pt x="7659" y="0"/>
                    <a:pt x="1722" y="0"/>
                  </a:cubicBezTo>
                  <a:close/>
                </a:path>
              </a:pathLst>
            </a:custGeom>
            <a:solidFill>
              <a:srgbClr val="EA642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38" name="Google Shape;638;p46"/>
            <p:cNvSpPr/>
            <p:nvPr/>
          </p:nvSpPr>
          <p:spPr>
            <a:xfrm>
              <a:off x="5375075" y="540950"/>
              <a:ext cx="633800" cy="287750"/>
            </a:xfrm>
            <a:custGeom>
              <a:avLst/>
              <a:gdLst/>
              <a:ahLst/>
              <a:cxnLst/>
              <a:rect l="l" t="t" r="r" b="b"/>
              <a:pathLst>
                <a:path w="25352" h="11510" extrusionOk="0">
                  <a:moveTo>
                    <a:pt x="1696" y="1"/>
                  </a:moveTo>
                  <a:cubicBezTo>
                    <a:pt x="1357" y="1"/>
                    <a:pt x="997" y="6"/>
                    <a:pt x="616" y="15"/>
                  </a:cubicBezTo>
                  <a:cubicBezTo>
                    <a:pt x="389" y="779"/>
                    <a:pt x="266" y="1162"/>
                    <a:pt x="0" y="1926"/>
                  </a:cubicBezTo>
                  <a:cubicBezTo>
                    <a:pt x="327" y="1919"/>
                    <a:pt x="637" y="1915"/>
                    <a:pt x="932" y="1915"/>
                  </a:cubicBezTo>
                  <a:cubicBezTo>
                    <a:pt x="7112" y="1915"/>
                    <a:pt x="6686" y="3475"/>
                    <a:pt x="10270" y="6899"/>
                  </a:cubicBezTo>
                  <a:cubicBezTo>
                    <a:pt x="13922" y="10376"/>
                    <a:pt x="18883" y="11179"/>
                    <a:pt x="24976" y="11509"/>
                  </a:cubicBezTo>
                  <a:cubicBezTo>
                    <a:pt x="25054" y="10862"/>
                    <a:pt x="25177" y="10214"/>
                    <a:pt x="25351" y="9586"/>
                  </a:cubicBezTo>
                  <a:cubicBezTo>
                    <a:pt x="19265" y="9262"/>
                    <a:pt x="14330" y="8485"/>
                    <a:pt x="10762" y="4969"/>
                  </a:cubicBezTo>
                  <a:cubicBezTo>
                    <a:pt x="7287" y="1536"/>
                    <a:pt x="7722" y="1"/>
                    <a:pt x="1696" y="1"/>
                  </a:cubicBezTo>
                  <a:close/>
                </a:path>
              </a:pathLst>
            </a:custGeom>
            <a:solidFill>
              <a:srgbClr val="459DA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39" name="Google Shape;639;p46"/>
            <p:cNvSpPr/>
            <p:nvPr/>
          </p:nvSpPr>
          <p:spPr>
            <a:xfrm>
              <a:off x="5375075" y="540950"/>
              <a:ext cx="633800" cy="287750"/>
            </a:xfrm>
            <a:custGeom>
              <a:avLst/>
              <a:gdLst/>
              <a:ahLst/>
              <a:cxnLst/>
              <a:rect l="l" t="t" r="r" b="b"/>
              <a:pathLst>
                <a:path w="25352" h="11510" extrusionOk="0">
                  <a:moveTo>
                    <a:pt x="1696" y="1"/>
                  </a:moveTo>
                  <a:cubicBezTo>
                    <a:pt x="1357" y="1"/>
                    <a:pt x="997" y="6"/>
                    <a:pt x="616" y="15"/>
                  </a:cubicBezTo>
                  <a:cubicBezTo>
                    <a:pt x="389" y="779"/>
                    <a:pt x="266" y="1162"/>
                    <a:pt x="0" y="1926"/>
                  </a:cubicBezTo>
                  <a:cubicBezTo>
                    <a:pt x="327" y="1919"/>
                    <a:pt x="637" y="1915"/>
                    <a:pt x="932" y="1915"/>
                  </a:cubicBezTo>
                  <a:cubicBezTo>
                    <a:pt x="7112" y="1915"/>
                    <a:pt x="6686" y="3475"/>
                    <a:pt x="10270" y="6899"/>
                  </a:cubicBezTo>
                  <a:cubicBezTo>
                    <a:pt x="13922" y="10376"/>
                    <a:pt x="18883" y="11179"/>
                    <a:pt x="24976" y="11509"/>
                  </a:cubicBezTo>
                  <a:cubicBezTo>
                    <a:pt x="25054" y="10862"/>
                    <a:pt x="25177" y="10214"/>
                    <a:pt x="25351" y="9586"/>
                  </a:cubicBezTo>
                  <a:cubicBezTo>
                    <a:pt x="19265" y="9262"/>
                    <a:pt x="14330" y="8485"/>
                    <a:pt x="10762" y="4969"/>
                  </a:cubicBezTo>
                  <a:cubicBezTo>
                    <a:pt x="7287" y="1536"/>
                    <a:pt x="7722" y="1"/>
                    <a:pt x="169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40" name="Google Shape;640;p46"/>
            <p:cNvSpPr/>
            <p:nvPr/>
          </p:nvSpPr>
          <p:spPr>
            <a:xfrm>
              <a:off x="5357425" y="588800"/>
              <a:ext cx="642225" cy="287175"/>
            </a:xfrm>
            <a:custGeom>
              <a:avLst/>
              <a:gdLst/>
              <a:ahLst/>
              <a:cxnLst/>
              <a:rect l="l" t="t" r="r" b="b"/>
              <a:pathLst>
                <a:path w="25689" h="11487" extrusionOk="0">
                  <a:moveTo>
                    <a:pt x="1644" y="1"/>
                  </a:moveTo>
                  <a:cubicBezTo>
                    <a:pt x="1349" y="1"/>
                    <a:pt x="1039" y="5"/>
                    <a:pt x="713" y="12"/>
                  </a:cubicBezTo>
                  <a:cubicBezTo>
                    <a:pt x="447" y="776"/>
                    <a:pt x="305" y="1158"/>
                    <a:pt x="1" y="1909"/>
                  </a:cubicBezTo>
                  <a:cubicBezTo>
                    <a:pt x="381" y="1898"/>
                    <a:pt x="740" y="1892"/>
                    <a:pt x="1080" y="1892"/>
                  </a:cubicBezTo>
                  <a:cubicBezTo>
                    <a:pt x="7224" y="1892"/>
                    <a:pt x="7007" y="3711"/>
                    <a:pt x="10523" y="6901"/>
                  </a:cubicBezTo>
                  <a:cubicBezTo>
                    <a:pt x="14279" y="10308"/>
                    <a:pt x="19608" y="11188"/>
                    <a:pt x="25630" y="11486"/>
                  </a:cubicBezTo>
                  <a:cubicBezTo>
                    <a:pt x="25520" y="10715"/>
                    <a:pt x="25585" y="10359"/>
                    <a:pt x="25688" y="9595"/>
                  </a:cubicBezTo>
                  <a:cubicBezTo>
                    <a:pt x="19589" y="9265"/>
                    <a:pt x="14628" y="8462"/>
                    <a:pt x="10983" y="4985"/>
                  </a:cubicBezTo>
                  <a:cubicBezTo>
                    <a:pt x="7392" y="1561"/>
                    <a:pt x="7818" y="1"/>
                    <a:pt x="1644" y="1"/>
                  </a:cubicBezTo>
                  <a:close/>
                </a:path>
              </a:pathLst>
            </a:custGeom>
            <a:solidFill>
              <a:srgbClr val="EA642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41" name="Google Shape;641;p46"/>
            <p:cNvSpPr/>
            <p:nvPr/>
          </p:nvSpPr>
          <p:spPr>
            <a:xfrm>
              <a:off x="5328275" y="636250"/>
              <a:ext cx="678175" cy="287950"/>
            </a:xfrm>
            <a:custGeom>
              <a:avLst/>
              <a:gdLst/>
              <a:ahLst/>
              <a:cxnLst/>
              <a:rect l="l" t="t" r="r" b="b"/>
              <a:pathLst>
                <a:path w="27127" h="11518" extrusionOk="0">
                  <a:moveTo>
                    <a:pt x="2243" y="1"/>
                  </a:moveTo>
                  <a:cubicBezTo>
                    <a:pt x="1902" y="1"/>
                    <a:pt x="1542" y="6"/>
                    <a:pt x="1160" y="17"/>
                  </a:cubicBezTo>
                  <a:cubicBezTo>
                    <a:pt x="856" y="775"/>
                    <a:pt x="584" y="1442"/>
                    <a:pt x="1" y="2679"/>
                  </a:cubicBezTo>
                  <a:cubicBezTo>
                    <a:pt x="601" y="2652"/>
                    <a:pt x="1151" y="2638"/>
                    <a:pt x="1657" y="2638"/>
                  </a:cubicBezTo>
                  <a:cubicBezTo>
                    <a:pt x="7323" y="2638"/>
                    <a:pt x="7512" y="4319"/>
                    <a:pt x="11275" y="7309"/>
                  </a:cubicBezTo>
                  <a:cubicBezTo>
                    <a:pt x="15419" y="10598"/>
                    <a:pt x="20988" y="11336"/>
                    <a:pt x="27126" y="11518"/>
                  </a:cubicBezTo>
                  <a:cubicBezTo>
                    <a:pt x="26977" y="10747"/>
                    <a:pt x="26906" y="10359"/>
                    <a:pt x="26796" y="9595"/>
                  </a:cubicBezTo>
                  <a:cubicBezTo>
                    <a:pt x="20768" y="9297"/>
                    <a:pt x="15438" y="8416"/>
                    <a:pt x="11683" y="5010"/>
                  </a:cubicBezTo>
                  <a:cubicBezTo>
                    <a:pt x="8173" y="1814"/>
                    <a:pt x="8390" y="1"/>
                    <a:pt x="2243" y="1"/>
                  </a:cubicBezTo>
                  <a:close/>
                </a:path>
              </a:pathLst>
            </a:custGeom>
            <a:solidFill>
              <a:srgbClr val="459DA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42" name="Google Shape;642;p46"/>
            <p:cNvSpPr/>
            <p:nvPr/>
          </p:nvSpPr>
          <p:spPr>
            <a:xfrm>
              <a:off x="5328275" y="636250"/>
              <a:ext cx="678175" cy="287950"/>
            </a:xfrm>
            <a:custGeom>
              <a:avLst/>
              <a:gdLst/>
              <a:ahLst/>
              <a:cxnLst/>
              <a:rect l="l" t="t" r="r" b="b"/>
              <a:pathLst>
                <a:path w="27127" h="11518" extrusionOk="0">
                  <a:moveTo>
                    <a:pt x="2243" y="1"/>
                  </a:moveTo>
                  <a:cubicBezTo>
                    <a:pt x="1902" y="1"/>
                    <a:pt x="1542" y="6"/>
                    <a:pt x="1160" y="17"/>
                  </a:cubicBezTo>
                  <a:cubicBezTo>
                    <a:pt x="856" y="775"/>
                    <a:pt x="584" y="1442"/>
                    <a:pt x="1" y="2679"/>
                  </a:cubicBezTo>
                  <a:cubicBezTo>
                    <a:pt x="601" y="2652"/>
                    <a:pt x="1151" y="2638"/>
                    <a:pt x="1657" y="2638"/>
                  </a:cubicBezTo>
                  <a:cubicBezTo>
                    <a:pt x="7323" y="2638"/>
                    <a:pt x="7512" y="4319"/>
                    <a:pt x="11275" y="7309"/>
                  </a:cubicBezTo>
                  <a:cubicBezTo>
                    <a:pt x="15419" y="10598"/>
                    <a:pt x="20988" y="11336"/>
                    <a:pt x="27126" y="11518"/>
                  </a:cubicBezTo>
                  <a:cubicBezTo>
                    <a:pt x="26977" y="10747"/>
                    <a:pt x="26906" y="10359"/>
                    <a:pt x="26796" y="9595"/>
                  </a:cubicBezTo>
                  <a:cubicBezTo>
                    <a:pt x="20768" y="9297"/>
                    <a:pt x="15438" y="8416"/>
                    <a:pt x="11683" y="5010"/>
                  </a:cubicBezTo>
                  <a:cubicBezTo>
                    <a:pt x="8173" y="1814"/>
                    <a:pt x="8390" y="1"/>
                    <a:pt x="224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43" name="Google Shape;643;p46"/>
            <p:cNvSpPr/>
            <p:nvPr/>
          </p:nvSpPr>
          <p:spPr>
            <a:xfrm>
              <a:off x="5290400" y="702225"/>
              <a:ext cx="726250" cy="269725"/>
            </a:xfrm>
            <a:custGeom>
              <a:avLst/>
              <a:gdLst/>
              <a:ahLst/>
              <a:cxnLst/>
              <a:rect l="l" t="t" r="r" b="b"/>
              <a:pathLst>
                <a:path w="29050" h="10789" extrusionOk="0">
                  <a:moveTo>
                    <a:pt x="3151" y="1"/>
                  </a:moveTo>
                  <a:cubicBezTo>
                    <a:pt x="2651" y="1"/>
                    <a:pt x="2108" y="14"/>
                    <a:pt x="1516" y="40"/>
                  </a:cubicBezTo>
                  <a:cubicBezTo>
                    <a:pt x="648" y="1192"/>
                    <a:pt x="318" y="1432"/>
                    <a:pt x="1" y="2002"/>
                  </a:cubicBezTo>
                  <a:cubicBezTo>
                    <a:pt x="599" y="1973"/>
                    <a:pt x="1153" y="1958"/>
                    <a:pt x="1668" y="1958"/>
                  </a:cubicBezTo>
                  <a:cubicBezTo>
                    <a:pt x="7525" y="1958"/>
                    <a:pt x="8332" y="3819"/>
                    <a:pt x="12427" y="6742"/>
                  </a:cubicBezTo>
                  <a:cubicBezTo>
                    <a:pt x="16934" y="9960"/>
                    <a:pt x="22723" y="10646"/>
                    <a:pt x="29049" y="10789"/>
                  </a:cubicBezTo>
                  <a:cubicBezTo>
                    <a:pt x="28881" y="10025"/>
                    <a:pt x="28790" y="9643"/>
                    <a:pt x="28641" y="8872"/>
                  </a:cubicBezTo>
                  <a:cubicBezTo>
                    <a:pt x="22503" y="8697"/>
                    <a:pt x="16927" y="7959"/>
                    <a:pt x="12790" y="4663"/>
                  </a:cubicBezTo>
                  <a:cubicBezTo>
                    <a:pt x="9022" y="1675"/>
                    <a:pt x="8838" y="1"/>
                    <a:pt x="3151" y="1"/>
                  </a:cubicBezTo>
                  <a:close/>
                </a:path>
              </a:pathLst>
            </a:custGeom>
            <a:solidFill>
              <a:srgbClr val="EA642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44" name="Google Shape;644;p46"/>
            <p:cNvSpPr/>
            <p:nvPr/>
          </p:nvSpPr>
          <p:spPr>
            <a:xfrm>
              <a:off x="5289925" y="757550"/>
              <a:ext cx="737250" cy="262175"/>
            </a:xfrm>
            <a:custGeom>
              <a:avLst/>
              <a:gdLst/>
              <a:ahLst/>
              <a:cxnLst/>
              <a:rect l="l" t="t" r="r" b="b"/>
              <a:pathLst>
                <a:path w="29490" h="10487" extrusionOk="0">
                  <a:moveTo>
                    <a:pt x="2230" y="0"/>
                  </a:moveTo>
                  <a:cubicBezTo>
                    <a:pt x="1675" y="0"/>
                    <a:pt x="1071" y="16"/>
                    <a:pt x="408" y="48"/>
                  </a:cubicBezTo>
                  <a:cubicBezTo>
                    <a:pt x="279" y="281"/>
                    <a:pt x="149" y="508"/>
                    <a:pt x="0" y="728"/>
                  </a:cubicBezTo>
                  <a:cubicBezTo>
                    <a:pt x="199" y="725"/>
                    <a:pt x="393" y="724"/>
                    <a:pt x="582" y="724"/>
                  </a:cubicBezTo>
                  <a:cubicBezTo>
                    <a:pt x="7529" y="724"/>
                    <a:pt x="8134" y="2571"/>
                    <a:pt x="12452" y="5830"/>
                  </a:cubicBezTo>
                  <a:cubicBezTo>
                    <a:pt x="16933" y="9211"/>
                    <a:pt x="23040" y="10130"/>
                    <a:pt x="29489" y="10486"/>
                  </a:cubicBezTo>
                  <a:cubicBezTo>
                    <a:pt x="29321" y="9722"/>
                    <a:pt x="29237" y="9340"/>
                    <a:pt x="29068" y="8576"/>
                  </a:cubicBezTo>
                  <a:cubicBezTo>
                    <a:pt x="22742" y="8440"/>
                    <a:pt x="16946" y="7747"/>
                    <a:pt x="12446" y="4529"/>
                  </a:cubicBezTo>
                  <a:cubicBezTo>
                    <a:pt x="8389" y="1634"/>
                    <a:pt x="7882" y="0"/>
                    <a:pt x="2230" y="0"/>
                  </a:cubicBezTo>
                  <a:close/>
                </a:path>
              </a:pathLst>
            </a:custGeom>
            <a:solidFill>
              <a:srgbClr val="459DA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45" name="Google Shape;645;p46"/>
            <p:cNvSpPr/>
            <p:nvPr/>
          </p:nvSpPr>
          <p:spPr>
            <a:xfrm>
              <a:off x="5259975" y="751050"/>
              <a:ext cx="767200" cy="268675"/>
            </a:xfrm>
            <a:custGeom>
              <a:avLst/>
              <a:gdLst/>
              <a:ahLst/>
              <a:cxnLst/>
              <a:rect l="l" t="t" r="r" b="b"/>
              <a:pathLst>
                <a:path w="30688" h="10747" extrusionOk="0">
                  <a:moveTo>
                    <a:pt x="2865" y="0"/>
                  </a:moveTo>
                  <a:cubicBezTo>
                    <a:pt x="2356" y="0"/>
                    <a:pt x="1809" y="14"/>
                    <a:pt x="1218" y="42"/>
                  </a:cubicBezTo>
                  <a:cubicBezTo>
                    <a:pt x="900" y="612"/>
                    <a:pt x="0" y="1176"/>
                    <a:pt x="0" y="1176"/>
                  </a:cubicBezTo>
                  <a:cubicBezTo>
                    <a:pt x="207" y="1173"/>
                    <a:pt x="410" y="1172"/>
                    <a:pt x="608" y="1172"/>
                  </a:cubicBezTo>
                  <a:cubicBezTo>
                    <a:pt x="7596" y="1172"/>
                    <a:pt x="9337" y="2835"/>
                    <a:pt x="13650" y="6090"/>
                  </a:cubicBezTo>
                  <a:cubicBezTo>
                    <a:pt x="18131" y="9471"/>
                    <a:pt x="24238" y="10390"/>
                    <a:pt x="30687" y="10746"/>
                  </a:cubicBezTo>
                  <a:cubicBezTo>
                    <a:pt x="30519" y="9982"/>
                    <a:pt x="30435" y="9600"/>
                    <a:pt x="30266" y="8829"/>
                  </a:cubicBezTo>
                  <a:cubicBezTo>
                    <a:pt x="23940" y="8693"/>
                    <a:pt x="18151" y="8001"/>
                    <a:pt x="13644" y="4782"/>
                  </a:cubicBezTo>
                  <a:cubicBezTo>
                    <a:pt x="9544" y="1857"/>
                    <a:pt x="8740" y="0"/>
                    <a:pt x="286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46" name="Google Shape;646;p46"/>
            <p:cNvSpPr/>
            <p:nvPr/>
          </p:nvSpPr>
          <p:spPr>
            <a:xfrm>
              <a:off x="5383500" y="290075"/>
              <a:ext cx="322325" cy="377050"/>
            </a:xfrm>
            <a:custGeom>
              <a:avLst/>
              <a:gdLst/>
              <a:ahLst/>
              <a:cxnLst/>
              <a:rect l="l" t="t" r="r" b="b"/>
              <a:pathLst>
                <a:path w="12893" h="15082" extrusionOk="0">
                  <a:moveTo>
                    <a:pt x="1378" y="0"/>
                  </a:moveTo>
                  <a:cubicBezTo>
                    <a:pt x="938" y="0"/>
                    <a:pt x="479" y="9"/>
                    <a:pt x="0" y="27"/>
                  </a:cubicBezTo>
                  <a:cubicBezTo>
                    <a:pt x="266" y="3251"/>
                    <a:pt x="1172" y="6884"/>
                    <a:pt x="279" y="10050"/>
                  </a:cubicBezTo>
                  <a:cubicBezTo>
                    <a:pt x="697" y="10032"/>
                    <a:pt x="1092" y="10023"/>
                    <a:pt x="1465" y="10023"/>
                  </a:cubicBezTo>
                  <a:cubicBezTo>
                    <a:pt x="6793" y="10023"/>
                    <a:pt x="7653" y="11905"/>
                    <a:pt x="10600" y="15082"/>
                  </a:cubicBezTo>
                  <a:cubicBezTo>
                    <a:pt x="11423" y="11961"/>
                    <a:pt x="12659" y="8555"/>
                    <a:pt x="12893" y="5369"/>
                  </a:cubicBezTo>
                  <a:cubicBezTo>
                    <a:pt x="9965" y="1674"/>
                    <a:pt x="7437" y="0"/>
                    <a:pt x="1378" y="0"/>
                  </a:cubicBezTo>
                  <a:close/>
                </a:path>
              </a:pathLst>
            </a:custGeom>
            <a:solidFill>
              <a:srgbClr val="459DA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47" name="Google Shape;647;p46"/>
            <p:cNvSpPr/>
            <p:nvPr/>
          </p:nvSpPr>
          <p:spPr>
            <a:xfrm>
              <a:off x="4024475" y="2167125"/>
              <a:ext cx="254675" cy="209525"/>
            </a:xfrm>
            <a:custGeom>
              <a:avLst/>
              <a:gdLst/>
              <a:ahLst/>
              <a:cxnLst/>
              <a:rect l="l" t="t" r="r" b="b"/>
              <a:pathLst>
                <a:path w="10187" h="8381" extrusionOk="0">
                  <a:moveTo>
                    <a:pt x="9312" y="1"/>
                  </a:moveTo>
                  <a:lnTo>
                    <a:pt x="6651" y="1866"/>
                  </a:lnTo>
                  <a:cubicBezTo>
                    <a:pt x="6651" y="1866"/>
                    <a:pt x="0" y="3089"/>
                    <a:pt x="72" y="3562"/>
                  </a:cubicBezTo>
                  <a:cubicBezTo>
                    <a:pt x="109" y="3834"/>
                    <a:pt x="1498" y="3892"/>
                    <a:pt x="2673" y="3892"/>
                  </a:cubicBezTo>
                  <a:cubicBezTo>
                    <a:pt x="3542" y="3892"/>
                    <a:pt x="4293" y="3860"/>
                    <a:pt x="4294" y="3860"/>
                  </a:cubicBezTo>
                  <a:lnTo>
                    <a:pt x="4294" y="3860"/>
                  </a:lnTo>
                  <a:cubicBezTo>
                    <a:pt x="4293" y="3860"/>
                    <a:pt x="693" y="6081"/>
                    <a:pt x="939" y="6496"/>
                  </a:cubicBezTo>
                  <a:cubicBezTo>
                    <a:pt x="961" y="6532"/>
                    <a:pt x="1008" y="6549"/>
                    <a:pt x="1073" y="6549"/>
                  </a:cubicBezTo>
                  <a:cubicBezTo>
                    <a:pt x="1736" y="6549"/>
                    <a:pt x="4384" y="4845"/>
                    <a:pt x="4384" y="4844"/>
                  </a:cubicBezTo>
                  <a:lnTo>
                    <a:pt x="4384" y="4844"/>
                  </a:lnTo>
                  <a:cubicBezTo>
                    <a:pt x="4384" y="4845"/>
                    <a:pt x="1924" y="8082"/>
                    <a:pt x="2487" y="8367"/>
                  </a:cubicBezTo>
                  <a:cubicBezTo>
                    <a:pt x="2505" y="8376"/>
                    <a:pt x="2525" y="8380"/>
                    <a:pt x="2549" y="8380"/>
                  </a:cubicBezTo>
                  <a:cubicBezTo>
                    <a:pt x="3255" y="8380"/>
                    <a:pt x="6398" y="4339"/>
                    <a:pt x="6398" y="4339"/>
                  </a:cubicBezTo>
                  <a:cubicBezTo>
                    <a:pt x="6398" y="4339"/>
                    <a:pt x="7163" y="6929"/>
                    <a:pt x="7668" y="6929"/>
                  </a:cubicBezTo>
                  <a:cubicBezTo>
                    <a:pt x="7670" y="6929"/>
                    <a:pt x="7672" y="6929"/>
                    <a:pt x="7674" y="6929"/>
                  </a:cubicBezTo>
                  <a:cubicBezTo>
                    <a:pt x="8185" y="6903"/>
                    <a:pt x="8108" y="2746"/>
                    <a:pt x="8108" y="2746"/>
                  </a:cubicBezTo>
                  <a:lnTo>
                    <a:pt x="10186" y="1114"/>
                  </a:lnTo>
                  <a:lnTo>
                    <a:pt x="9312" y="1"/>
                  </a:lnTo>
                  <a:close/>
                </a:path>
              </a:pathLst>
            </a:custGeom>
            <a:solidFill>
              <a:srgbClr val="663917"/>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48" name="Google Shape;648;p46"/>
            <p:cNvSpPr/>
            <p:nvPr/>
          </p:nvSpPr>
          <p:spPr>
            <a:xfrm>
              <a:off x="4185550" y="1590450"/>
              <a:ext cx="422050" cy="623575"/>
            </a:xfrm>
            <a:custGeom>
              <a:avLst/>
              <a:gdLst/>
              <a:ahLst/>
              <a:cxnLst/>
              <a:rect l="l" t="t" r="r" b="b"/>
              <a:pathLst>
                <a:path w="16882" h="24943" extrusionOk="0">
                  <a:moveTo>
                    <a:pt x="15021" y="0"/>
                  </a:moveTo>
                  <a:cubicBezTo>
                    <a:pt x="13998" y="0"/>
                    <a:pt x="13078" y="1735"/>
                    <a:pt x="12731" y="2515"/>
                  </a:cubicBezTo>
                  <a:cubicBezTo>
                    <a:pt x="11442" y="5409"/>
                    <a:pt x="10154" y="8297"/>
                    <a:pt x="8865" y="11192"/>
                  </a:cubicBezTo>
                  <a:cubicBezTo>
                    <a:pt x="6702" y="16042"/>
                    <a:pt x="4345" y="21125"/>
                    <a:pt x="0" y="24181"/>
                  </a:cubicBezTo>
                  <a:cubicBezTo>
                    <a:pt x="894" y="24635"/>
                    <a:pt x="1878" y="24894"/>
                    <a:pt x="2875" y="24939"/>
                  </a:cubicBezTo>
                  <a:cubicBezTo>
                    <a:pt x="2937" y="24941"/>
                    <a:pt x="2998" y="24943"/>
                    <a:pt x="3059" y="24943"/>
                  </a:cubicBezTo>
                  <a:cubicBezTo>
                    <a:pt x="3363" y="24943"/>
                    <a:pt x="3666" y="24907"/>
                    <a:pt x="3924" y="24751"/>
                  </a:cubicBezTo>
                  <a:cubicBezTo>
                    <a:pt x="4177" y="24602"/>
                    <a:pt x="4352" y="24350"/>
                    <a:pt x="4527" y="24110"/>
                  </a:cubicBezTo>
                  <a:cubicBezTo>
                    <a:pt x="8813" y="18036"/>
                    <a:pt x="13152" y="11865"/>
                    <a:pt x="15710" y="4885"/>
                  </a:cubicBezTo>
                  <a:cubicBezTo>
                    <a:pt x="16131" y="3732"/>
                    <a:pt x="16882" y="1246"/>
                    <a:pt x="15684" y="261"/>
                  </a:cubicBezTo>
                  <a:cubicBezTo>
                    <a:pt x="15461" y="79"/>
                    <a:pt x="15239" y="0"/>
                    <a:pt x="15021" y="0"/>
                  </a:cubicBezTo>
                  <a:close/>
                </a:path>
              </a:pathLst>
            </a:custGeom>
            <a:solidFill>
              <a:srgbClr val="BEC48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sp>
        <p:nvSpPr>
          <p:cNvPr id="8" name="Полилиния 7"/>
          <p:cNvSpPr/>
          <p:nvPr/>
        </p:nvSpPr>
        <p:spPr>
          <a:xfrm>
            <a:off x="606438" y="1037292"/>
            <a:ext cx="4548719" cy="3197830"/>
          </a:xfrm>
          <a:custGeom>
            <a:avLst/>
            <a:gdLst>
              <a:gd name="connsiteX0" fmla="*/ 1121664 w 5093105"/>
              <a:gd name="connsiteY0" fmla="*/ 127466 h 3403463"/>
              <a:gd name="connsiteX1" fmla="*/ 2877312 w 5093105"/>
              <a:gd name="connsiteY1" fmla="*/ 42122 h 3403463"/>
              <a:gd name="connsiteX2" fmla="*/ 5047488 w 5093105"/>
              <a:gd name="connsiteY2" fmla="*/ 359114 h 3403463"/>
              <a:gd name="connsiteX3" fmla="*/ 4096512 w 5093105"/>
              <a:gd name="connsiteY3" fmla="*/ 2797514 h 3403463"/>
              <a:gd name="connsiteX4" fmla="*/ 1146048 w 5093105"/>
              <a:gd name="connsiteY4" fmla="*/ 3297386 h 3403463"/>
              <a:gd name="connsiteX5" fmla="*/ 0 w 5093105"/>
              <a:gd name="connsiteY5" fmla="*/ 1163786 h 3403463"/>
              <a:gd name="connsiteX6" fmla="*/ 1121664 w 5093105"/>
              <a:gd name="connsiteY6" fmla="*/ 127466 h 340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3105" h="3403463">
                <a:moveTo>
                  <a:pt x="1121664" y="127466"/>
                </a:moveTo>
                <a:cubicBezTo>
                  <a:pt x="1601216" y="-59478"/>
                  <a:pt x="2223008" y="3514"/>
                  <a:pt x="2877312" y="42122"/>
                </a:cubicBezTo>
                <a:cubicBezTo>
                  <a:pt x="3531616" y="80730"/>
                  <a:pt x="4844288" y="-100118"/>
                  <a:pt x="5047488" y="359114"/>
                </a:cubicBezTo>
                <a:cubicBezTo>
                  <a:pt x="5250688" y="818346"/>
                  <a:pt x="4746752" y="2307802"/>
                  <a:pt x="4096512" y="2797514"/>
                </a:cubicBezTo>
                <a:cubicBezTo>
                  <a:pt x="3446272" y="3287226"/>
                  <a:pt x="1828800" y="3569674"/>
                  <a:pt x="1146048" y="3297386"/>
                </a:cubicBezTo>
                <a:cubicBezTo>
                  <a:pt x="463296" y="3025098"/>
                  <a:pt x="0" y="1688042"/>
                  <a:pt x="0" y="1163786"/>
                </a:cubicBezTo>
                <a:cubicBezTo>
                  <a:pt x="0" y="639530"/>
                  <a:pt x="642112" y="314410"/>
                  <a:pt x="1121664" y="127466"/>
                </a:cubicBezTo>
                <a:close/>
              </a:path>
            </a:pathLst>
          </a:cu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157163" lvl="6" indent="203200" algn="ctr">
              <a:buClr>
                <a:srgbClr val="000000"/>
              </a:buClr>
              <a:tabLst>
                <a:tab pos="1881188" algn="l"/>
              </a:tabLst>
            </a:pPr>
            <a:endParaRPr lang="ru-RU" sz="1400" kern="0" dirty="0">
              <a:solidFill>
                <a:srgbClr val="FFFFFF"/>
              </a:solidFill>
              <a:latin typeface="Arial"/>
              <a:sym typeface="Arial"/>
            </a:endParaRPr>
          </a:p>
        </p:txBody>
      </p:sp>
      <p:sp>
        <p:nvSpPr>
          <p:cNvPr id="9" name="TextBox 8"/>
          <p:cNvSpPr txBox="1"/>
          <p:nvPr/>
        </p:nvSpPr>
        <p:spPr>
          <a:xfrm>
            <a:off x="1449115" y="1375810"/>
            <a:ext cx="2719931" cy="1938992"/>
          </a:xfrm>
          <a:prstGeom prst="rect">
            <a:avLst/>
          </a:prstGeom>
          <a:noFill/>
        </p:spPr>
        <p:txBody>
          <a:bodyPr wrap="square" rtlCol="0">
            <a:spAutoFit/>
          </a:bodyPr>
          <a:lstStyle/>
          <a:p>
            <a:pPr algn="ctr">
              <a:buClr>
                <a:srgbClr val="000000"/>
              </a:buClr>
            </a:pPr>
            <a:r>
              <a:rPr lang="en-US" sz="1200" kern="0" dirty="0">
                <a:solidFill>
                  <a:srgbClr val="000000"/>
                </a:solidFill>
                <a:latin typeface="Chivo Light" panose="020B0604020202020204" charset="0"/>
                <a:ea typeface="Chivo Light" panose="020B0604020202020204" charset="0"/>
                <a:cs typeface="Chivo Light" panose="020B0604020202020204" charset="0"/>
                <a:sym typeface="Arial"/>
              </a:rPr>
              <a:t>In 1965 he participated in the March at Selma for African American voting rights. In 1968 in Memphis he gave his last speech. The next day, April 4th King was shot atop the 2nd-floor balcony on the Lorraine Motel in Memphis. Almost immediately, race riots and protest erupted across the country. King's funeral was attended by more than 100 thousand people.</a:t>
            </a:r>
            <a:endParaRPr lang="ru-RU" sz="1200" kern="0" dirty="0">
              <a:solidFill>
                <a:srgbClr val="000000"/>
              </a:solidFill>
              <a:latin typeface="Arial"/>
              <a:ea typeface="Chivo Light" panose="020B0604020202020204" charset="0"/>
              <a:cs typeface="Chivo Light" panose="020B0604020202020204" charset="0"/>
              <a:sym typeface="Aria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9"/>
          <p:cNvSpPr/>
          <p:nvPr/>
        </p:nvSpPr>
        <p:spPr>
          <a:xfrm>
            <a:off x="5478600" y="1080936"/>
            <a:ext cx="3665400" cy="1044000"/>
          </a:xfrm>
          <a:prstGeom prst="rect">
            <a:avLst/>
          </a:prstGeom>
          <a:solidFill>
            <a:schemeClr val="accent5"/>
          </a:solidFill>
          <a:ln>
            <a:noFill/>
          </a:ln>
        </p:spPr>
        <p:txBody>
          <a:bodyPr spcFirstLastPara="1" wrap="square" lIns="91425" tIns="91425" rIns="91425" bIns="91425" anchor="ctr" anchorCtr="0">
            <a:noAutofit/>
          </a:bodyPr>
          <a:lstStyle/>
          <a:p>
            <a:pPr algn="ctr">
              <a:buClr>
                <a:srgbClr val="000000"/>
              </a:buClr>
            </a:pPr>
            <a:r>
              <a:rPr lang="en-US" sz="1400" b="1" kern="0" dirty="0">
                <a:solidFill>
                  <a:srgbClr val="000000"/>
                </a:solidFill>
                <a:latin typeface="Arial"/>
                <a:cs typeface="Arial"/>
                <a:sym typeface="Arial"/>
              </a:rPr>
              <a:t>Martin Luther King Jr. Day</a:t>
            </a:r>
            <a:endParaRPr sz="1400" kern="0" dirty="0">
              <a:solidFill>
                <a:srgbClr val="FFFFFF"/>
              </a:solidFill>
              <a:latin typeface="Arial"/>
              <a:cs typeface="Arial"/>
              <a:sym typeface="Arial"/>
            </a:endParaRPr>
          </a:p>
        </p:txBody>
      </p:sp>
      <p:sp>
        <p:nvSpPr>
          <p:cNvPr id="325" name="Google Shape;325;p39"/>
          <p:cNvSpPr txBox="1">
            <a:spLocks noGrp="1"/>
          </p:cNvSpPr>
          <p:nvPr>
            <p:ph type="subTitle" idx="1"/>
          </p:nvPr>
        </p:nvSpPr>
        <p:spPr>
          <a:xfrm>
            <a:off x="5218290" y="2314182"/>
            <a:ext cx="3162000" cy="2016000"/>
          </a:xfrm>
          <a:prstGeom prst="rect">
            <a:avLst/>
          </a:prstGeom>
        </p:spPr>
        <p:txBody>
          <a:bodyPr spcFirstLastPara="1" wrap="square" lIns="91425" tIns="91425" rIns="91425" bIns="91425" anchor="t" anchorCtr="0">
            <a:noAutofit/>
          </a:bodyPr>
          <a:lstStyle/>
          <a:p>
            <a:pPr marL="0" indent="0" algn="ctr">
              <a:spcAft>
                <a:spcPts val="1600"/>
              </a:spcAft>
            </a:pPr>
            <a:r>
              <a:rPr lang="en-US" sz="1800" dirty="0"/>
              <a:t>King was posthumously awarded the Presidential Medal of Freedom and a Congressional Gold Medal of Honor. In 1983, the 3rd Monday of every January was declared Martin Luther King Jr. The day a public holiday in the United States.</a:t>
            </a:r>
            <a:endParaRPr sz="1800" dirty="0"/>
          </a:p>
        </p:txBody>
      </p:sp>
      <p:grpSp>
        <p:nvGrpSpPr>
          <p:cNvPr id="327" name="Google Shape;327;p39"/>
          <p:cNvGrpSpPr/>
          <p:nvPr/>
        </p:nvGrpSpPr>
        <p:grpSpPr>
          <a:xfrm>
            <a:off x="1020293" y="2301819"/>
            <a:ext cx="3702371" cy="2934180"/>
            <a:chOff x="763950" y="238075"/>
            <a:chExt cx="6604300" cy="5234000"/>
          </a:xfrm>
        </p:grpSpPr>
        <p:sp>
          <p:nvSpPr>
            <p:cNvPr id="328" name="Google Shape;328;p39"/>
            <p:cNvSpPr/>
            <p:nvPr/>
          </p:nvSpPr>
          <p:spPr>
            <a:xfrm>
              <a:off x="1278125" y="636400"/>
              <a:ext cx="4377400" cy="724575"/>
            </a:xfrm>
            <a:custGeom>
              <a:avLst/>
              <a:gdLst/>
              <a:ahLst/>
              <a:cxnLst/>
              <a:rect l="l" t="t" r="r" b="b"/>
              <a:pathLst>
                <a:path w="175096" h="28983" extrusionOk="0">
                  <a:moveTo>
                    <a:pt x="156052" y="0"/>
                  </a:moveTo>
                  <a:cubicBezTo>
                    <a:pt x="144122" y="0"/>
                    <a:pt x="125826" y="1578"/>
                    <a:pt x="99092" y="7469"/>
                  </a:cubicBezTo>
                  <a:cubicBezTo>
                    <a:pt x="59464" y="16195"/>
                    <a:pt x="27847" y="17554"/>
                    <a:pt x="11994" y="17554"/>
                  </a:cubicBezTo>
                  <a:cubicBezTo>
                    <a:pt x="4821" y="17554"/>
                    <a:pt x="875" y="17276"/>
                    <a:pt x="875" y="17276"/>
                  </a:cubicBezTo>
                  <a:lnTo>
                    <a:pt x="875" y="17276"/>
                  </a:lnTo>
                  <a:cubicBezTo>
                    <a:pt x="0" y="19424"/>
                    <a:pt x="13385" y="22327"/>
                    <a:pt x="13385" y="22327"/>
                  </a:cubicBezTo>
                  <a:cubicBezTo>
                    <a:pt x="13385" y="22327"/>
                    <a:pt x="1932" y="26563"/>
                    <a:pt x="2253" y="27473"/>
                  </a:cubicBezTo>
                  <a:cubicBezTo>
                    <a:pt x="2389" y="27871"/>
                    <a:pt x="10789" y="28983"/>
                    <a:pt x="23647" y="28983"/>
                  </a:cubicBezTo>
                  <a:cubicBezTo>
                    <a:pt x="40119" y="28983"/>
                    <a:pt x="63909" y="27159"/>
                    <a:pt x="87015" y="19676"/>
                  </a:cubicBezTo>
                  <a:cubicBezTo>
                    <a:pt x="128166" y="6351"/>
                    <a:pt x="175096" y="2098"/>
                    <a:pt x="175096" y="2098"/>
                  </a:cubicBezTo>
                  <a:cubicBezTo>
                    <a:pt x="175096" y="2098"/>
                    <a:pt x="169806" y="0"/>
                    <a:pt x="156052"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29" name="Google Shape;329;p39"/>
            <p:cNvSpPr/>
            <p:nvPr/>
          </p:nvSpPr>
          <p:spPr>
            <a:xfrm>
              <a:off x="5632975" y="685800"/>
              <a:ext cx="601025" cy="499250"/>
            </a:xfrm>
            <a:custGeom>
              <a:avLst/>
              <a:gdLst/>
              <a:ahLst/>
              <a:cxnLst/>
              <a:rect l="l" t="t" r="r" b="b"/>
              <a:pathLst>
                <a:path w="24041" h="19970" extrusionOk="0">
                  <a:moveTo>
                    <a:pt x="572" y="0"/>
                  </a:moveTo>
                  <a:cubicBezTo>
                    <a:pt x="9617" y="7442"/>
                    <a:pt x="1" y="19969"/>
                    <a:pt x="1" y="19969"/>
                  </a:cubicBezTo>
                  <a:cubicBezTo>
                    <a:pt x="24041" y="6273"/>
                    <a:pt x="573" y="0"/>
                    <a:pt x="572" y="0"/>
                  </a:cubicBezTo>
                  <a:close/>
                </a:path>
              </a:pathLst>
            </a:custGeom>
            <a:solidFill>
              <a:srgbClr val="5CB6C8"/>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30" name="Google Shape;330;p39"/>
            <p:cNvSpPr/>
            <p:nvPr/>
          </p:nvSpPr>
          <p:spPr>
            <a:xfrm>
              <a:off x="4725925" y="1170500"/>
              <a:ext cx="2268925" cy="2517175"/>
            </a:xfrm>
            <a:custGeom>
              <a:avLst/>
              <a:gdLst/>
              <a:ahLst/>
              <a:cxnLst/>
              <a:rect l="l" t="t" r="r" b="b"/>
              <a:pathLst>
                <a:path w="90757" h="100687" extrusionOk="0">
                  <a:moveTo>
                    <a:pt x="36802" y="1"/>
                  </a:moveTo>
                  <a:lnTo>
                    <a:pt x="36802" y="1"/>
                  </a:lnTo>
                  <a:cubicBezTo>
                    <a:pt x="36801" y="2"/>
                    <a:pt x="1" y="26243"/>
                    <a:pt x="33259" y="59345"/>
                  </a:cubicBezTo>
                  <a:cubicBezTo>
                    <a:pt x="65581" y="91515"/>
                    <a:pt x="53097" y="100203"/>
                    <a:pt x="52368" y="100667"/>
                  </a:cubicBezTo>
                  <a:lnTo>
                    <a:pt x="52368" y="100667"/>
                  </a:lnTo>
                  <a:cubicBezTo>
                    <a:pt x="53622" y="100224"/>
                    <a:pt x="90756" y="86701"/>
                    <a:pt x="71413" y="45969"/>
                  </a:cubicBezTo>
                  <a:cubicBezTo>
                    <a:pt x="56988" y="15595"/>
                    <a:pt x="31500" y="25896"/>
                    <a:pt x="36802" y="1"/>
                  </a:cubicBezTo>
                  <a:close/>
                  <a:moveTo>
                    <a:pt x="52368" y="100667"/>
                  </a:moveTo>
                  <a:lnTo>
                    <a:pt x="52368" y="100667"/>
                  </a:lnTo>
                  <a:cubicBezTo>
                    <a:pt x="52347" y="100674"/>
                    <a:pt x="52336" y="100678"/>
                    <a:pt x="52336" y="100678"/>
                  </a:cubicBezTo>
                  <a:lnTo>
                    <a:pt x="52336" y="100687"/>
                  </a:lnTo>
                  <a:cubicBezTo>
                    <a:pt x="52336" y="100687"/>
                    <a:pt x="52347" y="100680"/>
                    <a:pt x="52368" y="100667"/>
                  </a:cubicBezTo>
                  <a:close/>
                </a:path>
              </a:pathLst>
            </a:custGeom>
            <a:solidFill>
              <a:srgbClr val="5CB6C8"/>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31" name="Google Shape;331;p39"/>
            <p:cNvSpPr/>
            <p:nvPr/>
          </p:nvSpPr>
          <p:spPr>
            <a:xfrm>
              <a:off x="5482225" y="1130000"/>
              <a:ext cx="255825" cy="230125"/>
            </a:xfrm>
            <a:custGeom>
              <a:avLst/>
              <a:gdLst/>
              <a:ahLst/>
              <a:cxnLst/>
              <a:rect l="l" t="t" r="r" b="b"/>
              <a:pathLst>
                <a:path w="10233" h="9205" extrusionOk="0">
                  <a:moveTo>
                    <a:pt x="1959" y="1"/>
                  </a:moveTo>
                  <a:cubicBezTo>
                    <a:pt x="1500" y="1"/>
                    <a:pt x="911" y="35"/>
                    <a:pt x="347" y="252"/>
                  </a:cubicBezTo>
                  <a:cubicBezTo>
                    <a:pt x="157" y="330"/>
                    <a:pt x="27" y="503"/>
                    <a:pt x="1" y="711"/>
                  </a:cubicBezTo>
                  <a:cubicBezTo>
                    <a:pt x="10" y="859"/>
                    <a:pt x="61" y="1014"/>
                    <a:pt x="148" y="1144"/>
                  </a:cubicBezTo>
                  <a:cubicBezTo>
                    <a:pt x="252" y="1318"/>
                    <a:pt x="347" y="1508"/>
                    <a:pt x="425" y="1699"/>
                  </a:cubicBezTo>
                  <a:lnTo>
                    <a:pt x="477" y="1811"/>
                  </a:lnTo>
                  <a:cubicBezTo>
                    <a:pt x="469" y="1985"/>
                    <a:pt x="451" y="2132"/>
                    <a:pt x="451" y="2297"/>
                  </a:cubicBezTo>
                  <a:cubicBezTo>
                    <a:pt x="434" y="2842"/>
                    <a:pt x="469" y="3388"/>
                    <a:pt x="555" y="3934"/>
                  </a:cubicBezTo>
                  <a:cubicBezTo>
                    <a:pt x="651" y="4627"/>
                    <a:pt x="824" y="5311"/>
                    <a:pt x="1066" y="5970"/>
                  </a:cubicBezTo>
                  <a:cubicBezTo>
                    <a:pt x="1179" y="6273"/>
                    <a:pt x="1318" y="6568"/>
                    <a:pt x="1465" y="6862"/>
                  </a:cubicBezTo>
                  <a:cubicBezTo>
                    <a:pt x="1569" y="7070"/>
                    <a:pt x="1690" y="7269"/>
                    <a:pt x="1811" y="7469"/>
                  </a:cubicBezTo>
                  <a:lnTo>
                    <a:pt x="1907" y="7633"/>
                  </a:lnTo>
                  <a:lnTo>
                    <a:pt x="1993" y="7789"/>
                  </a:lnTo>
                  <a:cubicBezTo>
                    <a:pt x="2210" y="8153"/>
                    <a:pt x="2427" y="8534"/>
                    <a:pt x="2738" y="8829"/>
                  </a:cubicBezTo>
                  <a:cubicBezTo>
                    <a:pt x="2903" y="8993"/>
                    <a:pt x="3111" y="9115"/>
                    <a:pt x="3345" y="9175"/>
                  </a:cubicBezTo>
                  <a:cubicBezTo>
                    <a:pt x="3431" y="9196"/>
                    <a:pt x="3520" y="9204"/>
                    <a:pt x="3611" y="9204"/>
                  </a:cubicBezTo>
                  <a:cubicBezTo>
                    <a:pt x="3675" y="9204"/>
                    <a:pt x="3739" y="9200"/>
                    <a:pt x="3804" y="9193"/>
                  </a:cubicBezTo>
                  <a:cubicBezTo>
                    <a:pt x="3934" y="9158"/>
                    <a:pt x="4064" y="9089"/>
                    <a:pt x="4168" y="8993"/>
                  </a:cubicBezTo>
                  <a:cubicBezTo>
                    <a:pt x="4220" y="8941"/>
                    <a:pt x="4272" y="8889"/>
                    <a:pt x="4315" y="8837"/>
                  </a:cubicBezTo>
                  <a:lnTo>
                    <a:pt x="4385" y="8768"/>
                  </a:lnTo>
                  <a:cubicBezTo>
                    <a:pt x="4454" y="8690"/>
                    <a:pt x="4523" y="8621"/>
                    <a:pt x="4592" y="8552"/>
                  </a:cubicBezTo>
                  <a:lnTo>
                    <a:pt x="4748" y="8387"/>
                  </a:lnTo>
                  <a:lnTo>
                    <a:pt x="4809" y="8318"/>
                  </a:lnTo>
                  <a:cubicBezTo>
                    <a:pt x="5034" y="8075"/>
                    <a:pt x="5268" y="7833"/>
                    <a:pt x="5485" y="7590"/>
                  </a:cubicBezTo>
                  <a:cubicBezTo>
                    <a:pt x="5788" y="7252"/>
                    <a:pt x="6074" y="6897"/>
                    <a:pt x="6351" y="6550"/>
                  </a:cubicBezTo>
                  <a:cubicBezTo>
                    <a:pt x="6498" y="6368"/>
                    <a:pt x="6646" y="6186"/>
                    <a:pt x="6793" y="6005"/>
                  </a:cubicBezTo>
                  <a:lnTo>
                    <a:pt x="6828" y="5970"/>
                  </a:lnTo>
                  <a:lnTo>
                    <a:pt x="6836" y="5953"/>
                  </a:lnTo>
                  <a:cubicBezTo>
                    <a:pt x="7269" y="5476"/>
                    <a:pt x="7729" y="5017"/>
                    <a:pt x="8214" y="4584"/>
                  </a:cubicBezTo>
                  <a:cubicBezTo>
                    <a:pt x="8751" y="4116"/>
                    <a:pt x="9236" y="3596"/>
                    <a:pt x="9678" y="3033"/>
                  </a:cubicBezTo>
                  <a:cubicBezTo>
                    <a:pt x="9886" y="2773"/>
                    <a:pt x="10050" y="2487"/>
                    <a:pt x="10163" y="2167"/>
                  </a:cubicBezTo>
                  <a:cubicBezTo>
                    <a:pt x="10206" y="2028"/>
                    <a:pt x="10232" y="1881"/>
                    <a:pt x="10232" y="1734"/>
                  </a:cubicBezTo>
                  <a:cubicBezTo>
                    <a:pt x="10232" y="1552"/>
                    <a:pt x="10198" y="1370"/>
                    <a:pt x="10120" y="1196"/>
                  </a:cubicBezTo>
                  <a:cubicBezTo>
                    <a:pt x="10068" y="1075"/>
                    <a:pt x="9990" y="971"/>
                    <a:pt x="9903" y="884"/>
                  </a:cubicBezTo>
                  <a:cubicBezTo>
                    <a:pt x="9816" y="789"/>
                    <a:pt x="9712" y="703"/>
                    <a:pt x="9600" y="633"/>
                  </a:cubicBezTo>
                  <a:cubicBezTo>
                    <a:pt x="9357" y="495"/>
                    <a:pt x="9097" y="399"/>
                    <a:pt x="8820" y="347"/>
                  </a:cubicBezTo>
                  <a:cubicBezTo>
                    <a:pt x="8491" y="278"/>
                    <a:pt x="8162" y="226"/>
                    <a:pt x="7824" y="200"/>
                  </a:cubicBezTo>
                  <a:cubicBezTo>
                    <a:pt x="7460" y="165"/>
                    <a:pt x="7070" y="139"/>
                    <a:pt x="6620" y="113"/>
                  </a:cubicBezTo>
                  <a:cubicBezTo>
                    <a:pt x="6230" y="96"/>
                    <a:pt x="5823" y="87"/>
                    <a:pt x="5286" y="87"/>
                  </a:cubicBezTo>
                  <a:lnTo>
                    <a:pt x="4263" y="87"/>
                  </a:lnTo>
                  <a:cubicBezTo>
                    <a:pt x="3882" y="87"/>
                    <a:pt x="3492" y="70"/>
                    <a:pt x="3120" y="44"/>
                  </a:cubicBezTo>
                  <a:cubicBezTo>
                    <a:pt x="2842" y="27"/>
                    <a:pt x="2557" y="9"/>
                    <a:pt x="2279" y="1"/>
                  </a:cubicBezTo>
                  <a:cubicBezTo>
                    <a:pt x="2245" y="4"/>
                    <a:pt x="2210" y="5"/>
                    <a:pt x="2175" y="5"/>
                  </a:cubicBezTo>
                  <a:cubicBezTo>
                    <a:pt x="2105" y="5"/>
                    <a:pt x="2034" y="1"/>
                    <a:pt x="1959" y="1"/>
                  </a:cubicBezTo>
                  <a:close/>
                </a:path>
              </a:pathLst>
            </a:custGeom>
            <a:solidFill>
              <a:srgbClr val="F56F4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32" name="Google Shape;332;p39"/>
            <p:cNvSpPr/>
            <p:nvPr/>
          </p:nvSpPr>
          <p:spPr>
            <a:xfrm>
              <a:off x="1869400" y="238075"/>
              <a:ext cx="2659025" cy="1436225"/>
            </a:xfrm>
            <a:custGeom>
              <a:avLst/>
              <a:gdLst/>
              <a:ahLst/>
              <a:cxnLst/>
              <a:rect l="l" t="t" r="r" b="b"/>
              <a:pathLst>
                <a:path w="106361" h="57449" extrusionOk="0">
                  <a:moveTo>
                    <a:pt x="4166" y="0"/>
                  </a:moveTo>
                  <a:cubicBezTo>
                    <a:pt x="3818" y="0"/>
                    <a:pt x="3476" y="27"/>
                    <a:pt x="3128" y="80"/>
                  </a:cubicBezTo>
                  <a:lnTo>
                    <a:pt x="3128" y="89"/>
                  </a:lnTo>
                  <a:cubicBezTo>
                    <a:pt x="2452" y="184"/>
                    <a:pt x="1820" y="478"/>
                    <a:pt x="1300" y="929"/>
                  </a:cubicBezTo>
                  <a:cubicBezTo>
                    <a:pt x="693" y="1449"/>
                    <a:pt x="390" y="2298"/>
                    <a:pt x="251" y="2922"/>
                  </a:cubicBezTo>
                  <a:cubicBezTo>
                    <a:pt x="18" y="3909"/>
                    <a:pt x="0" y="4940"/>
                    <a:pt x="9" y="5919"/>
                  </a:cubicBezTo>
                  <a:cubicBezTo>
                    <a:pt x="44" y="8743"/>
                    <a:pt x="442" y="11767"/>
                    <a:pt x="1204" y="14903"/>
                  </a:cubicBezTo>
                  <a:cubicBezTo>
                    <a:pt x="1880" y="17719"/>
                    <a:pt x="2911" y="20656"/>
                    <a:pt x="4349" y="23896"/>
                  </a:cubicBezTo>
                  <a:cubicBezTo>
                    <a:pt x="5631" y="26755"/>
                    <a:pt x="7122" y="29518"/>
                    <a:pt x="8802" y="32169"/>
                  </a:cubicBezTo>
                  <a:cubicBezTo>
                    <a:pt x="10318" y="34586"/>
                    <a:pt x="12129" y="37142"/>
                    <a:pt x="14347" y="39966"/>
                  </a:cubicBezTo>
                  <a:cubicBezTo>
                    <a:pt x="15239" y="41101"/>
                    <a:pt x="16183" y="42262"/>
                    <a:pt x="17249" y="43501"/>
                  </a:cubicBezTo>
                  <a:cubicBezTo>
                    <a:pt x="18115" y="44523"/>
                    <a:pt x="18904" y="45433"/>
                    <a:pt x="19753" y="46299"/>
                  </a:cubicBezTo>
                  <a:cubicBezTo>
                    <a:pt x="21122" y="47685"/>
                    <a:pt x="22707" y="49011"/>
                    <a:pt x="24622" y="50354"/>
                  </a:cubicBezTo>
                  <a:cubicBezTo>
                    <a:pt x="26380" y="51575"/>
                    <a:pt x="28225" y="52658"/>
                    <a:pt x="30149" y="53602"/>
                  </a:cubicBezTo>
                  <a:cubicBezTo>
                    <a:pt x="33372" y="55179"/>
                    <a:pt x="36733" y="56461"/>
                    <a:pt x="40181" y="57449"/>
                  </a:cubicBezTo>
                  <a:cubicBezTo>
                    <a:pt x="40501" y="57059"/>
                    <a:pt x="40848" y="56687"/>
                    <a:pt x="41212" y="56340"/>
                  </a:cubicBezTo>
                  <a:cubicBezTo>
                    <a:pt x="41844" y="55742"/>
                    <a:pt x="42520" y="55196"/>
                    <a:pt x="43230" y="54694"/>
                  </a:cubicBezTo>
                  <a:cubicBezTo>
                    <a:pt x="44625" y="53715"/>
                    <a:pt x="46107" y="52875"/>
                    <a:pt x="47657" y="52164"/>
                  </a:cubicBezTo>
                  <a:cubicBezTo>
                    <a:pt x="48065" y="51974"/>
                    <a:pt x="48480" y="51792"/>
                    <a:pt x="48896" y="51610"/>
                  </a:cubicBezTo>
                  <a:cubicBezTo>
                    <a:pt x="50499" y="50579"/>
                    <a:pt x="52249" y="49557"/>
                    <a:pt x="54086" y="48569"/>
                  </a:cubicBezTo>
                  <a:cubicBezTo>
                    <a:pt x="58911" y="45987"/>
                    <a:pt x="64438" y="43674"/>
                    <a:pt x="71482" y="41283"/>
                  </a:cubicBezTo>
                  <a:cubicBezTo>
                    <a:pt x="78378" y="38944"/>
                    <a:pt x="85282" y="36934"/>
                    <a:pt x="92005" y="35323"/>
                  </a:cubicBezTo>
                  <a:cubicBezTo>
                    <a:pt x="96164" y="34326"/>
                    <a:pt x="100244" y="33469"/>
                    <a:pt x="104151" y="32758"/>
                  </a:cubicBezTo>
                  <a:cubicBezTo>
                    <a:pt x="104896" y="32620"/>
                    <a:pt x="105615" y="32490"/>
                    <a:pt x="106308" y="32377"/>
                  </a:cubicBezTo>
                  <a:cubicBezTo>
                    <a:pt x="106308" y="32325"/>
                    <a:pt x="106308" y="32282"/>
                    <a:pt x="106317" y="32230"/>
                  </a:cubicBezTo>
                  <a:cubicBezTo>
                    <a:pt x="106360" y="30393"/>
                    <a:pt x="106152" y="28548"/>
                    <a:pt x="105676" y="26772"/>
                  </a:cubicBezTo>
                  <a:cubicBezTo>
                    <a:pt x="105217" y="25031"/>
                    <a:pt x="104489" y="23367"/>
                    <a:pt x="103536" y="21834"/>
                  </a:cubicBezTo>
                  <a:cubicBezTo>
                    <a:pt x="102549" y="20274"/>
                    <a:pt x="101379" y="18828"/>
                    <a:pt x="100053" y="17545"/>
                  </a:cubicBezTo>
                  <a:cubicBezTo>
                    <a:pt x="98815" y="16332"/>
                    <a:pt x="97342" y="15137"/>
                    <a:pt x="95557" y="13907"/>
                  </a:cubicBezTo>
                  <a:cubicBezTo>
                    <a:pt x="93972" y="12824"/>
                    <a:pt x="92308" y="11845"/>
                    <a:pt x="90593" y="10970"/>
                  </a:cubicBezTo>
                  <a:cubicBezTo>
                    <a:pt x="87162" y="9203"/>
                    <a:pt x="83316" y="7678"/>
                    <a:pt x="79157" y="6456"/>
                  </a:cubicBezTo>
                  <a:cubicBezTo>
                    <a:pt x="75796" y="5451"/>
                    <a:pt x="72053" y="4628"/>
                    <a:pt x="67722" y="3935"/>
                  </a:cubicBezTo>
                  <a:cubicBezTo>
                    <a:pt x="63988" y="3329"/>
                    <a:pt x="60072" y="2887"/>
                    <a:pt x="56087" y="2610"/>
                  </a:cubicBezTo>
                  <a:cubicBezTo>
                    <a:pt x="49251" y="2142"/>
                    <a:pt x="42511" y="1882"/>
                    <a:pt x="34498" y="1631"/>
                  </a:cubicBezTo>
                  <a:lnTo>
                    <a:pt x="32384" y="1561"/>
                  </a:lnTo>
                  <a:cubicBezTo>
                    <a:pt x="25990" y="1371"/>
                    <a:pt x="19380" y="1163"/>
                    <a:pt x="12891" y="721"/>
                  </a:cubicBezTo>
                  <a:cubicBezTo>
                    <a:pt x="11401" y="617"/>
                    <a:pt x="9807" y="504"/>
                    <a:pt x="8204" y="340"/>
                  </a:cubicBezTo>
                  <a:cubicBezTo>
                    <a:pt x="7910" y="305"/>
                    <a:pt x="7615" y="271"/>
                    <a:pt x="7321" y="245"/>
                  </a:cubicBezTo>
                  <a:cubicBezTo>
                    <a:pt x="6671" y="167"/>
                    <a:pt x="6030" y="97"/>
                    <a:pt x="5380" y="45"/>
                  </a:cubicBezTo>
                  <a:cubicBezTo>
                    <a:pt x="4973" y="11"/>
                    <a:pt x="4626" y="2"/>
                    <a:pt x="4315" y="2"/>
                  </a:cubicBezTo>
                  <a:cubicBezTo>
                    <a:pt x="4265" y="1"/>
                    <a:pt x="4215" y="0"/>
                    <a:pt x="416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33" name="Google Shape;333;p39"/>
            <p:cNvSpPr/>
            <p:nvPr/>
          </p:nvSpPr>
          <p:spPr>
            <a:xfrm>
              <a:off x="1734250" y="966275"/>
              <a:ext cx="3872100" cy="2005375"/>
            </a:xfrm>
            <a:custGeom>
              <a:avLst/>
              <a:gdLst/>
              <a:ahLst/>
              <a:cxnLst/>
              <a:rect l="l" t="t" r="r" b="b"/>
              <a:pathLst>
                <a:path w="154884" h="80215" extrusionOk="0">
                  <a:moveTo>
                    <a:pt x="136674" y="0"/>
                  </a:moveTo>
                  <a:cubicBezTo>
                    <a:pt x="135937" y="0"/>
                    <a:pt x="135131" y="26"/>
                    <a:pt x="134222" y="70"/>
                  </a:cubicBezTo>
                  <a:cubicBezTo>
                    <a:pt x="132723" y="139"/>
                    <a:pt x="131181" y="278"/>
                    <a:pt x="129518" y="494"/>
                  </a:cubicBezTo>
                  <a:cubicBezTo>
                    <a:pt x="127230" y="789"/>
                    <a:pt x="124952" y="1161"/>
                    <a:pt x="122752" y="1525"/>
                  </a:cubicBezTo>
                  <a:lnTo>
                    <a:pt x="122024" y="1646"/>
                  </a:lnTo>
                  <a:lnTo>
                    <a:pt x="120534" y="1889"/>
                  </a:lnTo>
                  <a:cubicBezTo>
                    <a:pt x="119563" y="2045"/>
                    <a:pt x="118602" y="2183"/>
                    <a:pt x="117623" y="2322"/>
                  </a:cubicBezTo>
                  <a:lnTo>
                    <a:pt x="117493" y="2339"/>
                  </a:lnTo>
                  <a:lnTo>
                    <a:pt x="116904" y="2426"/>
                  </a:lnTo>
                  <a:lnTo>
                    <a:pt x="115691" y="2608"/>
                  </a:lnTo>
                  <a:cubicBezTo>
                    <a:pt x="113820" y="2885"/>
                    <a:pt x="111810" y="3223"/>
                    <a:pt x="109566" y="3630"/>
                  </a:cubicBezTo>
                  <a:cubicBezTo>
                    <a:pt x="105659" y="4341"/>
                    <a:pt x="101570" y="5207"/>
                    <a:pt x="97411" y="6203"/>
                  </a:cubicBezTo>
                  <a:cubicBezTo>
                    <a:pt x="90697" y="7806"/>
                    <a:pt x="83792" y="9816"/>
                    <a:pt x="76888" y="12155"/>
                  </a:cubicBezTo>
                  <a:cubicBezTo>
                    <a:pt x="69853" y="14546"/>
                    <a:pt x="64326" y="16868"/>
                    <a:pt x="59492" y="19441"/>
                  </a:cubicBezTo>
                  <a:cubicBezTo>
                    <a:pt x="57655" y="20429"/>
                    <a:pt x="55905" y="21451"/>
                    <a:pt x="54294" y="22490"/>
                  </a:cubicBezTo>
                  <a:cubicBezTo>
                    <a:pt x="53886" y="22664"/>
                    <a:pt x="53471" y="22846"/>
                    <a:pt x="53063" y="23036"/>
                  </a:cubicBezTo>
                  <a:cubicBezTo>
                    <a:pt x="51513" y="23747"/>
                    <a:pt x="50031" y="24587"/>
                    <a:pt x="48636" y="25566"/>
                  </a:cubicBezTo>
                  <a:cubicBezTo>
                    <a:pt x="47926" y="26068"/>
                    <a:pt x="47250" y="26614"/>
                    <a:pt x="46609" y="27212"/>
                  </a:cubicBezTo>
                  <a:cubicBezTo>
                    <a:pt x="45916" y="27862"/>
                    <a:pt x="45310" y="28650"/>
                    <a:pt x="44816" y="29283"/>
                  </a:cubicBezTo>
                  <a:cubicBezTo>
                    <a:pt x="44599" y="29568"/>
                    <a:pt x="44400" y="29846"/>
                    <a:pt x="44209" y="30123"/>
                  </a:cubicBezTo>
                  <a:cubicBezTo>
                    <a:pt x="44071" y="30054"/>
                    <a:pt x="43941" y="29993"/>
                    <a:pt x="43802" y="29932"/>
                  </a:cubicBezTo>
                  <a:cubicBezTo>
                    <a:pt x="43222" y="29664"/>
                    <a:pt x="42624" y="29421"/>
                    <a:pt x="42044" y="29187"/>
                  </a:cubicBezTo>
                  <a:cubicBezTo>
                    <a:pt x="41810" y="29101"/>
                    <a:pt x="41567" y="29005"/>
                    <a:pt x="41342" y="28910"/>
                  </a:cubicBezTo>
                  <a:lnTo>
                    <a:pt x="40718" y="28650"/>
                  </a:lnTo>
                  <a:cubicBezTo>
                    <a:pt x="39973" y="28347"/>
                    <a:pt x="39219" y="28035"/>
                    <a:pt x="38457" y="27749"/>
                  </a:cubicBezTo>
                  <a:cubicBezTo>
                    <a:pt x="37660" y="27455"/>
                    <a:pt x="36594" y="27065"/>
                    <a:pt x="35546" y="26736"/>
                  </a:cubicBezTo>
                  <a:cubicBezTo>
                    <a:pt x="34498" y="26415"/>
                    <a:pt x="33458" y="26155"/>
                    <a:pt x="32583" y="25947"/>
                  </a:cubicBezTo>
                  <a:cubicBezTo>
                    <a:pt x="31379" y="25661"/>
                    <a:pt x="30452" y="25471"/>
                    <a:pt x="29568" y="25323"/>
                  </a:cubicBezTo>
                  <a:cubicBezTo>
                    <a:pt x="28615" y="25159"/>
                    <a:pt x="27576" y="25012"/>
                    <a:pt x="26311" y="24864"/>
                  </a:cubicBezTo>
                  <a:cubicBezTo>
                    <a:pt x="23461" y="24535"/>
                    <a:pt x="21130" y="24379"/>
                    <a:pt x="18982" y="24379"/>
                  </a:cubicBezTo>
                  <a:cubicBezTo>
                    <a:pt x="18592" y="24379"/>
                    <a:pt x="18211" y="24388"/>
                    <a:pt x="17821" y="24396"/>
                  </a:cubicBezTo>
                  <a:cubicBezTo>
                    <a:pt x="16365" y="24440"/>
                    <a:pt x="14919" y="24587"/>
                    <a:pt x="13481" y="24847"/>
                  </a:cubicBezTo>
                  <a:cubicBezTo>
                    <a:pt x="12865" y="24951"/>
                    <a:pt x="12268" y="25098"/>
                    <a:pt x="11670" y="25280"/>
                  </a:cubicBezTo>
                  <a:cubicBezTo>
                    <a:pt x="10942" y="25497"/>
                    <a:pt x="10240" y="25765"/>
                    <a:pt x="9556" y="26077"/>
                  </a:cubicBezTo>
                  <a:cubicBezTo>
                    <a:pt x="7122" y="27134"/>
                    <a:pt x="4973" y="29075"/>
                    <a:pt x="3500" y="31535"/>
                  </a:cubicBezTo>
                  <a:cubicBezTo>
                    <a:pt x="3076" y="32271"/>
                    <a:pt x="2703" y="33034"/>
                    <a:pt x="2391" y="33822"/>
                  </a:cubicBezTo>
                  <a:cubicBezTo>
                    <a:pt x="2106" y="34507"/>
                    <a:pt x="1854" y="35208"/>
                    <a:pt x="1655" y="35919"/>
                  </a:cubicBezTo>
                  <a:cubicBezTo>
                    <a:pt x="1404" y="36776"/>
                    <a:pt x="1179" y="37703"/>
                    <a:pt x="988" y="38674"/>
                  </a:cubicBezTo>
                  <a:cubicBezTo>
                    <a:pt x="174" y="42841"/>
                    <a:pt x="0" y="47302"/>
                    <a:pt x="485" y="51937"/>
                  </a:cubicBezTo>
                  <a:cubicBezTo>
                    <a:pt x="737" y="54346"/>
                    <a:pt x="1161" y="56737"/>
                    <a:pt x="1759" y="59085"/>
                  </a:cubicBezTo>
                  <a:cubicBezTo>
                    <a:pt x="2357" y="61380"/>
                    <a:pt x="3154" y="63624"/>
                    <a:pt x="4141" y="65781"/>
                  </a:cubicBezTo>
                  <a:cubicBezTo>
                    <a:pt x="5034" y="67757"/>
                    <a:pt x="6134" y="69628"/>
                    <a:pt x="7425" y="71369"/>
                  </a:cubicBezTo>
                  <a:cubicBezTo>
                    <a:pt x="8118" y="72296"/>
                    <a:pt x="8854" y="73180"/>
                    <a:pt x="9651" y="74012"/>
                  </a:cubicBezTo>
                  <a:cubicBezTo>
                    <a:pt x="10440" y="74817"/>
                    <a:pt x="11297" y="75562"/>
                    <a:pt x="12198" y="76247"/>
                  </a:cubicBezTo>
                  <a:cubicBezTo>
                    <a:pt x="13922" y="77555"/>
                    <a:pt x="15854" y="78560"/>
                    <a:pt x="17916" y="79227"/>
                  </a:cubicBezTo>
                  <a:cubicBezTo>
                    <a:pt x="18938" y="79565"/>
                    <a:pt x="19987" y="79807"/>
                    <a:pt x="21052" y="79955"/>
                  </a:cubicBezTo>
                  <a:cubicBezTo>
                    <a:pt x="22153" y="80128"/>
                    <a:pt x="23261" y="80206"/>
                    <a:pt x="24379" y="80215"/>
                  </a:cubicBezTo>
                  <a:lnTo>
                    <a:pt x="24847" y="80215"/>
                  </a:lnTo>
                  <a:cubicBezTo>
                    <a:pt x="26250" y="80171"/>
                    <a:pt x="27654" y="80015"/>
                    <a:pt x="29031" y="79747"/>
                  </a:cubicBezTo>
                  <a:cubicBezTo>
                    <a:pt x="30348" y="79504"/>
                    <a:pt x="31630" y="79140"/>
                    <a:pt x="32878" y="78664"/>
                  </a:cubicBezTo>
                  <a:cubicBezTo>
                    <a:pt x="34212" y="78153"/>
                    <a:pt x="35494" y="77538"/>
                    <a:pt x="36724" y="76819"/>
                  </a:cubicBezTo>
                  <a:cubicBezTo>
                    <a:pt x="37946" y="76082"/>
                    <a:pt x="39115" y="75268"/>
                    <a:pt x="40216" y="74375"/>
                  </a:cubicBezTo>
                  <a:cubicBezTo>
                    <a:pt x="41385" y="73449"/>
                    <a:pt x="42494" y="72444"/>
                    <a:pt x="43534" y="71378"/>
                  </a:cubicBezTo>
                  <a:cubicBezTo>
                    <a:pt x="44937" y="69186"/>
                    <a:pt x="46471" y="67090"/>
                    <a:pt x="48151" y="65097"/>
                  </a:cubicBezTo>
                  <a:cubicBezTo>
                    <a:pt x="49338" y="63694"/>
                    <a:pt x="50612" y="62325"/>
                    <a:pt x="51963" y="60982"/>
                  </a:cubicBezTo>
                  <a:cubicBezTo>
                    <a:pt x="52492" y="60254"/>
                    <a:pt x="53029" y="59492"/>
                    <a:pt x="53549" y="58721"/>
                  </a:cubicBezTo>
                  <a:cubicBezTo>
                    <a:pt x="54077" y="57924"/>
                    <a:pt x="54606" y="57127"/>
                    <a:pt x="55125" y="56321"/>
                  </a:cubicBezTo>
                  <a:cubicBezTo>
                    <a:pt x="55411" y="56477"/>
                    <a:pt x="55697" y="56624"/>
                    <a:pt x="55992" y="56763"/>
                  </a:cubicBezTo>
                  <a:cubicBezTo>
                    <a:pt x="56130" y="56823"/>
                    <a:pt x="56260" y="56893"/>
                    <a:pt x="56399" y="56962"/>
                  </a:cubicBezTo>
                  <a:cubicBezTo>
                    <a:pt x="56815" y="56607"/>
                    <a:pt x="57239" y="56269"/>
                    <a:pt x="57664" y="55922"/>
                  </a:cubicBezTo>
                  <a:cubicBezTo>
                    <a:pt x="61328" y="53012"/>
                    <a:pt x="65218" y="50387"/>
                    <a:pt x="69299" y="48099"/>
                  </a:cubicBezTo>
                  <a:cubicBezTo>
                    <a:pt x="73466" y="45769"/>
                    <a:pt x="77797" y="43759"/>
                    <a:pt x="82259" y="42070"/>
                  </a:cubicBezTo>
                  <a:cubicBezTo>
                    <a:pt x="86643" y="40398"/>
                    <a:pt x="91139" y="39029"/>
                    <a:pt x="95705" y="37981"/>
                  </a:cubicBezTo>
                  <a:cubicBezTo>
                    <a:pt x="99837" y="37045"/>
                    <a:pt x="103250" y="36473"/>
                    <a:pt x="106438" y="36187"/>
                  </a:cubicBezTo>
                  <a:cubicBezTo>
                    <a:pt x="108093" y="35962"/>
                    <a:pt x="109453" y="35806"/>
                    <a:pt x="110787" y="35693"/>
                  </a:cubicBezTo>
                  <a:cubicBezTo>
                    <a:pt x="112113" y="35572"/>
                    <a:pt x="113300" y="35486"/>
                    <a:pt x="114495" y="35486"/>
                  </a:cubicBezTo>
                  <a:lnTo>
                    <a:pt x="114712" y="35486"/>
                  </a:lnTo>
                  <a:cubicBezTo>
                    <a:pt x="115760" y="35494"/>
                    <a:pt x="116800" y="35590"/>
                    <a:pt x="117831" y="35763"/>
                  </a:cubicBezTo>
                  <a:cubicBezTo>
                    <a:pt x="118619" y="35884"/>
                    <a:pt x="119407" y="36075"/>
                    <a:pt x="120170" y="36335"/>
                  </a:cubicBezTo>
                  <a:cubicBezTo>
                    <a:pt x="120698" y="36516"/>
                    <a:pt x="121218" y="36733"/>
                    <a:pt x="121721" y="36967"/>
                  </a:cubicBezTo>
                  <a:cubicBezTo>
                    <a:pt x="121877" y="36993"/>
                    <a:pt x="122024" y="37036"/>
                    <a:pt x="122171" y="37080"/>
                  </a:cubicBezTo>
                  <a:cubicBezTo>
                    <a:pt x="122206" y="37088"/>
                    <a:pt x="122240" y="37097"/>
                    <a:pt x="122284" y="37114"/>
                  </a:cubicBezTo>
                  <a:lnTo>
                    <a:pt x="122171" y="37114"/>
                  </a:lnTo>
                  <a:cubicBezTo>
                    <a:pt x="122119" y="37114"/>
                    <a:pt x="122076" y="37106"/>
                    <a:pt x="122024" y="37106"/>
                  </a:cubicBezTo>
                  <a:lnTo>
                    <a:pt x="121989" y="37106"/>
                  </a:lnTo>
                  <a:cubicBezTo>
                    <a:pt x="122188" y="37192"/>
                    <a:pt x="122379" y="37305"/>
                    <a:pt x="122561" y="37409"/>
                  </a:cubicBezTo>
                  <a:cubicBezTo>
                    <a:pt x="123280" y="37842"/>
                    <a:pt x="123956" y="38336"/>
                    <a:pt x="124588" y="38899"/>
                  </a:cubicBezTo>
                  <a:cubicBezTo>
                    <a:pt x="126676" y="40762"/>
                    <a:pt x="128218" y="43577"/>
                    <a:pt x="128929" y="46826"/>
                  </a:cubicBezTo>
                  <a:cubicBezTo>
                    <a:pt x="129336" y="48767"/>
                    <a:pt x="129535" y="50750"/>
                    <a:pt x="129509" y="52743"/>
                  </a:cubicBezTo>
                  <a:cubicBezTo>
                    <a:pt x="130921" y="51877"/>
                    <a:pt x="132299" y="50967"/>
                    <a:pt x="133633" y="50023"/>
                  </a:cubicBezTo>
                  <a:cubicBezTo>
                    <a:pt x="136292" y="48134"/>
                    <a:pt x="138813" y="46055"/>
                    <a:pt x="141179" y="43802"/>
                  </a:cubicBezTo>
                  <a:cubicBezTo>
                    <a:pt x="142929" y="42122"/>
                    <a:pt x="144531" y="40294"/>
                    <a:pt x="145987" y="38353"/>
                  </a:cubicBezTo>
                  <a:cubicBezTo>
                    <a:pt x="147624" y="36170"/>
                    <a:pt x="149097" y="33874"/>
                    <a:pt x="150370" y="31466"/>
                  </a:cubicBezTo>
                  <a:cubicBezTo>
                    <a:pt x="150977" y="30339"/>
                    <a:pt x="151575" y="29066"/>
                    <a:pt x="152207" y="27576"/>
                  </a:cubicBezTo>
                  <a:cubicBezTo>
                    <a:pt x="152744" y="26302"/>
                    <a:pt x="153221" y="25012"/>
                    <a:pt x="153628" y="23695"/>
                  </a:cubicBezTo>
                  <a:cubicBezTo>
                    <a:pt x="154468" y="20983"/>
                    <a:pt x="154884" y="18384"/>
                    <a:pt x="154849" y="15958"/>
                  </a:cubicBezTo>
                  <a:lnTo>
                    <a:pt x="154858" y="15958"/>
                  </a:lnTo>
                  <a:cubicBezTo>
                    <a:pt x="154841" y="14719"/>
                    <a:pt x="154693" y="13489"/>
                    <a:pt x="154407" y="12285"/>
                  </a:cubicBezTo>
                  <a:cubicBezTo>
                    <a:pt x="153810" y="9764"/>
                    <a:pt x="152623" y="7425"/>
                    <a:pt x="150959" y="5450"/>
                  </a:cubicBezTo>
                  <a:cubicBezTo>
                    <a:pt x="150526" y="4930"/>
                    <a:pt x="150076" y="4436"/>
                    <a:pt x="149591" y="3968"/>
                  </a:cubicBezTo>
                  <a:cubicBezTo>
                    <a:pt x="149019" y="3431"/>
                    <a:pt x="148395" y="2946"/>
                    <a:pt x="147737" y="2513"/>
                  </a:cubicBezTo>
                  <a:cubicBezTo>
                    <a:pt x="147087" y="2106"/>
                    <a:pt x="146394" y="1759"/>
                    <a:pt x="145683" y="1473"/>
                  </a:cubicBezTo>
                  <a:cubicBezTo>
                    <a:pt x="144999" y="1196"/>
                    <a:pt x="144306" y="962"/>
                    <a:pt x="143587" y="780"/>
                  </a:cubicBezTo>
                  <a:cubicBezTo>
                    <a:pt x="142253" y="433"/>
                    <a:pt x="140754" y="208"/>
                    <a:pt x="138865" y="70"/>
                  </a:cubicBezTo>
                  <a:cubicBezTo>
                    <a:pt x="138190" y="26"/>
                    <a:pt x="137471" y="0"/>
                    <a:pt x="13667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34" name="Google Shape;334;p39"/>
            <p:cNvSpPr/>
            <p:nvPr/>
          </p:nvSpPr>
          <p:spPr>
            <a:xfrm>
              <a:off x="2618350" y="1853175"/>
              <a:ext cx="2357975" cy="2093750"/>
            </a:xfrm>
            <a:custGeom>
              <a:avLst/>
              <a:gdLst/>
              <a:ahLst/>
              <a:cxnLst/>
              <a:rect l="l" t="t" r="r" b="b"/>
              <a:pathLst>
                <a:path w="94319" h="83750" extrusionOk="0">
                  <a:moveTo>
                    <a:pt x="79123" y="1"/>
                  </a:moveTo>
                  <a:cubicBezTo>
                    <a:pt x="77927" y="1"/>
                    <a:pt x="76740" y="96"/>
                    <a:pt x="75406" y="209"/>
                  </a:cubicBezTo>
                  <a:cubicBezTo>
                    <a:pt x="74107" y="321"/>
                    <a:pt x="72720" y="477"/>
                    <a:pt x="71074" y="711"/>
                  </a:cubicBezTo>
                  <a:cubicBezTo>
                    <a:pt x="67878" y="997"/>
                    <a:pt x="64464" y="1569"/>
                    <a:pt x="60341" y="2505"/>
                  </a:cubicBezTo>
                  <a:cubicBezTo>
                    <a:pt x="55766" y="3553"/>
                    <a:pt x="51270" y="4913"/>
                    <a:pt x="46886" y="6594"/>
                  </a:cubicBezTo>
                  <a:cubicBezTo>
                    <a:pt x="42425" y="8283"/>
                    <a:pt x="38093" y="10293"/>
                    <a:pt x="33926" y="12615"/>
                  </a:cubicBezTo>
                  <a:cubicBezTo>
                    <a:pt x="29845" y="14911"/>
                    <a:pt x="25956" y="17527"/>
                    <a:pt x="22300" y="20446"/>
                  </a:cubicBezTo>
                  <a:cubicBezTo>
                    <a:pt x="18834" y="23193"/>
                    <a:pt x="15646" y="26268"/>
                    <a:pt x="12787" y="29630"/>
                  </a:cubicBezTo>
                  <a:cubicBezTo>
                    <a:pt x="9608" y="33381"/>
                    <a:pt x="6940" y="37531"/>
                    <a:pt x="4843" y="41966"/>
                  </a:cubicBezTo>
                  <a:cubicBezTo>
                    <a:pt x="3604" y="44617"/>
                    <a:pt x="2582" y="47364"/>
                    <a:pt x="1811" y="50188"/>
                  </a:cubicBezTo>
                  <a:cubicBezTo>
                    <a:pt x="1074" y="52926"/>
                    <a:pt x="581" y="55732"/>
                    <a:pt x="338" y="58565"/>
                  </a:cubicBezTo>
                  <a:cubicBezTo>
                    <a:pt x="0" y="62317"/>
                    <a:pt x="139" y="66232"/>
                    <a:pt x="771" y="70556"/>
                  </a:cubicBezTo>
                  <a:cubicBezTo>
                    <a:pt x="1066" y="72531"/>
                    <a:pt x="1464" y="74489"/>
                    <a:pt x="1958" y="76421"/>
                  </a:cubicBezTo>
                  <a:cubicBezTo>
                    <a:pt x="2495" y="78560"/>
                    <a:pt x="3171" y="80614"/>
                    <a:pt x="3812" y="82537"/>
                  </a:cubicBezTo>
                  <a:cubicBezTo>
                    <a:pt x="3933" y="82953"/>
                    <a:pt x="4211" y="83308"/>
                    <a:pt x="4583" y="83533"/>
                  </a:cubicBezTo>
                  <a:cubicBezTo>
                    <a:pt x="4826" y="83672"/>
                    <a:pt x="5103" y="83750"/>
                    <a:pt x="5380" y="83750"/>
                  </a:cubicBezTo>
                  <a:cubicBezTo>
                    <a:pt x="5545" y="83741"/>
                    <a:pt x="5701" y="83733"/>
                    <a:pt x="5857" y="83698"/>
                  </a:cubicBezTo>
                  <a:cubicBezTo>
                    <a:pt x="9495" y="83109"/>
                    <a:pt x="13437" y="82294"/>
                    <a:pt x="17925" y="81220"/>
                  </a:cubicBezTo>
                  <a:cubicBezTo>
                    <a:pt x="22118" y="80215"/>
                    <a:pt x="26441" y="79002"/>
                    <a:pt x="30781" y="77608"/>
                  </a:cubicBezTo>
                  <a:cubicBezTo>
                    <a:pt x="40311" y="74558"/>
                    <a:pt x="49087" y="70893"/>
                    <a:pt x="56858" y="66752"/>
                  </a:cubicBezTo>
                  <a:cubicBezTo>
                    <a:pt x="60904" y="64604"/>
                    <a:pt x="64802" y="62213"/>
                    <a:pt x="68545" y="59579"/>
                  </a:cubicBezTo>
                  <a:cubicBezTo>
                    <a:pt x="72443" y="56807"/>
                    <a:pt x="75952" y="53887"/>
                    <a:pt x="78949" y="50907"/>
                  </a:cubicBezTo>
                  <a:cubicBezTo>
                    <a:pt x="82016" y="47866"/>
                    <a:pt x="84754" y="44505"/>
                    <a:pt x="87093" y="40866"/>
                  </a:cubicBezTo>
                  <a:cubicBezTo>
                    <a:pt x="88826" y="38154"/>
                    <a:pt x="90298" y="35036"/>
                    <a:pt x="91477" y="31622"/>
                  </a:cubicBezTo>
                  <a:cubicBezTo>
                    <a:pt x="92629" y="28270"/>
                    <a:pt x="93426" y="24804"/>
                    <a:pt x="93868" y="21287"/>
                  </a:cubicBezTo>
                  <a:cubicBezTo>
                    <a:pt x="94318" y="17700"/>
                    <a:pt x="94214" y="14356"/>
                    <a:pt x="93556" y="11350"/>
                  </a:cubicBezTo>
                  <a:cubicBezTo>
                    <a:pt x="92854" y="8101"/>
                    <a:pt x="91312" y="5286"/>
                    <a:pt x="89216" y="3423"/>
                  </a:cubicBezTo>
                  <a:cubicBezTo>
                    <a:pt x="88592" y="2860"/>
                    <a:pt x="87916" y="2366"/>
                    <a:pt x="87197" y="1933"/>
                  </a:cubicBezTo>
                  <a:cubicBezTo>
                    <a:pt x="87006" y="1829"/>
                    <a:pt x="86816" y="1716"/>
                    <a:pt x="86616" y="1621"/>
                  </a:cubicBezTo>
                  <a:lnTo>
                    <a:pt x="86616" y="1621"/>
                  </a:lnTo>
                  <a:cubicBezTo>
                    <a:pt x="86677" y="1630"/>
                    <a:pt x="86738" y="1630"/>
                    <a:pt x="86807" y="1630"/>
                  </a:cubicBezTo>
                  <a:lnTo>
                    <a:pt x="86911" y="1630"/>
                  </a:lnTo>
                  <a:cubicBezTo>
                    <a:pt x="86729" y="1569"/>
                    <a:pt x="86539" y="1517"/>
                    <a:pt x="86348" y="1491"/>
                  </a:cubicBezTo>
                  <a:cubicBezTo>
                    <a:pt x="85837" y="1248"/>
                    <a:pt x="85326" y="1040"/>
                    <a:pt x="84789" y="859"/>
                  </a:cubicBezTo>
                  <a:cubicBezTo>
                    <a:pt x="84035" y="599"/>
                    <a:pt x="83246" y="399"/>
                    <a:pt x="82458" y="278"/>
                  </a:cubicBezTo>
                  <a:cubicBezTo>
                    <a:pt x="81427" y="114"/>
                    <a:pt x="80388" y="18"/>
                    <a:pt x="79339" y="10"/>
                  </a:cubicBezTo>
                  <a:lnTo>
                    <a:pt x="79114" y="10"/>
                  </a:lnTo>
                  <a:lnTo>
                    <a:pt x="79123"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35" name="Google Shape;335;p39"/>
            <p:cNvSpPr/>
            <p:nvPr/>
          </p:nvSpPr>
          <p:spPr>
            <a:xfrm>
              <a:off x="5187025" y="1302325"/>
              <a:ext cx="224850" cy="216475"/>
            </a:xfrm>
            <a:custGeom>
              <a:avLst/>
              <a:gdLst/>
              <a:ahLst/>
              <a:cxnLst/>
              <a:rect l="l" t="t" r="r" b="b"/>
              <a:pathLst>
                <a:path w="8994" h="8659" extrusionOk="0">
                  <a:moveTo>
                    <a:pt x="4333" y="0"/>
                  </a:moveTo>
                  <a:cubicBezTo>
                    <a:pt x="3775" y="0"/>
                    <a:pt x="3212" y="109"/>
                    <a:pt x="2678" y="333"/>
                  </a:cubicBezTo>
                  <a:cubicBezTo>
                    <a:pt x="1058" y="1000"/>
                    <a:pt x="1" y="2577"/>
                    <a:pt x="1" y="4327"/>
                  </a:cubicBezTo>
                  <a:cubicBezTo>
                    <a:pt x="1" y="6709"/>
                    <a:pt x="1933" y="8650"/>
                    <a:pt x="4324" y="8659"/>
                  </a:cubicBezTo>
                  <a:cubicBezTo>
                    <a:pt x="6074" y="8659"/>
                    <a:pt x="7650" y="7602"/>
                    <a:pt x="8326" y="5982"/>
                  </a:cubicBezTo>
                  <a:cubicBezTo>
                    <a:pt x="8993" y="4370"/>
                    <a:pt x="8621" y="2508"/>
                    <a:pt x="7391" y="1269"/>
                  </a:cubicBezTo>
                  <a:cubicBezTo>
                    <a:pt x="6563" y="441"/>
                    <a:pt x="5457" y="0"/>
                    <a:pt x="433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36" name="Google Shape;336;p39"/>
            <p:cNvSpPr/>
            <p:nvPr/>
          </p:nvSpPr>
          <p:spPr>
            <a:xfrm>
              <a:off x="2836225" y="2586550"/>
              <a:ext cx="108100" cy="143175"/>
            </a:xfrm>
            <a:custGeom>
              <a:avLst/>
              <a:gdLst/>
              <a:ahLst/>
              <a:cxnLst/>
              <a:rect l="l" t="t" r="r" b="b"/>
              <a:pathLst>
                <a:path w="4324" h="5727" extrusionOk="0">
                  <a:moveTo>
                    <a:pt x="4315" y="0"/>
                  </a:moveTo>
                  <a:lnTo>
                    <a:pt x="4064" y="295"/>
                  </a:lnTo>
                  <a:cubicBezTo>
                    <a:pt x="4150" y="199"/>
                    <a:pt x="4237" y="95"/>
                    <a:pt x="4324" y="0"/>
                  </a:cubicBezTo>
                  <a:close/>
                  <a:moveTo>
                    <a:pt x="4064" y="295"/>
                  </a:moveTo>
                  <a:cubicBezTo>
                    <a:pt x="2608" y="2019"/>
                    <a:pt x="1248" y="3838"/>
                    <a:pt x="1" y="5727"/>
                  </a:cubicBezTo>
                  <a:cubicBezTo>
                    <a:pt x="1248" y="3838"/>
                    <a:pt x="2608" y="2027"/>
                    <a:pt x="4064" y="295"/>
                  </a:cubicBezTo>
                  <a:close/>
                </a:path>
              </a:pathLst>
            </a:custGeom>
            <a:solidFill>
              <a:srgbClr val="E3F0F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37" name="Google Shape;337;p39"/>
            <p:cNvSpPr/>
            <p:nvPr/>
          </p:nvSpPr>
          <p:spPr>
            <a:xfrm>
              <a:off x="2833850" y="2586550"/>
              <a:ext cx="110250" cy="145125"/>
            </a:xfrm>
            <a:custGeom>
              <a:avLst/>
              <a:gdLst/>
              <a:ahLst/>
              <a:cxnLst/>
              <a:rect l="l" t="t" r="r" b="b"/>
              <a:pathLst>
                <a:path w="4410" h="5805" extrusionOk="0">
                  <a:moveTo>
                    <a:pt x="4410" y="0"/>
                  </a:moveTo>
                  <a:lnTo>
                    <a:pt x="4410" y="0"/>
                  </a:lnTo>
                  <a:cubicBezTo>
                    <a:pt x="4141" y="191"/>
                    <a:pt x="3864" y="390"/>
                    <a:pt x="3587" y="589"/>
                  </a:cubicBezTo>
                  <a:cubicBezTo>
                    <a:pt x="2357" y="2296"/>
                    <a:pt x="1161" y="4037"/>
                    <a:pt x="0" y="5805"/>
                  </a:cubicBezTo>
                  <a:lnTo>
                    <a:pt x="96" y="5727"/>
                  </a:lnTo>
                  <a:cubicBezTo>
                    <a:pt x="1343" y="3838"/>
                    <a:pt x="2703" y="2027"/>
                    <a:pt x="4159" y="295"/>
                  </a:cubicBezTo>
                  <a:lnTo>
                    <a:pt x="4410" y="0"/>
                  </a:ln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38" name="Google Shape;338;p39"/>
            <p:cNvSpPr/>
            <p:nvPr/>
          </p:nvSpPr>
          <p:spPr>
            <a:xfrm>
              <a:off x="2836450" y="2116550"/>
              <a:ext cx="1044825" cy="613175"/>
            </a:xfrm>
            <a:custGeom>
              <a:avLst/>
              <a:gdLst/>
              <a:ahLst/>
              <a:cxnLst/>
              <a:rect l="l" t="t" r="r" b="b"/>
              <a:pathLst>
                <a:path w="41793" h="24527" extrusionOk="0">
                  <a:moveTo>
                    <a:pt x="41792" y="1"/>
                  </a:moveTo>
                  <a:cubicBezTo>
                    <a:pt x="39860" y="451"/>
                    <a:pt x="37954" y="1006"/>
                    <a:pt x="36092" y="1655"/>
                  </a:cubicBezTo>
                  <a:cubicBezTo>
                    <a:pt x="35130" y="1993"/>
                    <a:pt x="34186" y="2366"/>
                    <a:pt x="33250" y="2764"/>
                  </a:cubicBezTo>
                  <a:cubicBezTo>
                    <a:pt x="32306" y="3163"/>
                    <a:pt x="31388" y="3613"/>
                    <a:pt x="30461" y="4064"/>
                  </a:cubicBezTo>
                  <a:cubicBezTo>
                    <a:pt x="26831" y="5840"/>
                    <a:pt x="23287" y="7798"/>
                    <a:pt x="19683" y="9617"/>
                  </a:cubicBezTo>
                  <a:cubicBezTo>
                    <a:pt x="18029" y="10466"/>
                    <a:pt x="16374" y="11324"/>
                    <a:pt x="14754" y="12225"/>
                  </a:cubicBezTo>
                  <a:cubicBezTo>
                    <a:pt x="13125" y="13134"/>
                    <a:pt x="11557" y="14070"/>
                    <a:pt x="9989" y="15040"/>
                  </a:cubicBezTo>
                  <a:cubicBezTo>
                    <a:pt x="8066" y="16244"/>
                    <a:pt x="6168" y="17492"/>
                    <a:pt x="4315" y="18800"/>
                  </a:cubicBezTo>
                  <a:cubicBezTo>
                    <a:pt x="4228" y="18904"/>
                    <a:pt x="4141" y="18999"/>
                    <a:pt x="4063" y="19103"/>
                  </a:cubicBezTo>
                  <a:cubicBezTo>
                    <a:pt x="2599" y="20827"/>
                    <a:pt x="1248" y="22638"/>
                    <a:pt x="0" y="24527"/>
                  </a:cubicBezTo>
                  <a:cubicBezTo>
                    <a:pt x="2270" y="22690"/>
                    <a:pt x="4600" y="20923"/>
                    <a:pt x="6992" y="19233"/>
                  </a:cubicBezTo>
                  <a:cubicBezTo>
                    <a:pt x="9980" y="17145"/>
                    <a:pt x="13056" y="15179"/>
                    <a:pt x="16218" y="13342"/>
                  </a:cubicBezTo>
                  <a:cubicBezTo>
                    <a:pt x="17838" y="12407"/>
                    <a:pt x="19493" y="11523"/>
                    <a:pt x="21147" y="10631"/>
                  </a:cubicBezTo>
                  <a:cubicBezTo>
                    <a:pt x="22906" y="9678"/>
                    <a:pt x="24647" y="8681"/>
                    <a:pt x="26397" y="7711"/>
                  </a:cubicBezTo>
                  <a:cubicBezTo>
                    <a:pt x="27619" y="7027"/>
                    <a:pt x="28832" y="6351"/>
                    <a:pt x="30062" y="5692"/>
                  </a:cubicBezTo>
                  <a:cubicBezTo>
                    <a:pt x="31284" y="5025"/>
                    <a:pt x="32531" y="4393"/>
                    <a:pt x="33761" y="3743"/>
                  </a:cubicBezTo>
                  <a:cubicBezTo>
                    <a:pt x="36204" y="2478"/>
                    <a:pt x="38647" y="1179"/>
                    <a:pt x="41238" y="217"/>
                  </a:cubicBezTo>
                  <a:cubicBezTo>
                    <a:pt x="41420" y="148"/>
                    <a:pt x="41610" y="87"/>
                    <a:pt x="41792" y="18"/>
                  </a:cubicBezTo>
                  <a:lnTo>
                    <a:pt x="41792" y="9"/>
                  </a:lnTo>
                  <a:lnTo>
                    <a:pt x="41792" y="1"/>
                  </a:ln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39" name="Google Shape;339;p39"/>
            <p:cNvSpPr/>
            <p:nvPr/>
          </p:nvSpPr>
          <p:spPr>
            <a:xfrm>
              <a:off x="2665350" y="2985700"/>
              <a:ext cx="38575" cy="101175"/>
            </a:xfrm>
            <a:custGeom>
              <a:avLst/>
              <a:gdLst/>
              <a:ahLst/>
              <a:cxnLst/>
              <a:rect l="l" t="t" r="r" b="b"/>
              <a:pathLst>
                <a:path w="1543" h="4047" extrusionOk="0">
                  <a:moveTo>
                    <a:pt x="1542" y="1"/>
                  </a:moveTo>
                  <a:lnTo>
                    <a:pt x="1421" y="96"/>
                  </a:lnTo>
                  <a:cubicBezTo>
                    <a:pt x="944" y="1413"/>
                    <a:pt x="468" y="2730"/>
                    <a:pt x="0" y="4047"/>
                  </a:cubicBezTo>
                  <a:lnTo>
                    <a:pt x="225" y="3847"/>
                  </a:lnTo>
                  <a:cubicBezTo>
                    <a:pt x="607" y="2565"/>
                    <a:pt x="1048" y="1283"/>
                    <a:pt x="1542" y="1"/>
                  </a:cubicBezTo>
                  <a:close/>
                </a:path>
              </a:pathLst>
            </a:custGeom>
            <a:solidFill>
              <a:srgbClr val="E3F0F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40" name="Google Shape;340;p39"/>
            <p:cNvSpPr/>
            <p:nvPr/>
          </p:nvSpPr>
          <p:spPr>
            <a:xfrm>
              <a:off x="2671200" y="2365200"/>
              <a:ext cx="1129075" cy="716700"/>
            </a:xfrm>
            <a:custGeom>
              <a:avLst/>
              <a:gdLst/>
              <a:ahLst/>
              <a:cxnLst/>
              <a:rect l="l" t="t" r="r" b="b"/>
              <a:pathLst>
                <a:path w="45163" h="28668" extrusionOk="0">
                  <a:moveTo>
                    <a:pt x="45162" y="0"/>
                  </a:moveTo>
                  <a:lnTo>
                    <a:pt x="45145" y="9"/>
                  </a:lnTo>
                  <a:cubicBezTo>
                    <a:pt x="44824" y="130"/>
                    <a:pt x="44495" y="260"/>
                    <a:pt x="44175" y="381"/>
                  </a:cubicBezTo>
                  <a:lnTo>
                    <a:pt x="44192" y="373"/>
                  </a:lnTo>
                  <a:lnTo>
                    <a:pt x="44192" y="373"/>
                  </a:lnTo>
                  <a:cubicBezTo>
                    <a:pt x="42165" y="1118"/>
                    <a:pt x="40120" y="1793"/>
                    <a:pt x="38102" y="2547"/>
                  </a:cubicBezTo>
                  <a:cubicBezTo>
                    <a:pt x="36066" y="3318"/>
                    <a:pt x="34073" y="4211"/>
                    <a:pt x="32098" y="5138"/>
                  </a:cubicBezTo>
                  <a:cubicBezTo>
                    <a:pt x="28503" y="6836"/>
                    <a:pt x="24994" y="8741"/>
                    <a:pt x="21563" y="10760"/>
                  </a:cubicBezTo>
                  <a:cubicBezTo>
                    <a:pt x="14901" y="14676"/>
                    <a:pt x="8542" y="19103"/>
                    <a:pt x="2486" y="23894"/>
                  </a:cubicBezTo>
                  <a:cubicBezTo>
                    <a:pt x="2097" y="24197"/>
                    <a:pt x="1707" y="24509"/>
                    <a:pt x="1317" y="24821"/>
                  </a:cubicBezTo>
                  <a:cubicBezTo>
                    <a:pt x="823" y="26094"/>
                    <a:pt x="381" y="27385"/>
                    <a:pt x="0" y="28667"/>
                  </a:cubicBezTo>
                  <a:cubicBezTo>
                    <a:pt x="4080" y="25193"/>
                    <a:pt x="8291" y="21875"/>
                    <a:pt x="12657" y="18748"/>
                  </a:cubicBezTo>
                  <a:cubicBezTo>
                    <a:pt x="13090" y="18436"/>
                    <a:pt x="13532" y="18133"/>
                    <a:pt x="13965" y="17821"/>
                  </a:cubicBezTo>
                  <a:lnTo>
                    <a:pt x="13965" y="17821"/>
                  </a:lnTo>
                  <a:lnTo>
                    <a:pt x="13766" y="17959"/>
                  </a:lnTo>
                  <a:cubicBezTo>
                    <a:pt x="16928" y="15741"/>
                    <a:pt x="20160" y="13636"/>
                    <a:pt x="23469" y="11635"/>
                  </a:cubicBezTo>
                  <a:cubicBezTo>
                    <a:pt x="26917" y="9547"/>
                    <a:pt x="30452" y="7581"/>
                    <a:pt x="34056" y="5779"/>
                  </a:cubicBezTo>
                  <a:cubicBezTo>
                    <a:pt x="34991" y="5311"/>
                    <a:pt x="35936" y="4869"/>
                    <a:pt x="36871" y="4401"/>
                  </a:cubicBezTo>
                  <a:cubicBezTo>
                    <a:pt x="37816" y="3933"/>
                    <a:pt x="38734" y="3457"/>
                    <a:pt x="39652" y="2972"/>
                  </a:cubicBezTo>
                  <a:cubicBezTo>
                    <a:pt x="41489" y="1993"/>
                    <a:pt x="43308" y="962"/>
                    <a:pt x="45162" y="17"/>
                  </a:cubicBezTo>
                  <a:lnTo>
                    <a:pt x="45162" y="0"/>
                  </a:ln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41" name="Google Shape;341;p39"/>
            <p:cNvSpPr/>
            <p:nvPr/>
          </p:nvSpPr>
          <p:spPr>
            <a:xfrm>
              <a:off x="3679825" y="2681825"/>
              <a:ext cx="34025" cy="21275"/>
            </a:xfrm>
            <a:custGeom>
              <a:avLst/>
              <a:gdLst/>
              <a:ahLst/>
              <a:cxnLst/>
              <a:rect l="l" t="t" r="r" b="b"/>
              <a:pathLst>
                <a:path w="1361" h="851" extrusionOk="0">
                  <a:moveTo>
                    <a:pt x="1352" y="1"/>
                  </a:moveTo>
                  <a:cubicBezTo>
                    <a:pt x="1118" y="114"/>
                    <a:pt x="875" y="244"/>
                    <a:pt x="650" y="374"/>
                  </a:cubicBezTo>
                  <a:cubicBezTo>
                    <a:pt x="425" y="521"/>
                    <a:pt x="208" y="677"/>
                    <a:pt x="0" y="841"/>
                  </a:cubicBezTo>
                  <a:lnTo>
                    <a:pt x="0" y="850"/>
                  </a:lnTo>
                  <a:cubicBezTo>
                    <a:pt x="234" y="720"/>
                    <a:pt x="468" y="590"/>
                    <a:pt x="693" y="451"/>
                  </a:cubicBezTo>
                  <a:cubicBezTo>
                    <a:pt x="919" y="322"/>
                    <a:pt x="1135" y="166"/>
                    <a:pt x="1360" y="10"/>
                  </a:cubicBezTo>
                  <a:lnTo>
                    <a:pt x="1360" y="1"/>
                  </a:ln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42" name="Google Shape;342;p39"/>
            <p:cNvSpPr/>
            <p:nvPr/>
          </p:nvSpPr>
          <p:spPr>
            <a:xfrm>
              <a:off x="2621600" y="3361475"/>
              <a:ext cx="2175" cy="46600"/>
            </a:xfrm>
            <a:custGeom>
              <a:avLst/>
              <a:gdLst/>
              <a:ahLst/>
              <a:cxnLst/>
              <a:rect l="l" t="t" r="r" b="b"/>
              <a:pathLst>
                <a:path w="87" h="1864" extrusionOk="0">
                  <a:moveTo>
                    <a:pt x="87" y="1"/>
                  </a:moveTo>
                  <a:lnTo>
                    <a:pt x="43" y="633"/>
                  </a:lnTo>
                  <a:cubicBezTo>
                    <a:pt x="26" y="1040"/>
                    <a:pt x="9" y="1456"/>
                    <a:pt x="0" y="1863"/>
                  </a:cubicBezTo>
                  <a:lnTo>
                    <a:pt x="35" y="1829"/>
                  </a:lnTo>
                  <a:cubicBezTo>
                    <a:pt x="43" y="1214"/>
                    <a:pt x="61" y="607"/>
                    <a:pt x="87" y="1"/>
                  </a:cubicBezTo>
                  <a:close/>
                </a:path>
              </a:pathLst>
            </a:custGeom>
            <a:solidFill>
              <a:srgbClr val="E3F0F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43" name="Google Shape;343;p39"/>
            <p:cNvSpPr/>
            <p:nvPr/>
          </p:nvSpPr>
          <p:spPr>
            <a:xfrm>
              <a:off x="2622450" y="2656500"/>
              <a:ext cx="1128425" cy="750700"/>
            </a:xfrm>
            <a:custGeom>
              <a:avLst/>
              <a:gdLst/>
              <a:ahLst/>
              <a:cxnLst/>
              <a:rect l="l" t="t" r="r" b="b"/>
              <a:pathLst>
                <a:path w="45137" h="30028" extrusionOk="0">
                  <a:moveTo>
                    <a:pt x="45137" y="0"/>
                  </a:moveTo>
                  <a:cubicBezTo>
                    <a:pt x="43292" y="572"/>
                    <a:pt x="41464" y="1161"/>
                    <a:pt x="39662" y="1828"/>
                  </a:cubicBezTo>
                  <a:cubicBezTo>
                    <a:pt x="38726" y="2175"/>
                    <a:pt x="37799" y="2539"/>
                    <a:pt x="36872" y="2929"/>
                  </a:cubicBezTo>
                  <a:cubicBezTo>
                    <a:pt x="35954" y="3318"/>
                    <a:pt x="35079" y="3734"/>
                    <a:pt x="34195" y="4167"/>
                  </a:cubicBezTo>
                  <a:cubicBezTo>
                    <a:pt x="30652" y="5900"/>
                    <a:pt x="27169" y="7754"/>
                    <a:pt x="23756" y="9729"/>
                  </a:cubicBezTo>
                  <a:cubicBezTo>
                    <a:pt x="16842" y="13732"/>
                    <a:pt x="10241" y="18237"/>
                    <a:pt x="3995" y="23210"/>
                  </a:cubicBezTo>
                  <a:cubicBezTo>
                    <a:pt x="2712" y="24232"/>
                    <a:pt x="1448" y="25280"/>
                    <a:pt x="200" y="26346"/>
                  </a:cubicBezTo>
                  <a:cubicBezTo>
                    <a:pt x="157" y="26961"/>
                    <a:pt x="105" y="27585"/>
                    <a:pt x="61" y="28200"/>
                  </a:cubicBezTo>
                  <a:cubicBezTo>
                    <a:pt x="27" y="28806"/>
                    <a:pt x="9" y="29413"/>
                    <a:pt x="1" y="30028"/>
                  </a:cubicBezTo>
                  <a:cubicBezTo>
                    <a:pt x="1422" y="28728"/>
                    <a:pt x="2868" y="27463"/>
                    <a:pt x="4332" y="26224"/>
                  </a:cubicBezTo>
                  <a:cubicBezTo>
                    <a:pt x="7954" y="23166"/>
                    <a:pt x="11696" y="20273"/>
                    <a:pt x="15586" y="17552"/>
                  </a:cubicBezTo>
                  <a:cubicBezTo>
                    <a:pt x="22032" y="13047"/>
                    <a:pt x="28763" y="8967"/>
                    <a:pt x="35737" y="5328"/>
                  </a:cubicBezTo>
                  <a:cubicBezTo>
                    <a:pt x="38925" y="3656"/>
                    <a:pt x="42001" y="1776"/>
                    <a:pt x="45137" y="9"/>
                  </a:cubicBezTo>
                  <a:lnTo>
                    <a:pt x="45137" y="0"/>
                  </a:ln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44" name="Google Shape;344;p39"/>
            <p:cNvSpPr/>
            <p:nvPr/>
          </p:nvSpPr>
          <p:spPr>
            <a:xfrm>
              <a:off x="2626800" y="3558800"/>
              <a:ext cx="11275" cy="60650"/>
            </a:xfrm>
            <a:custGeom>
              <a:avLst/>
              <a:gdLst/>
              <a:ahLst/>
              <a:cxnLst/>
              <a:rect l="l" t="t" r="r" b="b"/>
              <a:pathLst>
                <a:path w="451" h="2426" extrusionOk="0">
                  <a:moveTo>
                    <a:pt x="139" y="0"/>
                  </a:moveTo>
                  <a:lnTo>
                    <a:pt x="0" y="95"/>
                  </a:lnTo>
                  <a:cubicBezTo>
                    <a:pt x="113" y="875"/>
                    <a:pt x="243" y="1655"/>
                    <a:pt x="407" y="2426"/>
                  </a:cubicBezTo>
                  <a:lnTo>
                    <a:pt x="451" y="2391"/>
                  </a:lnTo>
                  <a:lnTo>
                    <a:pt x="442" y="2331"/>
                  </a:lnTo>
                  <a:cubicBezTo>
                    <a:pt x="321" y="1542"/>
                    <a:pt x="225" y="762"/>
                    <a:pt x="139" y="0"/>
                  </a:cubicBezTo>
                  <a:close/>
                </a:path>
              </a:pathLst>
            </a:custGeom>
            <a:solidFill>
              <a:srgbClr val="E3F0F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45" name="Google Shape;345;p39"/>
            <p:cNvSpPr/>
            <p:nvPr/>
          </p:nvSpPr>
          <p:spPr>
            <a:xfrm>
              <a:off x="2630250" y="2935250"/>
              <a:ext cx="1150300" cy="683350"/>
            </a:xfrm>
            <a:custGeom>
              <a:avLst/>
              <a:gdLst/>
              <a:ahLst/>
              <a:cxnLst/>
              <a:rect l="l" t="t" r="r" b="b"/>
              <a:pathLst>
                <a:path w="46012" h="27334" extrusionOk="0">
                  <a:moveTo>
                    <a:pt x="46012" y="0"/>
                  </a:moveTo>
                  <a:lnTo>
                    <a:pt x="46012" y="0"/>
                  </a:lnTo>
                  <a:cubicBezTo>
                    <a:pt x="43595" y="849"/>
                    <a:pt x="41186" y="1690"/>
                    <a:pt x="38839" y="2720"/>
                  </a:cubicBezTo>
                  <a:cubicBezTo>
                    <a:pt x="37652" y="3240"/>
                    <a:pt x="36482" y="3821"/>
                    <a:pt x="35313" y="4410"/>
                  </a:cubicBezTo>
                  <a:cubicBezTo>
                    <a:pt x="34152" y="4999"/>
                    <a:pt x="33008" y="5588"/>
                    <a:pt x="31847" y="6186"/>
                  </a:cubicBezTo>
                  <a:cubicBezTo>
                    <a:pt x="29569" y="7355"/>
                    <a:pt x="27282" y="8499"/>
                    <a:pt x="25012" y="9712"/>
                  </a:cubicBezTo>
                  <a:cubicBezTo>
                    <a:pt x="22751" y="10916"/>
                    <a:pt x="20524" y="12155"/>
                    <a:pt x="18298" y="13428"/>
                  </a:cubicBezTo>
                  <a:cubicBezTo>
                    <a:pt x="13862" y="15975"/>
                    <a:pt x="9504" y="18644"/>
                    <a:pt x="5216" y="21442"/>
                  </a:cubicBezTo>
                  <a:cubicBezTo>
                    <a:pt x="3466" y="22586"/>
                    <a:pt x="1725" y="23747"/>
                    <a:pt x="1" y="24933"/>
                  </a:cubicBezTo>
                  <a:cubicBezTo>
                    <a:pt x="87" y="25696"/>
                    <a:pt x="183" y="26475"/>
                    <a:pt x="304" y="27264"/>
                  </a:cubicBezTo>
                  <a:lnTo>
                    <a:pt x="313" y="27333"/>
                  </a:lnTo>
                  <a:cubicBezTo>
                    <a:pt x="659" y="27082"/>
                    <a:pt x="1006" y="26839"/>
                    <a:pt x="1352" y="26597"/>
                  </a:cubicBezTo>
                  <a:lnTo>
                    <a:pt x="1343" y="26597"/>
                  </a:lnTo>
                  <a:cubicBezTo>
                    <a:pt x="9695" y="20732"/>
                    <a:pt x="18350" y="15308"/>
                    <a:pt x="27264" y="10353"/>
                  </a:cubicBezTo>
                  <a:cubicBezTo>
                    <a:pt x="28789" y="9513"/>
                    <a:pt x="30331" y="8690"/>
                    <a:pt x="31856" y="7858"/>
                  </a:cubicBezTo>
                  <a:cubicBezTo>
                    <a:pt x="33459" y="6992"/>
                    <a:pt x="35044" y="6108"/>
                    <a:pt x="36629" y="5233"/>
                  </a:cubicBezTo>
                  <a:cubicBezTo>
                    <a:pt x="38180" y="4375"/>
                    <a:pt x="39714" y="3474"/>
                    <a:pt x="41238" y="2582"/>
                  </a:cubicBezTo>
                  <a:cubicBezTo>
                    <a:pt x="42798" y="1672"/>
                    <a:pt x="44366" y="763"/>
                    <a:pt x="46012" y="0"/>
                  </a:cubicBez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46" name="Google Shape;346;p39"/>
            <p:cNvSpPr/>
            <p:nvPr/>
          </p:nvSpPr>
          <p:spPr>
            <a:xfrm>
              <a:off x="2661225" y="3600375"/>
              <a:ext cx="2625" cy="1975"/>
            </a:xfrm>
            <a:custGeom>
              <a:avLst/>
              <a:gdLst/>
              <a:ahLst/>
              <a:cxnLst/>
              <a:rect l="l" t="t" r="r" b="b"/>
              <a:pathLst>
                <a:path w="105" h="79" extrusionOk="0">
                  <a:moveTo>
                    <a:pt x="104" y="0"/>
                  </a:moveTo>
                  <a:lnTo>
                    <a:pt x="1" y="78"/>
                  </a:lnTo>
                  <a:cubicBezTo>
                    <a:pt x="35" y="52"/>
                    <a:pt x="70" y="26"/>
                    <a:pt x="104" y="0"/>
                  </a:cubicBez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47" name="Google Shape;347;p39"/>
            <p:cNvSpPr/>
            <p:nvPr/>
          </p:nvSpPr>
          <p:spPr>
            <a:xfrm>
              <a:off x="2672275" y="3783175"/>
              <a:ext cx="18225" cy="62175"/>
            </a:xfrm>
            <a:custGeom>
              <a:avLst/>
              <a:gdLst/>
              <a:ahLst/>
              <a:cxnLst/>
              <a:rect l="l" t="t" r="r" b="b"/>
              <a:pathLst>
                <a:path w="729" h="2487" extrusionOk="0">
                  <a:moveTo>
                    <a:pt x="0" y="0"/>
                  </a:moveTo>
                  <a:cubicBezTo>
                    <a:pt x="11" y="37"/>
                    <a:pt x="21" y="73"/>
                    <a:pt x="31" y="110"/>
                  </a:cubicBezTo>
                  <a:lnTo>
                    <a:pt x="31" y="110"/>
                  </a:lnTo>
                  <a:cubicBezTo>
                    <a:pt x="23" y="76"/>
                    <a:pt x="16" y="43"/>
                    <a:pt x="9" y="9"/>
                  </a:cubicBezTo>
                  <a:lnTo>
                    <a:pt x="9" y="0"/>
                  </a:lnTo>
                  <a:close/>
                  <a:moveTo>
                    <a:pt x="31" y="110"/>
                  </a:moveTo>
                  <a:lnTo>
                    <a:pt x="31" y="110"/>
                  </a:lnTo>
                  <a:cubicBezTo>
                    <a:pt x="130" y="560"/>
                    <a:pt x="244" y="1004"/>
                    <a:pt x="373" y="1447"/>
                  </a:cubicBezTo>
                  <a:cubicBezTo>
                    <a:pt x="434" y="1629"/>
                    <a:pt x="494" y="1811"/>
                    <a:pt x="546" y="2002"/>
                  </a:cubicBezTo>
                  <a:cubicBezTo>
                    <a:pt x="598" y="2166"/>
                    <a:pt x="650" y="2331"/>
                    <a:pt x="711" y="2487"/>
                  </a:cubicBezTo>
                  <a:lnTo>
                    <a:pt x="728" y="2478"/>
                  </a:lnTo>
                  <a:cubicBezTo>
                    <a:pt x="488" y="1699"/>
                    <a:pt x="255" y="912"/>
                    <a:pt x="31" y="110"/>
                  </a:cubicBezTo>
                  <a:close/>
                </a:path>
              </a:pathLst>
            </a:custGeom>
            <a:solidFill>
              <a:srgbClr val="E3F0F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48" name="Google Shape;348;p39"/>
            <p:cNvSpPr/>
            <p:nvPr/>
          </p:nvSpPr>
          <p:spPr>
            <a:xfrm>
              <a:off x="2670550" y="3225475"/>
              <a:ext cx="1152675" cy="619675"/>
            </a:xfrm>
            <a:custGeom>
              <a:avLst/>
              <a:gdLst/>
              <a:ahLst/>
              <a:cxnLst/>
              <a:rect l="l" t="t" r="r" b="b"/>
              <a:pathLst>
                <a:path w="46107" h="24787" extrusionOk="0">
                  <a:moveTo>
                    <a:pt x="46098" y="0"/>
                  </a:moveTo>
                  <a:cubicBezTo>
                    <a:pt x="43993" y="641"/>
                    <a:pt x="41870" y="1204"/>
                    <a:pt x="39765" y="1828"/>
                  </a:cubicBezTo>
                  <a:cubicBezTo>
                    <a:pt x="38708" y="2140"/>
                    <a:pt x="37660" y="2478"/>
                    <a:pt x="36620" y="2842"/>
                  </a:cubicBezTo>
                  <a:cubicBezTo>
                    <a:pt x="35546" y="3232"/>
                    <a:pt x="34480" y="3639"/>
                    <a:pt x="33415" y="4046"/>
                  </a:cubicBezTo>
                  <a:cubicBezTo>
                    <a:pt x="29533" y="5519"/>
                    <a:pt x="25704" y="7087"/>
                    <a:pt x="21953" y="8871"/>
                  </a:cubicBezTo>
                  <a:cubicBezTo>
                    <a:pt x="14944" y="12198"/>
                    <a:pt x="8256" y="16166"/>
                    <a:pt x="1871" y="20567"/>
                  </a:cubicBezTo>
                  <a:cubicBezTo>
                    <a:pt x="1248" y="21000"/>
                    <a:pt x="624" y="21433"/>
                    <a:pt x="0" y="21875"/>
                  </a:cubicBezTo>
                  <a:lnTo>
                    <a:pt x="17" y="21970"/>
                  </a:lnTo>
                  <a:lnTo>
                    <a:pt x="26" y="21988"/>
                  </a:lnTo>
                  <a:cubicBezTo>
                    <a:pt x="43" y="22100"/>
                    <a:pt x="69" y="22196"/>
                    <a:pt x="87" y="22300"/>
                  </a:cubicBezTo>
                  <a:cubicBezTo>
                    <a:pt x="312" y="23149"/>
                    <a:pt x="563" y="23972"/>
                    <a:pt x="814" y="24786"/>
                  </a:cubicBezTo>
                  <a:cubicBezTo>
                    <a:pt x="2036" y="23876"/>
                    <a:pt x="3266" y="22984"/>
                    <a:pt x="4505" y="22109"/>
                  </a:cubicBezTo>
                  <a:cubicBezTo>
                    <a:pt x="10803" y="17699"/>
                    <a:pt x="17396" y="13706"/>
                    <a:pt x="24283" y="10266"/>
                  </a:cubicBezTo>
                  <a:cubicBezTo>
                    <a:pt x="27757" y="8534"/>
                    <a:pt x="31318" y="6957"/>
                    <a:pt x="34896" y="5423"/>
                  </a:cubicBezTo>
                  <a:cubicBezTo>
                    <a:pt x="35832" y="5025"/>
                    <a:pt x="36767" y="4635"/>
                    <a:pt x="37694" y="4219"/>
                  </a:cubicBezTo>
                  <a:cubicBezTo>
                    <a:pt x="38665" y="3786"/>
                    <a:pt x="39618" y="3318"/>
                    <a:pt x="40571" y="2850"/>
                  </a:cubicBezTo>
                  <a:cubicBezTo>
                    <a:pt x="42425" y="1923"/>
                    <a:pt x="44253" y="944"/>
                    <a:pt x="46106" y="9"/>
                  </a:cubicBezTo>
                  <a:lnTo>
                    <a:pt x="46106" y="0"/>
                  </a:ln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49" name="Google Shape;349;p39"/>
            <p:cNvSpPr/>
            <p:nvPr/>
          </p:nvSpPr>
          <p:spPr>
            <a:xfrm>
              <a:off x="3192950" y="3790100"/>
              <a:ext cx="205550" cy="61100"/>
            </a:xfrm>
            <a:custGeom>
              <a:avLst/>
              <a:gdLst/>
              <a:ahLst/>
              <a:cxnLst/>
              <a:rect l="l" t="t" r="r" b="b"/>
              <a:pathLst>
                <a:path w="8222" h="2444" extrusionOk="0">
                  <a:moveTo>
                    <a:pt x="8222" y="1"/>
                  </a:moveTo>
                  <a:lnTo>
                    <a:pt x="7806" y="131"/>
                  </a:lnTo>
                  <a:cubicBezTo>
                    <a:pt x="6472" y="564"/>
                    <a:pt x="5129" y="971"/>
                    <a:pt x="3803" y="1369"/>
                  </a:cubicBezTo>
                  <a:cubicBezTo>
                    <a:pt x="4046" y="1317"/>
                    <a:pt x="4297" y="1265"/>
                    <a:pt x="4548" y="1222"/>
                  </a:cubicBezTo>
                  <a:cubicBezTo>
                    <a:pt x="5406" y="936"/>
                    <a:pt x="6272" y="659"/>
                    <a:pt x="7139" y="390"/>
                  </a:cubicBezTo>
                  <a:lnTo>
                    <a:pt x="7303" y="338"/>
                  </a:lnTo>
                  <a:cubicBezTo>
                    <a:pt x="7477" y="269"/>
                    <a:pt x="7658" y="217"/>
                    <a:pt x="7840" y="182"/>
                  </a:cubicBezTo>
                  <a:lnTo>
                    <a:pt x="7944" y="148"/>
                  </a:lnTo>
                  <a:lnTo>
                    <a:pt x="8222" y="1"/>
                  </a:lnTo>
                  <a:close/>
                  <a:moveTo>
                    <a:pt x="1456" y="2045"/>
                  </a:moveTo>
                  <a:cubicBezTo>
                    <a:pt x="1445" y="2049"/>
                    <a:pt x="1434" y="2052"/>
                    <a:pt x="1423" y="2056"/>
                  </a:cubicBezTo>
                  <a:lnTo>
                    <a:pt x="1423" y="2056"/>
                  </a:lnTo>
                  <a:cubicBezTo>
                    <a:pt x="1437" y="2052"/>
                    <a:pt x="1450" y="2049"/>
                    <a:pt x="1464" y="2045"/>
                  </a:cubicBezTo>
                  <a:close/>
                  <a:moveTo>
                    <a:pt x="1423" y="2056"/>
                  </a:moveTo>
                  <a:lnTo>
                    <a:pt x="1423" y="2056"/>
                  </a:lnTo>
                  <a:cubicBezTo>
                    <a:pt x="943" y="2183"/>
                    <a:pt x="472" y="2317"/>
                    <a:pt x="0" y="2444"/>
                  </a:cubicBezTo>
                  <a:cubicBezTo>
                    <a:pt x="217" y="2400"/>
                    <a:pt x="451" y="2348"/>
                    <a:pt x="667" y="2305"/>
                  </a:cubicBezTo>
                  <a:cubicBezTo>
                    <a:pt x="924" y="2222"/>
                    <a:pt x="1174" y="2139"/>
                    <a:pt x="1423" y="2056"/>
                  </a:cubicBezTo>
                  <a:close/>
                </a:path>
              </a:pathLst>
            </a:custGeom>
            <a:solidFill>
              <a:srgbClr val="E3F0F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50" name="Google Shape;350;p39"/>
            <p:cNvSpPr/>
            <p:nvPr/>
          </p:nvSpPr>
          <p:spPr>
            <a:xfrm>
              <a:off x="3079225" y="3147500"/>
              <a:ext cx="1314275" cy="732300"/>
            </a:xfrm>
            <a:custGeom>
              <a:avLst/>
              <a:gdLst/>
              <a:ahLst/>
              <a:cxnLst/>
              <a:rect l="l" t="t" r="r" b="b"/>
              <a:pathLst>
                <a:path w="52571" h="29292" extrusionOk="0">
                  <a:moveTo>
                    <a:pt x="52570" y="0"/>
                  </a:moveTo>
                  <a:cubicBezTo>
                    <a:pt x="52319" y="182"/>
                    <a:pt x="52059" y="364"/>
                    <a:pt x="51808" y="546"/>
                  </a:cubicBezTo>
                  <a:lnTo>
                    <a:pt x="51816" y="537"/>
                  </a:lnTo>
                  <a:lnTo>
                    <a:pt x="51816" y="537"/>
                  </a:lnTo>
                  <a:cubicBezTo>
                    <a:pt x="49737" y="2002"/>
                    <a:pt x="47571" y="3327"/>
                    <a:pt x="45414" y="4679"/>
                  </a:cubicBezTo>
                  <a:cubicBezTo>
                    <a:pt x="44331" y="5354"/>
                    <a:pt x="43266" y="6047"/>
                    <a:pt x="42191" y="6732"/>
                  </a:cubicBezTo>
                  <a:cubicBezTo>
                    <a:pt x="41108" y="7407"/>
                    <a:pt x="40026" y="8075"/>
                    <a:pt x="38934" y="8742"/>
                  </a:cubicBezTo>
                  <a:cubicBezTo>
                    <a:pt x="34464" y="11445"/>
                    <a:pt x="29915" y="14026"/>
                    <a:pt x="25332" y="16521"/>
                  </a:cubicBezTo>
                  <a:cubicBezTo>
                    <a:pt x="20663" y="19051"/>
                    <a:pt x="15933" y="21477"/>
                    <a:pt x="11177" y="23851"/>
                  </a:cubicBezTo>
                  <a:cubicBezTo>
                    <a:pt x="7469" y="25696"/>
                    <a:pt x="3743" y="27515"/>
                    <a:pt x="1" y="29291"/>
                  </a:cubicBezTo>
                  <a:lnTo>
                    <a:pt x="53" y="29283"/>
                  </a:lnTo>
                  <a:cubicBezTo>
                    <a:pt x="902" y="29066"/>
                    <a:pt x="1733" y="28832"/>
                    <a:pt x="2582" y="28615"/>
                  </a:cubicBezTo>
                  <a:cubicBezTo>
                    <a:pt x="3232" y="28451"/>
                    <a:pt x="3891" y="28286"/>
                    <a:pt x="4549" y="28148"/>
                  </a:cubicBezTo>
                  <a:cubicBezTo>
                    <a:pt x="5034" y="28018"/>
                    <a:pt x="5519" y="27879"/>
                    <a:pt x="6013" y="27740"/>
                  </a:cubicBezTo>
                  <a:lnTo>
                    <a:pt x="6282" y="27654"/>
                  </a:lnTo>
                  <a:cubicBezTo>
                    <a:pt x="6906" y="27455"/>
                    <a:pt x="7538" y="27255"/>
                    <a:pt x="8170" y="27117"/>
                  </a:cubicBezTo>
                  <a:lnTo>
                    <a:pt x="8344" y="27073"/>
                  </a:lnTo>
                  <a:cubicBezTo>
                    <a:pt x="9678" y="26675"/>
                    <a:pt x="11012" y="26268"/>
                    <a:pt x="12355" y="25835"/>
                  </a:cubicBezTo>
                  <a:lnTo>
                    <a:pt x="12762" y="25705"/>
                  </a:lnTo>
                  <a:cubicBezTo>
                    <a:pt x="16505" y="23738"/>
                    <a:pt x="20221" y="21711"/>
                    <a:pt x="23903" y="19632"/>
                  </a:cubicBezTo>
                  <a:cubicBezTo>
                    <a:pt x="28477" y="17033"/>
                    <a:pt x="32982" y="14304"/>
                    <a:pt x="37409" y="11453"/>
                  </a:cubicBezTo>
                  <a:cubicBezTo>
                    <a:pt x="40078" y="9738"/>
                    <a:pt x="42729" y="7979"/>
                    <a:pt x="45284" y="6091"/>
                  </a:cubicBezTo>
                  <a:cubicBezTo>
                    <a:pt x="47840" y="4211"/>
                    <a:pt x="50196" y="2097"/>
                    <a:pt x="52570" y="9"/>
                  </a:cubicBezTo>
                  <a:lnTo>
                    <a:pt x="52570" y="0"/>
                  </a:ln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51" name="Google Shape;351;p39"/>
            <p:cNvSpPr/>
            <p:nvPr/>
          </p:nvSpPr>
          <p:spPr>
            <a:xfrm>
              <a:off x="2033575" y="2867875"/>
              <a:ext cx="78425" cy="50075"/>
            </a:xfrm>
            <a:custGeom>
              <a:avLst/>
              <a:gdLst/>
              <a:ahLst/>
              <a:cxnLst/>
              <a:rect l="l" t="t" r="r" b="b"/>
              <a:pathLst>
                <a:path w="3137" h="2003" extrusionOk="0">
                  <a:moveTo>
                    <a:pt x="0" y="1"/>
                  </a:moveTo>
                  <a:lnTo>
                    <a:pt x="26" y="27"/>
                  </a:lnTo>
                  <a:lnTo>
                    <a:pt x="214" y="165"/>
                  </a:lnTo>
                  <a:lnTo>
                    <a:pt x="214" y="165"/>
                  </a:lnTo>
                  <a:cubicBezTo>
                    <a:pt x="140" y="108"/>
                    <a:pt x="66" y="50"/>
                    <a:pt x="0" y="1"/>
                  </a:cubicBezTo>
                  <a:close/>
                  <a:moveTo>
                    <a:pt x="214" y="165"/>
                  </a:moveTo>
                  <a:cubicBezTo>
                    <a:pt x="218" y="168"/>
                    <a:pt x="222" y="171"/>
                    <a:pt x="225" y="174"/>
                  </a:cubicBezTo>
                  <a:cubicBezTo>
                    <a:pt x="289" y="222"/>
                    <a:pt x="352" y="270"/>
                    <a:pt x="416" y="318"/>
                  </a:cubicBezTo>
                  <a:lnTo>
                    <a:pt x="416" y="318"/>
                  </a:lnTo>
                  <a:cubicBezTo>
                    <a:pt x="396" y="302"/>
                    <a:pt x="376" y="286"/>
                    <a:pt x="355" y="269"/>
                  </a:cubicBezTo>
                  <a:lnTo>
                    <a:pt x="214" y="165"/>
                  </a:lnTo>
                  <a:close/>
                  <a:moveTo>
                    <a:pt x="416" y="318"/>
                  </a:moveTo>
                  <a:cubicBezTo>
                    <a:pt x="701" y="541"/>
                    <a:pt x="1001" y="744"/>
                    <a:pt x="1300" y="954"/>
                  </a:cubicBezTo>
                  <a:lnTo>
                    <a:pt x="1551" y="1118"/>
                  </a:lnTo>
                  <a:cubicBezTo>
                    <a:pt x="1984" y="1378"/>
                    <a:pt x="2408" y="1630"/>
                    <a:pt x="2850" y="1863"/>
                  </a:cubicBezTo>
                  <a:cubicBezTo>
                    <a:pt x="2946" y="1915"/>
                    <a:pt x="3041" y="1959"/>
                    <a:pt x="3136" y="2002"/>
                  </a:cubicBezTo>
                  <a:cubicBezTo>
                    <a:pt x="2185" y="1519"/>
                    <a:pt x="1272" y="952"/>
                    <a:pt x="416" y="318"/>
                  </a:cubicBezTo>
                  <a:close/>
                </a:path>
              </a:pathLst>
            </a:custGeom>
            <a:solidFill>
              <a:srgbClr val="E3F0F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52" name="Google Shape;352;p39"/>
            <p:cNvSpPr/>
            <p:nvPr/>
          </p:nvSpPr>
          <p:spPr>
            <a:xfrm>
              <a:off x="2027725" y="2421075"/>
              <a:ext cx="934350" cy="500975"/>
            </a:xfrm>
            <a:custGeom>
              <a:avLst/>
              <a:gdLst/>
              <a:ahLst/>
              <a:cxnLst/>
              <a:rect l="l" t="t" r="r" b="b"/>
              <a:pathLst>
                <a:path w="37374" h="20039" extrusionOk="0">
                  <a:moveTo>
                    <a:pt x="37374" y="0"/>
                  </a:moveTo>
                  <a:lnTo>
                    <a:pt x="37374" y="0"/>
                  </a:lnTo>
                  <a:cubicBezTo>
                    <a:pt x="34931" y="1889"/>
                    <a:pt x="32479" y="3760"/>
                    <a:pt x="30019" y="5614"/>
                  </a:cubicBezTo>
                  <a:cubicBezTo>
                    <a:pt x="28780" y="6541"/>
                    <a:pt x="27558" y="7477"/>
                    <a:pt x="26276" y="8334"/>
                  </a:cubicBezTo>
                  <a:cubicBezTo>
                    <a:pt x="24968" y="9201"/>
                    <a:pt x="23608" y="10006"/>
                    <a:pt x="22213" y="10734"/>
                  </a:cubicBezTo>
                  <a:cubicBezTo>
                    <a:pt x="21797" y="10951"/>
                    <a:pt x="21373" y="11167"/>
                    <a:pt x="20940" y="11367"/>
                  </a:cubicBezTo>
                  <a:cubicBezTo>
                    <a:pt x="14979" y="14174"/>
                    <a:pt x="8629" y="15984"/>
                    <a:pt x="2175" y="17266"/>
                  </a:cubicBezTo>
                  <a:cubicBezTo>
                    <a:pt x="1456" y="17405"/>
                    <a:pt x="728" y="17544"/>
                    <a:pt x="0" y="17674"/>
                  </a:cubicBezTo>
                  <a:cubicBezTo>
                    <a:pt x="78" y="17734"/>
                    <a:pt x="156" y="17804"/>
                    <a:pt x="234" y="17873"/>
                  </a:cubicBezTo>
                  <a:cubicBezTo>
                    <a:pt x="303" y="17942"/>
                    <a:pt x="381" y="17985"/>
                    <a:pt x="451" y="18046"/>
                  </a:cubicBezTo>
                  <a:cubicBezTo>
                    <a:pt x="1369" y="18739"/>
                    <a:pt x="2339" y="19354"/>
                    <a:pt x="3370" y="19874"/>
                  </a:cubicBezTo>
                  <a:cubicBezTo>
                    <a:pt x="3492" y="19935"/>
                    <a:pt x="3621" y="19987"/>
                    <a:pt x="3751" y="20039"/>
                  </a:cubicBezTo>
                  <a:cubicBezTo>
                    <a:pt x="6437" y="19441"/>
                    <a:pt x="9105" y="18731"/>
                    <a:pt x="11730" y="17882"/>
                  </a:cubicBezTo>
                  <a:cubicBezTo>
                    <a:pt x="14962" y="16825"/>
                    <a:pt x="18107" y="15542"/>
                    <a:pt x="21147" y="14018"/>
                  </a:cubicBezTo>
                  <a:cubicBezTo>
                    <a:pt x="22603" y="13299"/>
                    <a:pt x="24015" y="12502"/>
                    <a:pt x="25375" y="11618"/>
                  </a:cubicBezTo>
                  <a:cubicBezTo>
                    <a:pt x="26675" y="10760"/>
                    <a:pt x="27931" y="9842"/>
                    <a:pt x="29144" y="8854"/>
                  </a:cubicBezTo>
                  <a:cubicBezTo>
                    <a:pt x="30383" y="7849"/>
                    <a:pt x="31552" y="6766"/>
                    <a:pt x="32652" y="5605"/>
                  </a:cubicBezTo>
                  <a:cubicBezTo>
                    <a:pt x="33718" y="4479"/>
                    <a:pt x="34723" y="3284"/>
                    <a:pt x="35711" y="2079"/>
                  </a:cubicBezTo>
                  <a:cubicBezTo>
                    <a:pt x="36265" y="1395"/>
                    <a:pt x="36819" y="702"/>
                    <a:pt x="37374" y="0"/>
                  </a:cubicBez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53" name="Google Shape;353;p39"/>
            <p:cNvSpPr/>
            <p:nvPr/>
          </p:nvSpPr>
          <p:spPr>
            <a:xfrm>
              <a:off x="1872200" y="2677725"/>
              <a:ext cx="32100" cy="50925"/>
            </a:xfrm>
            <a:custGeom>
              <a:avLst/>
              <a:gdLst/>
              <a:ahLst/>
              <a:cxnLst/>
              <a:rect l="l" t="t" r="r" b="b"/>
              <a:pathLst>
                <a:path w="1284" h="2037" extrusionOk="0">
                  <a:moveTo>
                    <a:pt x="1" y="0"/>
                  </a:moveTo>
                  <a:cubicBezTo>
                    <a:pt x="243" y="451"/>
                    <a:pt x="512" y="893"/>
                    <a:pt x="789" y="1317"/>
                  </a:cubicBezTo>
                  <a:cubicBezTo>
                    <a:pt x="945" y="1560"/>
                    <a:pt x="1110" y="1802"/>
                    <a:pt x="1283" y="2036"/>
                  </a:cubicBezTo>
                  <a:cubicBezTo>
                    <a:pt x="833" y="1387"/>
                    <a:pt x="399" y="702"/>
                    <a:pt x="1" y="0"/>
                  </a:cubicBezTo>
                  <a:close/>
                </a:path>
              </a:pathLst>
            </a:custGeom>
            <a:solidFill>
              <a:srgbClr val="E3F0F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54" name="Google Shape;354;p39"/>
            <p:cNvSpPr/>
            <p:nvPr/>
          </p:nvSpPr>
          <p:spPr>
            <a:xfrm>
              <a:off x="1863125" y="2220075"/>
              <a:ext cx="1172825" cy="519175"/>
            </a:xfrm>
            <a:custGeom>
              <a:avLst/>
              <a:gdLst/>
              <a:ahLst/>
              <a:cxnLst/>
              <a:rect l="l" t="t" r="r" b="b"/>
              <a:pathLst>
                <a:path w="46913" h="20767" extrusionOk="0">
                  <a:moveTo>
                    <a:pt x="8067" y="16412"/>
                  </a:moveTo>
                  <a:cubicBezTo>
                    <a:pt x="8025" y="16420"/>
                    <a:pt x="7980" y="16430"/>
                    <a:pt x="7936" y="16435"/>
                  </a:cubicBezTo>
                  <a:lnTo>
                    <a:pt x="8067" y="16412"/>
                  </a:lnTo>
                  <a:close/>
                  <a:moveTo>
                    <a:pt x="46903" y="1"/>
                  </a:moveTo>
                  <a:lnTo>
                    <a:pt x="46826" y="70"/>
                  </a:lnTo>
                  <a:cubicBezTo>
                    <a:pt x="44590" y="1950"/>
                    <a:pt x="42121" y="3501"/>
                    <a:pt x="39626" y="4999"/>
                  </a:cubicBezTo>
                  <a:cubicBezTo>
                    <a:pt x="38387" y="5736"/>
                    <a:pt x="37149" y="6481"/>
                    <a:pt x="35884" y="7183"/>
                  </a:cubicBezTo>
                  <a:cubicBezTo>
                    <a:pt x="34627" y="7876"/>
                    <a:pt x="33328" y="8543"/>
                    <a:pt x="32020" y="9158"/>
                  </a:cubicBezTo>
                  <a:lnTo>
                    <a:pt x="32184" y="9080"/>
                  </a:lnTo>
                  <a:lnTo>
                    <a:pt x="32184" y="9080"/>
                  </a:lnTo>
                  <a:cubicBezTo>
                    <a:pt x="25999" y="12008"/>
                    <a:pt x="19406" y="14027"/>
                    <a:pt x="12726" y="15491"/>
                  </a:cubicBezTo>
                  <a:cubicBezTo>
                    <a:pt x="11262" y="15811"/>
                    <a:pt x="9790" y="16106"/>
                    <a:pt x="8317" y="16366"/>
                  </a:cubicBezTo>
                  <a:cubicBezTo>
                    <a:pt x="5553" y="16860"/>
                    <a:pt x="2781" y="17267"/>
                    <a:pt x="0" y="17605"/>
                  </a:cubicBezTo>
                  <a:cubicBezTo>
                    <a:pt x="95" y="17795"/>
                    <a:pt x="199" y="17986"/>
                    <a:pt x="295" y="18176"/>
                  </a:cubicBezTo>
                  <a:cubicBezTo>
                    <a:pt x="321" y="18220"/>
                    <a:pt x="338" y="18263"/>
                    <a:pt x="364" y="18306"/>
                  </a:cubicBezTo>
                  <a:cubicBezTo>
                    <a:pt x="771" y="19008"/>
                    <a:pt x="1196" y="19684"/>
                    <a:pt x="1646" y="20334"/>
                  </a:cubicBezTo>
                  <a:cubicBezTo>
                    <a:pt x="1750" y="20481"/>
                    <a:pt x="1863" y="20628"/>
                    <a:pt x="1975" y="20767"/>
                  </a:cubicBezTo>
                  <a:cubicBezTo>
                    <a:pt x="8863" y="19727"/>
                    <a:pt x="15689" y="18168"/>
                    <a:pt x="22248" y="15785"/>
                  </a:cubicBezTo>
                  <a:cubicBezTo>
                    <a:pt x="25514" y="14598"/>
                    <a:pt x="28702" y="13186"/>
                    <a:pt x="31786" y="11566"/>
                  </a:cubicBezTo>
                  <a:cubicBezTo>
                    <a:pt x="33293" y="10769"/>
                    <a:pt x="34766" y="9920"/>
                    <a:pt x="36213" y="9019"/>
                  </a:cubicBezTo>
                  <a:cubicBezTo>
                    <a:pt x="37677" y="8118"/>
                    <a:pt x="39089" y="7139"/>
                    <a:pt x="40441" y="6074"/>
                  </a:cubicBezTo>
                  <a:cubicBezTo>
                    <a:pt x="42754" y="4237"/>
                    <a:pt x="44850" y="2123"/>
                    <a:pt x="46912" y="9"/>
                  </a:cubicBezTo>
                  <a:lnTo>
                    <a:pt x="46912" y="1"/>
                  </a:ln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55" name="Google Shape;355;p39"/>
            <p:cNvSpPr/>
            <p:nvPr/>
          </p:nvSpPr>
          <p:spPr>
            <a:xfrm>
              <a:off x="1779950" y="2450300"/>
              <a:ext cx="21025" cy="68475"/>
            </a:xfrm>
            <a:custGeom>
              <a:avLst/>
              <a:gdLst/>
              <a:ahLst/>
              <a:cxnLst/>
              <a:rect l="l" t="t" r="r" b="b"/>
              <a:pathLst>
                <a:path w="841" h="2739" extrusionOk="0">
                  <a:moveTo>
                    <a:pt x="0" y="1"/>
                  </a:moveTo>
                  <a:cubicBezTo>
                    <a:pt x="0" y="10"/>
                    <a:pt x="0" y="18"/>
                    <a:pt x="9" y="27"/>
                  </a:cubicBezTo>
                  <a:cubicBezTo>
                    <a:pt x="9" y="18"/>
                    <a:pt x="9" y="10"/>
                    <a:pt x="0" y="1"/>
                  </a:cubicBezTo>
                  <a:close/>
                  <a:moveTo>
                    <a:pt x="113" y="425"/>
                  </a:moveTo>
                  <a:lnTo>
                    <a:pt x="113" y="425"/>
                  </a:lnTo>
                  <a:cubicBezTo>
                    <a:pt x="156" y="590"/>
                    <a:pt x="200" y="755"/>
                    <a:pt x="243" y="919"/>
                  </a:cubicBezTo>
                  <a:cubicBezTo>
                    <a:pt x="390" y="1543"/>
                    <a:pt x="589" y="2149"/>
                    <a:pt x="841" y="2738"/>
                  </a:cubicBezTo>
                  <a:cubicBezTo>
                    <a:pt x="572" y="1967"/>
                    <a:pt x="329" y="1196"/>
                    <a:pt x="113" y="425"/>
                  </a:cubicBezTo>
                  <a:close/>
                </a:path>
              </a:pathLst>
            </a:custGeom>
            <a:solidFill>
              <a:srgbClr val="E3F0F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56" name="Google Shape;356;p39"/>
            <p:cNvSpPr/>
            <p:nvPr/>
          </p:nvSpPr>
          <p:spPr>
            <a:xfrm>
              <a:off x="1779950" y="2228950"/>
              <a:ext cx="1099825" cy="294375"/>
            </a:xfrm>
            <a:custGeom>
              <a:avLst/>
              <a:gdLst/>
              <a:ahLst/>
              <a:cxnLst/>
              <a:rect l="l" t="t" r="r" b="b"/>
              <a:pathLst>
                <a:path w="43993" h="11775" extrusionOk="0">
                  <a:moveTo>
                    <a:pt x="43993" y="1"/>
                  </a:moveTo>
                  <a:cubicBezTo>
                    <a:pt x="41992" y="677"/>
                    <a:pt x="39947" y="1196"/>
                    <a:pt x="37885" y="1682"/>
                  </a:cubicBezTo>
                  <a:cubicBezTo>
                    <a:pt x="36846" y="1924"/>
                    <a:pt x="35806" y="2158"/>
                    <a:pt x="34766" y="2409"/>
                  </a:cubicBezTo>
                  <a:cubicBezTo>
                    <a:pt x="33727" y="2661"/>
                    <a:pt x="32696" y="2929"/>
                    <a:pt x="31656" y="3180"/>
                  </a:cubicBezTo>
                  <a:cubicBezTo>
                    <a:pt x="29594" y="3683"/>
                    <a:pt x="27515" y="4151"/>
                    <a:pt x="25445" y="4627"/>
                  </a:cubicBezTo>
                  <a:cubicBezTo>
                    <a:pt x="23313" y="5112"/>
                    <a:pt x="21182" y="5615"/>
                    <a:pt x="19034" y="6048"/>
                  </a:cubicBezTo>
                  <a:cubicBezTo>
                    <a:pt x="17760" y="6308"/>
                    <a:pt x="16487" y="6550"/>
                    <a:pt x="15213" y="6776"/>
                  </a:cubicBezTo>
                  <a:lnTo>
                    <a:pt x="15551" y="6715"/>
                  </a:lnTo>
                  <a:lnTo>
                    <a:pt x="15551" y="6715"/>
                  </a:lnTo>
                  <a:cubicBezTo>
                    <a:pt x="10396" y="7633"/>
                    <a:pt x="5207" y="8300"/>
                    <a:pt x="0" y="8846"/>
                  </a:cubicBezTo>
                  <a:cubicBezTo>
                    <a:pt x="0" y="8864"/>
                    <a:pt x="9" y="8864"/>
                    <a:pt x="9" y="8881"/>
                  </a:cubicBezTo>
                  <a:cubicBezTo>
                    <a:pt x="44" y="9011"/>
                    <a:pt x="78" y="9141"/>
                    <a:pt x="113" y="9271"/>
                  </a:cubicBezTo>
                  <a:cubicBezTo>
                    <a:pt x="329" y="10050"/>
                    <a:pt x="572" y="10821"/>
                    <a:pt x="841" y="11592"/>
                  </a:cubicBezTo>
                  <a:cubicBezTo>
                    <a:pt x="867" y="11653"/>
                    <a:pt x="893" y="11714"/>
                    <a:pt x="927" y="11774"/>
                  </a:cubicBezTo>
                  <a:lnTo>
                    <a:pt x="1698" y="11679"/>
                  </a:lnTo>
                  <a:cubicBezTo>
                    <a:pt x="6186" y="11081"/>
                    <a:pt x="10656" y="10354"/>
                    <a:pt x="15092" y="9435"/>
                  </a:cubicBezTo>
                  <a:cubicBezTo>
                    <a:pt x="17275" y="8976"/>
                    <a:pt x="19441" y="8474"/>
                    <a:pt x="21598" y="7911"/>
                  </a:cubicBezTo>
                  <a:cubicBezTo>
                    <a:pt x="23677" y="7365"/>
                    <a:pt x="25739" y="6767"/>
                    <a:pt x="27810" y="6195"/>
                  </a:cubicBezTo>
                  <a:cubicBezTo>
                    <a:pt x="29196" y="5797"/>
                    <a:pt x="30591" y="5407"/>
                    <a:pt x="31968" y="4991"/>
                  </a:cubicBezTo>
                  <a:cubicBezTo>
                    <a:pt x="33354" y="4575"/>
                    <a:pt x="34749" y="4151"/>
                    <a:pt x="36109" y="3648"/>
                  </a:cubicBezTo>
                  <a:cubicBezTo>
                    <a:pt x="38812" y="2635"/>
                    <a:pt x="41446" y="1370"/>
                    <a:pt x="43993" y="10"/>
                  </a:cubicBezTo>
                  <a:lnTo>
                    <a:pt x="43993" y="1"/>
                  </a:ln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57" name="Google Shape;357;p39"/>
            <p:cNvSpPr/>
            <p:nvPr/>
          </p:nvSpPr>
          <p:spPr>
            <a:xfrm>
              <a:off x="2928275" y="1853175"/>
              <a:ext cx="1550" cy="900"/>
            </a:xfrm>
            <a:custGeom>
              <a:avLst/>
              <a:gdLst/>
              <a:ahLst/>
              <a:cxnLst/>
              <a:rect l="l" t="t" r="r" b="b"/>
              <a:pathLst>
                <a:path w="62" h="36" extrusionOk="0">
                  <a:moveTo>
                    <a:pt x="0" y="1"/>
                  </a:moveTo>
                  <a:lnTo>
                    <a:pt x="0" y="10"/>
                  </a:lnTo>
                  <a:lnTo>
                    <a:pt x="61" y="36"/>
                  </a:lnTo>
                  <a:lnTo>
                    <a:pt x="35" y="10"/>
                  </a:lnTo>
                  <a:lnTo>
                    <a:pt x="0" y="1"/>
                  </a:ln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58" name="Google Shape;358;p39"/>
            <p:cNvSpPr/>
            <p:nvPr/>
          </p:nvSpPr>
          <p:spPr>
            <a:xfrm>
              <a:off x="2946475" y="1863800"/>
              <a:ext cx="675" cy="250"/>
            </a:xfrm>
            <a:custGeom>
              <a:avLst/>
              <a:gdLst/>
              <a:ahLst/>
              <a:cxnLst/>
              <a:rect l="l" t="t" r="r" b="b"/>
              <a:pathLst>
                <a:path w="27" h="10" extrusionOk="0">
                  <a:moveTo>
                    <a:pt x="0" y="0"/>
                  </a:moveTo>
                  <a:lnTo>
                    <a:pt x="17" y="9"/>
                  </a:lnTo>
                  <a:lnTo>
                    <a:pt x="26" y="9"/>
                  </a:lnTo>
                  <a:lnTo>
                    <a:pt x="0" y="0"/>
                  </a:ln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59" name="Google Shape;359;p39"/>
            <p:cNvSpPr/>
            <p:nvPr/>
          </p:nvSpPr>
          <p:spPr>
            <a:xfrm>
              <a:off x="1805725" y="1727575"/>
              <a:ext cx="34025" cy="56325"/>
            </a:xfrm>
            <a:custGeom>
              <a:avLst/>
              <a:gdLst/>
              <a:ahLst/>
              <a:cxnLst/>
              <a:rect l="l" t="t" r="r" b="b"/>
              <a:pathLst>
                <a:path w="1361" h="2253" extrusionOk="0">
                  <a:moveTo>
                    <a:pt x="1360" y="0"/>
                  </a:moveTo>
                  <a:cubicBezTo>
                    <a:pt x="1135" y="269"/>
                    <a:pt x="936" y="546"/>
                    <a:pt x="745" y="840"/>
                  </a:cubicBezTo>
                  <a:cubicBezTo>
                    <a:pt x="572" y="1118"/>
                    <a:pt x="416" y="1395"/>
                    <a:pt x="269" y="1689"/>
                  </a:cubicBezTo>
                  <a:cubicBezTo>
                    <a:pt x="182" y="1880"/>
                    <a:pt x="96" y="2071"/>
                    <a:pt x="0" y="2253"/>
                  </a:cubicBezTo>
                  <a:lnTo>
                    <a:pt x="26" y="2253"/>
                  </a:lnTo>
                  <a:cubicBezTo>
                    <a:pt x="208" y="1863"/>
                    <a:pt x="416" y="1464"/>
                    <a:pt x="641" y="1083"/>
                  </a:cubicBezTo>
                  <a:cubicBezTo>
                    <a:pt x="875" y="702"/>
                    <a:pt x="1109" y="347"/>
                    <a:pt x="1360" y="0"/>
                  </a:cubicBezTo>
                  <a:close/>
                </a:path>
              </a:pathLst>
            </a:custGeom>
            <a:solidFill>
              <a:srgbClr val="E3F0F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60" name="Google Shape;360;p39"/>
            <p:cNvSpPr/>
            <p:nvPr/>
          </p:nvSpPr>
          <p:spPr>
            <a:xfrm>
              <a:off x="1806375" y="1679475"/>
              <a:ext cx="1142500" cy="192150"/>
            </a:xfrm>
            <a:custGeom>
              <a:avLst/>
              <a:gdLst/>
              <a:ahLst/>
              <a:cxnLst/>
              <a:rect l="l" t="t" r="r" b="b"/>
              <a:pathLst>
                <a:path w="45700" h="7686" extrusionOk="0">
                  <a:moveTo>
                    <a:pt x="11739" y="1"/>
                  </a:moveTo>
                  <a:lnTo>
                    <a:pt x="11748" y="10"/>
                  </a:lnTo>
                  <a:cubicBezTo>
                    <a:pt x="11683" y="9"/>
                    <a:pt x="11619" y="9"/>
                    <a:pt x="11555" y="9"/>
                  </a:cubicBezTo>
                  <a:cubicBezTo>
                    <a:pt x="8535" y="9"/>
                    <a:pt x="5516" y="209"/>
                    <a:pt x="2530" y="607"/>
                  </a:cubicBezTo>
                  <a:lnTo>
                    <a:pt x="2504" y="633"/>
                  </a:lnTo>
                  <a:cubicBezTo>
                    <a:pt x="2183" y="980"/>
                    <a:pt x="1863" y="1318"/>
                    <a:pt x="1551" y="1673"/>
                  </a:cubicBezTo>
                  <a:cubicBezTo>
                    <a:pt x="1482" y="1751"/>
                    <a:pt x="1404" y="1837"/>
                    <a:pt x="1334" y="1924"/>
                  </a:cubicBezTo>
                  <a:cubicBezTo>
                    <a:pt x="1083" y="2271"/>
                    <a:pt x="841" y="2635"/>
                    <a:pt x="624" y="3007"/>
                  </a:cubicBezTo>
                  <a:cubicBezTo>
                    <a:pt x="390" y="3397"/>
                    <a:pt x="191" y="3787"/>
                    <a:pt x="0" y="4177"/>
                  </a:cubicBezTo>
                  <a:cubicBezTo>
                    <a:pt x="251" y="4125"/>
                    <a:pt x="503" y="4081"/>
                    <a:pt x="754" y="4038"/>
                  </a:cubicBezTo>
                  <a:cubicBezTo>
                    <a:pt x="4849" y="3344"/>
                    <a:pt x="9003" y="2989"/>
                    <a:pt x="13166" y="2989"/>
                  </a:cubicBezTo>
                  <a:cubicBezTo>
                    <a:pt x="13265" y="2989"/>
                    <a:pt x="13364" y="2989"/>
                    <a:pt x="13463" y="2990"/>
                  </a:cubicBezTo>
                  <a:cubicBezTo>
                    <a:pt x="16149" y="2990"/>
                    <a:pt x="18834" y="3120"/>
                    <a:pt x="21511" y="3354"/>
                  </a:cubicBezTo>
                  <a:lnTo>
                    <a:pt x="21537" y="3354"/>
                  </a:lnTo>
                  <a:cubicBezTo>
                    <a:pt x="23391" y="3518"/>
                    <a:pt x="25237" y="3743"/>
                    <a:pt x="27082" y="4012"/>
                  </a:cubicBezTo>
                  <a:cubicBezTo>
                    <a:pt x="28971" y="4289"/>
                    <a:pt x="30859" y="4601"/>
                    <a:pt x="32739" y="4982"/>
                  </a:cubicBezTo>
                  <a:cubicBezTo>
                    <a:pt x="34714" y="5389"/>
                    <a:pt x="36655" y="5927"/>
                    <a:pt x="38630" y="6342"/>
                  </a:cubicBezTo>
                  <a:cubicBezTo>
                    <a:pt x="39609" y="6550"/>
                    <a:pt x="40597" y="6758"/>
                    <a:pt x="41584" y="6949"/>
                  </a:cubicBezTo>
                  <a:cubicBezTo>
                    <a:pt x="42555" y="7139"/>
                    <a:pt x="43534" y="7321"/>
                    <a:pt x="44495" y="7529"/>
                  </a:cubicBezTo>
                  <a:cubicBezTo>
                    <a:pt x="44894" y="7616"/>
                    <a:pt x="45292" y="7668"/>
                    <a:pt x="45699" y="7685"/>
                  </a:cubicBezTo>
                  <a:lnTo>
                    <a:pt x="45699" y="7677"/>
                  </a:lnTo>
                  <a:cubicBezTo>
                    <a:pt x="45483" y="7633"/>
                    <a:pt x="45266" y="7581"/>
                    <a:pt x="45050" y="7503"/>
                  </a:cubicBezTo>
                  <a:lnTo>
                    <a:pt x="45067" y="7503"/>
                  </a:lnTo>
                  <a:cubicBezTo>
                    <a:pt x="44660" y="7339"/>
                    <a:pt x="44270" y="7131"/>
                    <a:pt x="43871" y="6940"/>
                  </a:cubicBezTo>
                  <a:cubicBezTo>
                    <a:pt x="43404" y="6724"/>
                    <a:pt x="42927" y="6498"/>
                    <a:pt x="42459" y="6282"/>
                  </a:cubicBezTo>
                  <a:cubicBezTo>
                    <a:pt x="41558" y="5849"/>
                    <a:pt x="40666" y="5424"/>
                    <a:pt x="39756" y="5008"/>
                  </a:cubicBezTo>
                  <a:cubicBezTo>
                    <a:pt x="38803" y="4584"/>
                    <a:pt x="37833" y="4194"/>
                    <a:pt x="36854" y="3839"/>
                  </a:cubicBezTo>
                  <a:cubicBezTo>
                    <a:pt x="35901" y="3492"/>
                    <a:pt x="34922" y="3215"/>
                    <a:pt x="33952" y="2938"/>
                  </a:cubicBezTo>
                  <a:cubicBezTo>
                    <a:pt x="32098" y="2427"/>
                    <a:pt x="30201" y="2028"/>
                    <a:pt x="28312" y="1664"/>
                  </a:cubicBezTo>
                  <a:cubicBezTo>
                    <a:pt x="26467" y="1309"/>
                    <a:pt x="24621" y="1006"/>
                    <a:pt x="22759" y="763"/>
                  </a:cubicBezTo>
                  <a:cubicBezTo>
                    <a:pt x="19103" y="261"/>
                    <a:pt x="15421" y="10"/>
                    <a:pt x="11739" y="1"/>
                  </a:cubicBez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61" name="Google Shape;361;p39"/>
            <p:cNvSpPr/>
            <p:nvPr/>
          </p:nvSpPr>
          <p:spPr>
            <a:xfrm>
              <a:off x="2344575" y="1763075"/>
              <a:ext cx="250" cy="25"/>
            </a:xfrm>
            <a:custGeom>
              <a:avLst/>
              <a:gdLst/>
              <a:ahLst/>
              <a:cxnLst/>
              <a:rect l="l" t="t" r="r" b="b"/>
              <a:pathLst>
                <a:path w="10" h="1" extrusionOk="0">
                  <a:moveTo>
                    <a:pt x="9" y="1"/>
                  </a:moveTo>
                  <a:lnTo>
                    <a:pt x="9" y="1"/>
                  </a:lnTo>
                  <a:lnTo>
                    <a:pt x="1" y="1"/>
                  </a:lnTo>
                  <a:lnTo>
                    <a:pt x="9" y="1"/>
                  </a:lnTo>
                  <a:lnTo>
                    <a:pt x="9" y="1"/>
                  </a:ln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62" name="Google Shape;362;p39"/>
            <p:cNvSpPr/>
            <p:nvPr/>
          </p:nvSpPr>
          <p:spPr>
            <a:xfrm>
              <a:off x="1745950" y="1998075"/>
              <a:ext cx="2625" cy="14550"/>
            </a:xfrm>
            <a:custGeom>
              <a:avLst/>
              <a:gdLst/>
              <a:ahLst/>
              <a:cxnLst/>
              <a:rect l="l" t="t" r="r" b="b"/>
              <a:pathLst>
                <a:path w="105" h="582" extrusionOk="0">
                  <a:moveTo>
                    <a:pt x="95" y="1"/>
                  </a:moveTo>
                  <a:cubicBezTo>
                    <a:pt x="95" y="11"/>
                    <a:pt x="94" y="20"/>
                    <a:pt x="93" y="30"/>
                  </a:cubicBezTo>
                  <a:lnTo>
                    <a:pt x="93" y="30"/>
                  </a:lnTo>
                  <a:cubicBezTo>
                    <a:pt x="96" y="20"/>
                    <a:pt x="100" y="10"/>
                    <a:pt x="104" y="1"/>
                  </a:cubicBezTo>
                  <a:close/>
                  <a:moveTo>
                    <a:pt x="93" y="30"/>
                  </a:moveTo>
                  <a:lnTo>
                    <a:pt x="93" y="30"/>
                  </a:lnTo>
                  <a:cubicBezTo>
                    <a:pt x="79" y="66"/>
                    <a:pt x="66" y="106"/>
                    <a:pt x="52" y="139"/>
                  </a:cubicBezTo>
                  <a:cubicBezTo>
                    <a:pt x="35" y="287"/>
                    <a:pt x="17" y="434"/>
                    <a:pt x="0" y="581"/>
                  </a:cubicBezTo>
                  <a:lnTo>
                    <a:pt x="26" y="572"/>
                  </a:lnTo>
                  <a:cubicBezTo>
                    <a:pt x="51" y="392"/>
                    <a:pt x="75" y="211"/>
                    <a:pt x="93" y="30"/>
                  </a:cubicBezTo>
                  <a:close/>
                </a:path>
              </a:pathLst>
            </a:custGeom>
            <a:solidFill>
              <a:srgbClr val="E3F0F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63" name="Google Shape;363;p39"/>
            <p:cNvSpPr/>
            <p:nvPr/>
          </p:nvSpPr>
          <p:spPr>
            <a:xfrm>
              <a:off x="1746800" y="1900625"/>
              <a:ext cx="1127775" cy="111775"/>
            </a:xfrm>
            <a:custGeom>
              <a:avLst/>
              <a:gdLst/>
              <a:ahLst/>
              <a:cxnLst/>
              <a:rect l="l" t="t" r="r" b="b"/>
              <a:pathLst>
                <a:path w="45111" h="4471" extrusionOk="0">
                  <a:moveTo>
                    <a:pt x="18679" y="0"/>
                  </a:moveTo>
                  <a:cubicBezTo>
                    <a:pt x="12788" y="0"/>
                    <a:pt x="6888" y="347"/>
                    <a:pt x="1066" y="1265"/>
                  </a:cubicBezTo>
                  <a:cubicBezTo>
                    <a:pt x="876" y="1291"/>
                    <a:pt x="694" y="1317"/>
                    <a:pt x="503" y="1352"/>
                  </a:cubicBezTo>
                  <a:cubicBezTo>
                    <a:pt x="486" y="1456"/>
                    <a:pt x="477" y="1551"/>
                    <a:pt x="460" y="1655"/>
                  </a:cubicBezTo>
                  <a:cubicBezTo>
                    <a:pt x="417" y="1897"/>
                    <a:pt x="373" y="2131"/>
                    <a:pt x="339" y="2374"/>
                  </a:cubicBezTo>
                  <a:cubicBezTo>
                    <a:pt x="313" y="2591"/>
                    <a:pt x="287" y="2807"/>
                    <a:pt x="261" y="3015"/>
                  </a:cubicBezTo>
                  <a:cubicBezTo>
                    <a:pt x="217" y="3318"/>
                    <a:pt x="157" y="3613"/>
                    <a:pt x="70" y="3899"/>
                  </a:cubicBezTo>
                  <a:cubicBezTo>
                    <a:pt x="44" y="4089"/>
                    <a:pt x="18" y="4280"/>
                    <a:pt x="1" y="4470"/>
                  </a:cubicBezTo>
                  <a:cubicBezTo>
                    <a:pt x="287" y="4418"/>
                    <a:pt x="573" y="4367"/>
                    <a:pt x="867" y="4315"/>
                  </a:cubicBezTo>
                  <a:lnTo>
                    <a:pt x="893" y="4306"/>
                  </a:lnTo>
                  <a:lnTo>
                    <a:pt x="936" y="4306"/>
                  </a:lnTo>
                  <a:lnTo>
                    <a:pt x="971" y="4297"/>
                  </a:lnTo>
                  <a:cubicBezTo>
                    <a:pt x="988" y="4297"/>
                    <a:pt x="997" y="4297"/>
                    <a:pt x="1014" y="4289"/>
                  </a:cubicBezTo>
                  <a:lnTo>
                    <a:pt x="1066" y="4280"/>
                  </a:lnTo>
                  <a:cubicBezTo>
                    <a:pt x="8266" y="3024"/>
                    <a:pt x="15586" y="2591"/>
                    <a:pt x="22898" y="2530"/>
                  </a:cubicBezTo>
                  <a:cubicBezTo>
                    <a:pt x="23539" y="2521"/>
                    <a:pt x="24189" y="2521"/>
                    <a:pt x="24830" y="2521"/>
                  </a:cubicBezTo>
                  <a:cubicBezTo>
                    <a:pt x="27879" y="2521"/>
                    <a:pt x="30938" y="2573"/>
                    <a:pt x="33987" y="2668"/>
                  </a:cubicBezTo>
                  <a:cubicBezTo>
                    <a:pt x="34715" y="2686"/>
                    <a:pt x="35451" y="2694"/>
                    <a:pt x="36179" y="2694"/>
                  </a:cubicBezTo>
                  <a:cubicBezTo>
                    <a:pt x="37262" y="2694"/>
                    <a:pt x="38345" y="2677"/>
                    <a:pt x="39436" y="2634"/>
                  </a:cubicBezTo>
                  <a:cubicBezTo>
                    <a:pt x="41221" y="2573"/>
                    <a:pt x="43014" y="2461"/>
                    <a:pt x="44799" y="2391"/>
                  </a:cubicBezTo>
                  <a:lnTo>
                    <a:pt x="45111" y="2374"/>
                  </a:lnTo>
                  <a:lnTo>
                    <a:pt x="45111" y="2365"/>
                  </a:lnTo>
                  <a:cubicBezTo>
                    <a:pt x="41533" y="1716"/>
                    <a:pt x="37972" y="962"/>
                    <a:pt x="34334" y="685"/>
                  </a:cubicBezTo>
                  <a:cubicBezTo>
                    <a:pt x="30643" y="390"/>
                    <a:pt x="26944" y="165"/>
                    <a:pt x="23236" y="61"/>
                  </a:cubicBezTo>
                  <a:cubicBezTo>
                    <a:pt x="21720" y="26"/>
                    <a:pt x="20204" y="0"/>
                    <a:pt x="18688" y="0"/>
                  </a:cubicBez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64" name="Google Shape;364;p39"/>
            <p:cNvSpPr/>
            <p:nvPr/>
          </p:nvSpPr>
          <p:spPr>
            <a:xfrm>
              <a:off x="1769325" y="2007825"/>
              <a:ext cx="900" cy="250"/>
            </a:xfrm>
            <a:custGeom>
              <a:avLst/>
              <a:gdLst/>
              <a:ahLst/>
              <a:cxnLst/>
              <a:rect l="l" t="t" r="r" b="b"/>
              <a:pathLst>
                <a:path w="36" h="10" extrusionOk="0">
                  <a:moveTo>
                    <a:pt x="35" y="1"/>
                  </a:moveTo>
                  <a:lnTo>
                    <a:pt x="1" y="9"/>
                  </a:lnTo>
                  <a:lnTo>
                    <a:pt x="35" y="9"/>
                  </a:lnTo>
                  <a:lnTo>
                    <a:pt x="35" y="1"/>
                  </a:ln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65" name="Google Shape;365;p39"/>
            <p:cNvSpPr/>
            <p:nvPr/>
          </p:nvSpPr>
          <p:spPr>
            <a:xfrm>
              <a:off x="1771075" y="2007600"/>
              <a:ext cx="1100" cy="250"/>
            </a:xfrm>
            <a:custGeom>
              <a:avLst/>
              <a:gdLst/>
              <a:ahLst/>
              <a:cxnLst/>
              <a:rect l="l" t="t" r="r" b="b"/>
              <a:pathLst>
                <a:path w="44" h="10" extrusionOk="0">
                  <a:moveTo>
                    <a:pt x="43" y="1"/>
                  </a:moveTo>
                  <a:lnTo>
                    <a:pt x="0" y="10"/>
                  </a:lnTo>
                  <a:lnTo>
                    <a:pt x="43" y="1"/>
                  </a:ln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66" name="Google Shape;366;p39"/>
            <p:cNvSpPr/>
            <p:nvPr/>
          </p:nvSpPr>
          <p:spPr>
            <a:xfrm>
              <a:off x="1743775" y="2240000"/>
              <a:ext cx="4350" cy="42700"/>
            </a:xfrm>
            <a:custGeom>
              <a:avLst/>
              <a:gdLst/>
              <a:ahLst/>
              <a:cxnLst/>
              <a:rect l="l" t="t" r="r" b="b"/>
              <a:pathLst>
                <a:path w="174" h="1708" extrusionOk="0">
                  <a:moveTo>
                    <a:pt x="0" y="1"/>
                  </a:moveTo>
                  <a:cubicBezTo>
                    <a:pt x="18" y="269"/>
                    <a:pt x="35" y="538"/>
                    <a:pt x="61" y="806"/>
                  </a:cubicBezTo>
                  <a:lnTo>
                    <a:pt x="61" y="841"/>
                  </a:lnTo>
                  <a:cubicBezTo>
                    <a:pt x="78" y="936"/>
                    <a:pt x="96" y="1023"/>
                    <a:pt x="104" y="1110"/>
                  </a:cubicBezTo>
                  <a:lnTo>
                    <a:pt x="96" y="988"/>
                  </a:lnTo>
                  <a:cubicBezTo>
                    <a:pt x="61" y="659"/>
                    <a:pt x="26" y="330"/>
                    <a:pt x="0" y="1"/>
                  </a:cubicBezTo>
                  <a:close/>
                  <a:moveTo>
                    <a:pt x="165" y="1629"/>
                  </a:moveTo>
                  <a:cubicBezTo>
                    <a:pt x="174" y="1655"/>
                    <a:pt x="174" y="1681"/>
                    <a:pt x="174" y="1707"/>
                  </a:cubicBezTo>
                  <a:lnTo>
                    <a:pt x="174" y="1629"/>
                  </a:lnTo>
                  <a:close/>
                </a:path>
              </a:pathLst>
            </a:custGeom>
            <a:solidFill>
              <a:srgbClr val="E3F0F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67" name="Google Shape;367;p39"/>
            <p:cNvSpPr/>
            <p:nvPr/>
          </p:nvSpPr>
          <p:spPr>
            <a:xfrm>
              <a:off x="1741825" y="2092725"/>
              <a:ext cx="1197725" cy="189975"/>
            </a:xfrm>
            <a:custGeom>
              <a:avLst/>
              <a:gdLst/>
              <a:ahLst/>
              <a:cxnLst/>
              <a:rect l="l" t="t" r="r" b="b"/>
              <a:pathLst>
                <a:path w="47909" h="7599" extrusionOk="0">
                  <a:moveTo>
                    <a:pt x="47900" y="1"/>
                  </a:moveTo>
                  <a:cubicBezTo>
                    <a:pt x="45873" y="87"/>
                    <a:pt x="43837" y="70"/>
                    <a:pt x="41801" y="87"/>
                  </a:cubicBezTo>
                  <a:cubicBezTo>
                    <a:pt x="40788" y="96"/>
                    <a:pt x="39765" y="113"/>
                    <a:pt x="38743" y="157"/>
                  </a:cubicBezTo>
                  <a:cubicBezTo>
                    <a:pt x="37721" y="191"/>
                    <a:pt x="36699" y="260"/>
                    <a:pt x="35685" y="330"/>
                  </a:cubicBezTo>
                  <a:cubicBezTo>
                    <a:pt x="31587" y="590"/>
                    <a:pt x="27498" y="902"/>
                    <a:pt x="23409" y="1274"/>
                  </a:cubicBezTo>
                  <a:cubicBezTo>
                    <a:pt x="15560" y="1993"/>
                    <a:pt x="7728" y="3007"/>
                    <a:pt x="1" y="4610"/>
                  </a:cubicBezTo>
                  <a:lnTo>
                    <a:pt x="1" y="4635"/>
                  </a:lnTo>
                  <a:cubicBezTo>
                    <a:pt x="35" y="4930"/>
                    <a:pt x="53" y="5225"/>
                    <a:pt x="70" y="5519"/>
                  </a:cubicBezTo>
                  <a:lnTo>
                    <a:pt x="87" y="5883"/>
                  </a:lnTo>
                  <a:cubicBezTo>
                    <a:pt x="113" y="6221"/>
                    <a:pt x="148" y="6550"/>
                    <a:pt x="182" y="6879"/>
                  </a:cubicBezTo>
                  <a:lnTo>
                    <a:pt x="191" y="7001"/>
                  </a:lnTo>
                  <a:cubicBezTo>
                    <a:pt x="191" y="7018"/>
                    <a:pt x="200" y="7035"/>
                    <a:pt x="200" y="7061"/>
                  </a:cubicBezTo>
                  <a:cubicBezTo>
                    <a:pt x="226" y="7209"/>
                    <a:pt x="243" y="7364"/>
                    <a:pt x="252" y="7520"/>
                  </a:cubicBezTo>
                  <a:cubicBezTo>
                    <a:pt x="252" y="7546"/>
                    <a:pt x="260" y="7572"/>
                    <a:pt x="260" y="7598"/>
                  </a:cubicBezTo>
                  <a:cubicBezTo>
                    <a:pt x="1759" y="7252"/>
                    <a:pt x="3267" y="6923"/>
                    <a:pt x="4774" y="6611"/>
                  </a:cubicBezTo>
                  <a:cubicBezTo>
                    <a:pt x="6541" y="6247"/>
                    <a:pt x="8309" y="5918"/>
                    <a:pt x="10085" y="5597"/>
                  </a:cubicBezTo>
                  <a:lnTo>
                    <a:pt x="10085" y="5597"/>
                  </a:lnTo>
                  <a:lnTo>
                    <a:pt x="10033" y="5606"/>
                  </a:lnTo>
                  <a:cubicBezTo>
                    <a:pt x="18072" y="4185"/>
                    <a:pt x="26181" y="3163"/>
                    <a:pt x="34290" y="2158"/>
                  </a:cubicBezTo>
                  <a:cubicBezTo>
                    <a:pt x="36161" y="1924"/>
                    <a:pt x="38041" y="1707"/>
                    <a:pt x="39904" y="1413"/>
                  </a:cubicBezTo>
                  <a:cubicBezTo>
                    <a:pt x="41775" y="1109"/>
                    <a:pt x="43647" y="737"/>
                    <a:pt x="45518" y="408"/>
                  </a:cubicBezTo>
                  <a:lnTo>
                    <a:pt x="45527" y="408"/>
                  </a:lnTo>
                  <a:cubicBezTo>
                    <a:pt x="46315" y="269"/>
                    <a:pt x="47112" y="131"/>
                    <a:pt x="47909" y="9"/>
                  </a:cubicBezTo>
                  <a:lnTo>
                    <a:pt x="47909" y="1"/>
                  </a:ln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68" name="Google Shape;368;p39"/>
            <p:cNvSpPr/>
            <p:nvPr/>
          </p:nvSpPr>
          <p:spPr>
            <a:xfrm>
              <a:off x="2879750" y="2102900"/>
              <a:ext cx="475" cy="25"/>
            </a:xfrm>
            <a:custGeom>
              <a:avLst/>
              <a:gdLst/>
              <a:ahLst/>
              <a:cxnLst/>
              <a:rect l="l" t="t" r="r" b="b"/>
              <a:pathLst>
                <a:path w="19" h="1" extrusionOk="0">
                  <a:moveTo>
                    <a:pt x="18" y="1"/>
                  </a:moveTo>
                  <a:lnTo>
                    <a:pt x="1" y="1"/>
                  </a:lnTo>
                  <a:lnTo>
                    <a:pt x="18" y="1"/>
                  </a:ln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69" name="Google Shape;369;p39"/>
            <p:cNvSpPr/>
            <p:nvPr/>
          </p:nvSpPr>
          <p:spPr>
            <a:xfrm>
              <a:off x="1987875" y="2232850"/>
              <a:ext cx="5000" cy="900"/>
            </a:xfrm>
            <a:custGeom>
              <a:avLst/>
              <a:gdLst/>
              <a:ahLst/>
              <a:cxnLst/>
              <a:rect l="l" t="t" r="r" b="b"/>
              <a:pathLst>
                <a:path w="200" h="36" extrusionOk="0">
                  <a:moveTo>
                    <a:pt x="199" y="1"/>
                  </a:moveTo>
                  <a:lnTo>
                    <a:pt x="0" y="35"/>
                  </a:lnTo>
                  <a:lnTo>
                    <a:pt x="199" y="1"/>
                  </a:ln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70" name="Google Shape;370;p39"/>
            <p:cNvSpPr/>
            <p:nvPr/>
          </p:nvSpPr>
          <p:spPr>
            <a:xfrm>
              <a:off x="1870475" y="331250"/>
              <a:ext cx="1325" cy="9550"/>
            </a:xfrm>
            <a:custGeom>
              <a:avLst/>
              <a:gdLst/>
              <a:ahLst/>
              <a:cxnLst/>
              <a:rect l="l" t="t" r="r" b="b"/>
              <a:pathLst>
                <a:path w="53" h="382" extrusionOk="0">
                  <a:moveTo>
                    <a:pt x="35" y="0"/>
                  </a:moveTo>
                  <a:cubicBezTo>
                    <a:pt x="27" y="61"/>
                    <a:pt x="18" y="130"/>
                    <a:pt x="1" y="191"/>
                  </a:cubicBezTo>
                  <a:lnTo>
                    <a:pt x="18" y="381"/>
                  </a:lnTo>
                  <a:cubicBezTo>
                    <a:pt x="27" y="251"/>
                    <a:pt x="35" y="130"/>
                    <a:pt x="53" y="0"/>
                  </a:cubicBezTo>
                  <a:close/>
                </a:path>
              </a:pathLst>
            </a:custGeom>
            <a:solidFill>
              <a:srgbClr val="E3F0F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71" name="Google Shape;371;p39"/>
            <p:cNvSpPr/>
            <p:nvPr/>
          </p:nvSpPr>
          <p:spPr>
            <a:xfrm>
              <a:off x="1869825" y="331250"/>
              <a:ext cx="1669025" cy="173925"/>
            </a:xfrm>
            <a:custGeom>
              <a:avLst/>
              <a:gdLst/>
              <a:ahLst/>
              <a:cxnLst/>
              <a:rect l="l" t="t" r="r" b="b"/>
              <a:pathLst>
                <a:path w="66761" h="6957" extrusionOk="0">
                  <a:moveTo>
                    <a:pt x="87" y="0"/>
                  </a:moveTo>
                  <a:cubicBezTo>
                    <a:pt x="70" y="130"/>
                    <a:pt x="61" y="251"/>
                    <a:pt x="44" y="381"/>
                  </a:cubicBezTo>
                  <a:cubicBezTo>
                    <a:pt x="79" y="1144"/>
                    <a:pt x="9" y="1889"/>
                    <a:pt x="1" y="2643"/>
                  </a:cubicBezTo>
                  <a:lnTo>
                    <a:pt x="1" y="2738"/>
                  </a:lnTo>
                  <a:lnTo>
                    <a:pt x="9" y="2937"/>
                  </a:lnTo>
                  <a:cubicBezTo>
                    <a:pt x="4514" y="3535"/>
                    <a:pt x="9010" y="4124"/>
                    <a:pt x="13533" y="4583"/>
                  </a:cubicBezTo>
                  <a:cubicBezTo>
                    <a:pt x="19251" y="5164"/>
                    <a:pt x="24977" y="5623"/>
                    <a:pt x="30704" y="5995"/>
                  </a:cubicBezTo>
                  <a:cubicBezTo>
                    <a:pt x="36439" y="6368"/>
                    <a:pt x="42157" y="6723"/>
                    <a:pt x="47892" y="6888"/>
                  </a:cubicBezTo>
                  <a:cubicBezTo>
                    <a:pt x="49460" y="6931"/>
                    <a:pt x="51036" y="6957"/>
                    <a:pt x="52613" y="6957"/>
                  </a:cubicBezTo>
                  <a:cubicBezTo>
                    <a:pt x="53965" y="6957"/>
                    <a:pt x="55316" y="6940"/>
                    <a:pt x="56676" y="6905"/>
                  </a:cubicBezTo>
                  <a:cubicBezTo>
                    <a:pt x="58132" y="6862"/>
                    <a:pt x="59596" y="6758"/>
                    <a:pt x="61051" y="6576"/>
                  </a:cubicBezTo>
                  <a:cubicBezTo>
                    <a:pt x="62472" y="6403"/>
                    <a:pt x="63867" y="6099"/>
                    <a:pt x="65296" y="5961"/>
                  </a:cubicBezTo>
                  <a:lnTo>
                    <a:pt x="65270" y="5961"/>
                  </a:lnTo>
                  <a:cubicBezTo>
                    <a:pt x="65738" y="5917"/>
                    <a:pt x="66206" y="5891"/>
                    <a:pt x="66674" y="5891"/>
                  </a:cubicBezTo>
                  <a:lnTo>
                    <a:pt x="66760" y="5891"/>
                  </a:lnTo>
                  <a:lnTo>
                    <a:pt x="66760" y="5883"/>
                  </a:lnTo>
                  <a:cubicBezTo>
                    <a:pt x="66007" y="5805"/>
                    <a:pt x="65244" y="5779"/>
                    <a:pt x="64491" y="5779"/>
                  </a:cubicBezTo>
                  <a:cubicBezTo>
                    <a:pt x="63867" y="5779"/>
                    <a:pt x="63252" y="5796"/>
                    <a:pt x="62628" y="5805"/>
                  </a:cubicBezTo>
                  <a:cubicBezTo>
                    <a:pt x="62195" y="5822"/>
                    <a:pt x="61770" y="5822"/>
                    <a:pt x="61346" y="5822"/>
                  </a:cubicBezTo>
                  <a:lnTo>
                    <a:pt x="60653" y="5822"/>
                  </a:lnTo>
                  <a:cubicBezTo>
                    <a:pt x="59908" y="5805"/>
                    <a:pt x="59171" y="5761"/>
                    <a:pt x="58435" y="5735"/>
                  </a:cubicBezTo>
                  <a:cubicBezTo>
                    <a:pt x="56997" y="5675"/>
                    <a:pt x="55567" y="5640"/>
                    <a:pt x="54138" y="5588"/>
                  </a:cubicBezTo>
                  <a:cubicBezTo>
                    <a:pt x="52708" y="5527"/>
                    <a:pt x="51270" y="5450"/>
                    <a:pt x="49841" y="5354"/>
                  </a:cubicBezTo>
                  <a:cubicBezTo>
                    <a:pt x="44106" y="4999"/>
                    <a:pt x="38388" y="4453"/>
                    <a:pt x="32670" y="3907"/>
                  </a:cubicBezTo>
                  <a:cubicBezTo>
                    <a:pt x="26952" y="3370"/>
                    <a:pt x="21217" y="2799"/>
                    <a:pt x="15508" y="2123"/>
                  </a:cubicBezTo>
                  <a:cubicBezTo>
                    <a:pt x="12649" y="1785"/>
                    <a:pt x="9799" y="1412"/>
                    <a:pt x="6949" y="1014"/>
                  </a:cubicBezTo>
                  <a:cubicBezTo>
                    <a:pt x="4661" y="685"/>
                    <a:pt x="2374" y="347"/>
                    <a:pt x="87" y="0"/>
                  </a:cubicBez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72" name="Google Shape;372;p39"/>
            <p:cNvSpPr/>
            <p:nvPr/>
          </p:nvSpPr>
          <p:spPr>
            <a:xfrm>
              <a:off x="1915525" y="670200"/>
              <a:ext cx="7400" cy="23625"/>
            </a:xfrm>
            <a:custGeom>
              <a:avLst/>
              <a:gdLst/>
              <a:ahLst/>
              <a:cxnLst/>
              <a:rect l="l" t="t" r="r" b="b"/>
              <a:pathLst>
                <a:path w="296" h="945" extrusionOk="0">
                  <a:moveTo>
                    <a:pt x="1" y="0"/>
                  </a:moveTo>
                  <a:lnTo>
                    <a:pt x="1" y="0"/>
                  </a:lnTo>
                  <a:cubicBezTo>
                    <a:pt x="70" y="286"/>
                    <a:pt x="139" y="572"/>
                    <a:pt x="208" y="867"/>
                  </a:cubicBezTo>
                  <a:cubicBezTo>
                    <a:pt x="217" y="893"/>
                    <a:pt x="226" y="910"/>
                    <a:pt x="234" y="936"/>
                  </a:cubicBezTo>
                  <a:lnTo>
                    <a:pt x="295" y="945"/>
                  </a:lnTo>
                  <a:cubicBezTo>
                    <a:pt x="191" y="624"/>
                    <a:pt x="96" y="312"/>
                    <a:pt x="1" y="0"/>
                  </a:cubicBezTo>
                  <a:close/>
                </a:path>
              </a:pathLst>
            </a:custGeom>
            <a:solidFill>
              <a:srgbClr val="E3F0F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73" name="Google Shape;373;p39"/>
            <p:cNvSpPr/>
            <p:nvPr/>
          </p:nvSpPr>
          <p:spPr>
            <a:xfrm>
              <a:off x="1896250" y="589625"/>
              <a:ext cx="1491200" cy="177625"/>
            </a:xfrm>
            <a:custGeom>
              <a:avLst/>
              <a:gdLst/>
              <a:ahLst/>
              <a:cxnLst/>
              <a:rect l="l" t="t" r="r" b="b"/>
              <a:pathLst>
                <a:path w="59648" h="7105" extrusionOk="0">
                  <a:moveTo>
                    <a:pt x="1" y="1"/>
                  </a:moveTo>
                  <a:lnTo>
                    <a:pt x="9" y="9"/>
                  </a:lnTo>
                  <a:cubicBezTo>
                    <a:pt x="44" y="217"/>
                    <a:pt x="78" y="425"/>
                    <a:pt x="104" y="642"/>
                  </a:cubicBezTo>
                  <a:cubicBezTo>
                    <a:pt x="122" y="668"/>
                    <a:pt x="130" y="694"/>
                    <a:pt x="139" y="728"/>
                  </a:cubicBezTo>
                  <a:cubicBezTo>
                    <a:pt x="364" y="1551"/>
                    <a:pt x="572" y="2383"/>
                    <a:pt x="772" y="3215"/>
                  </a:cubicBezTo>
                  <a:cubicBezTo>
                    <a:pt x="867" y="3527"/>
                    <a:pt x="962" y="3847"/>
                    <a:pt x="1066" y="4159"/>
                  </a:cubicBezTo>
                  <a:cubicBezTo>
                    <a:pt x="4211" y="4454"/>
                    <a:pt x="7356" y="4740"/>
                    <a:pt x="10501" y="5008"/>
                  </a:cubicBezTo>
                  <a:cubicBezTo>
                    <a:pt x="15837" y="5467"/>
                    <a:pt x="21182" y="5900"/>
                    <a:pt x="26528" y="6256"/>
                  </a:cubicBezTo>
                  <a:cubicBezTo>
                    <a:pt x="31873" y="6611"/>
                    <a:pt x="37227" y="6940"/>
                    <a:pt x="42581" y="7053"/>
                  </a:cubicBezTo>
                  <a:cubicBezTo>
                    <a:pt x="43976" y="7087"/>
                    <a:pt x="45371" y="7105"/>
                    <a:pt x="46765" y="7105"/>
                  </a:cubicBezTo>
                  <a:cubicBezTo>
                    <a:pt x="48212" y="7105"/>
                    <a:pt x="49668" y="7087"/>
                    <a:pt x="51114" y="7001"/>
                  </a:cubicBezTo>
                  <a:cubicBezTo>
                    <a:pt x="53965" y="6827"/>
                    <a:pt x="56806" y="6438"/>
                    <a:pt x="59648" y="6100"/>
                  </a:cubicBezTo>
                  <a:lnTo>
                    <a:pt x="59648" y="6091"/>
                  </a:lnTo>
                  <a:lnTo>
                    <a:pt x="59024" y="6091"/>
                  </a:lnTo>
                  <a:cubicBezTo>
                    <a:pt x="56555" y="6091"/>
                    <a:pt x="54095" y="5874"/>
                    <a:pt x="51643" y="5658"/>
                  </a:cubicBezTo>
                  <a:cubicBezTo>
                    <a:pt x="48966" y="5415"/>
                    <a:pt x="46289" y="5242"/>
                    <a:pt x="43612" y="4982"/>
                  </a:cubicBezTo>
                  <a:cubicBezTo>
                    <a:pt x="38267" y="4445"/>
                    <a:pt x="32930" y="3830"/>
                    <a:pt x="27585" y="3223"/>
                  </a:cubicBezTo>
                  <a:cubicBezTo>
                    <a:pt x="18393" y="2175"/>
                    <a:pt x="9201" y="1075"/>
                    <a:pt x="1" y="1"/>
                  </a:cubicBez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74" name="Google Shape;374;p39"/>
            <p:cNvSpPr/>
            <p:nvPr/>
          </p:nvSpPr>
          <p:spPr>
            <a:xfrm>
              <a:off x="1999125" y="881150"/>
              <a:ext cx="34025" cy="65650"/>
            </a:xfrm>
            <a:custGeom>
              <a:avLst/>
              <a:gdLst/>
              <a:ahLst/>
              <a:cxnLst/>
              <a:rect l="l" t="t" r="r" b="b"/>
              <a:pathLst>
                <a:path w="1361" h="2626" extrusionOk="0">
                  <a:moveTo>
                    <a:pt x="1" y="1"/>
                  </a:moveTo>
                  <a:cubicBezTo>
                    <a:pt x="21" y="43"/>
                    <a:pt x="42" y="85"/>
                    <a:pt x="63" y="127"/>
                  </a:cubicBezTo>
                  <a:lnTo>
                    <a:pt x="63" y="127"/>
                  </a:lnTo>
                  <a:cubicBezTo>
                    <a:pt x="45" y="85"/>
                    <a:pt x="27" y="43"/>
                    <a:pt x="9" y="1"/>
                  </a:cubicBezTo>
                  <a:close/>
                  <a:moveTo>
                    <a:pt x="63" y="127"/>
                  </a:moveTo>
                  <a:lnTo>
                    <a:pt x="63" y="127"/>
                  </a:lnTo>
                  <a:cubicBezTo>
                    <a:pt x="216" y="493"/>
                    <a:pt x="364" y="866"/>
                    <a:pt x="512" y="1231"/>
                  </a:cubicBezTo>
                  <a:lnTo>
                    <a:pt x="780" y="1707"/>
                  </a:lnTo>
                  <a:cubicBezTo>
                    <a:pt x="945" y="2002"/>
                    <a:pt x="1101" y="2305"/>
                    <a:pt x="1257" y="2608"/>
                  </a:cubicBezTo>
                  <a:lnTo>
                    <a:pt x="1361" y="2626"/>
                  </a:lnTo>
                  <a:cubicBezTo>
                    <a:pt x="899" y="1785"/>
                    <a:pt x="469" y="952"/>
                    <a:pt x="63" y="127"/>
                  </a:cubicBezTo>
                  <a:close/>
                </a:path>
              </a:pathLst>
            </a:custGeom>
            <a:solidFill>
              <a:srgbClr val="E3F0F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75" name="Google Shape;375;p39"/>
            <p:cNvSpPr/>
            <p:nvPr/>
          </p:nvSpPr>
          <p:spPr>
            <a:xfrm>
              <a:off x="1997175" y="876825"/>
              <a:ext cx="1452225" cy="149025"/>
            </a:xfrm>
            <a:custGeom>
              <a:avLst/>
              <a:gdLst/>
              <a:ahLst/>
              <a:cxnLst/>
              <a:rect l="l" t="t" r="r" b="b"/>
              <a:pathLst>
                <a:path w="58089" h="5961" extrusionOk="0">
                  <a:moveTo>
                    <a:pt x="9" y="0"/>
                  </a:moveTo>
                  <a:lnTo>
                    <a:pt x="1" y="9"/>
                  </a:lnTo>
                  <a:cubicBezTo>
                    <a:pt x="5" y="10"/>
                    <a:pt x="10" y="11"/>
                    <a:pt x="14" y="11"/>
                  </a:cubicBezTo>
                  <a:lnTo>
                    <a:pt x="14" y="11"/>
                  </a:lnTo>
                  <a:lnTo>
                    <a:pt x="9" y="0"/>
                  </a:lnTo>
                  <a:close/>
                  <a:moveTo>
                    <a:pt x="14" y="11"/>
                  </a:moveTo>
                  <a:lnTo>
                    <a:pt x="87" y="174"/>
                  </a:lnTo>
                  <a:cubicBezTo>
                    <a:pt x="503" y="1040"/>
                    <a:pt x="962" y="1915"/>
                    <a:pt x="1439" y="2799"/>
                  </a:cubicBezTo>
                  <a:cubicBezTo>
                    <a:pt x="1967" y="2877"/>
                    <a:pt x="2487" y="2963"/>
                    <a:pt x="3015" y="3041"/>
                  </a:cubicBezTo>
                  <a:cubicBezTo>
                    <a:pt x="14494" y="4757"/>
                    <a:pt x="26069" y="5952"/>
                    <a:pt x="37686" y="5961"/>
                  </a:cubicBezTo>
                  <a:lnTo>
                    <a:pt x="37782" y="5961"/>
                  </a:lnTo>
                  <a:cubicBezTo>
                    <a:pt x="41117" y="5961"/>
                    <a:pt x="44461" y="5883"/>
                    <a:pt x="47788" y="5753"/>
                  </a:cubicBezTo>
                  <a:cubicBezTo>
                    <a:pt x="49512" y="5692"/>
                    <a:pt x="51227" y="5562"/>
                    <a:pt x="52942" y="5441"/>
                  </a:cubicBezTo>
                  <a:cubicBezTo>
                    <a:pt x="54649" y="5311"/>
                    <a:pt x="56373" y="5190"/>
                    <a:pt x="58089" y="5077"/>
                  </a:cubicBezTo>
                  <a:lnTo>
                    <a:pt x="58089" y="5068"/>
                  </a:lnTo>
                  <a:cubicBezTo>
                    <a:pt x="55134" y="4964"/>
                    <a:pt x="52189" y="4834"/>
                    <a:pt x="49243" y="4739"/>
                  </a:cubicBezTo>
                  <a:cubicBezTo>
                    <a:pt x="47770" y="4696"/>
                    <a:pt x="46289" y="4679"/>
                    <a:pt x="44816" y="4653"/>
                  </a:cubicBezTo>
                  <a:cubicBezTo>
                    <a:pt x="43343" y="4618"/>
                    <a:pt x="41862" y="4583"/>
                    <a:pt x="40389" y="4531"/>
                  </a:cubicBezTo>
                  <a:cubicBezTo>
                    <a:pt x="37435" y="4427"/>
                    <a:pt x="34489" y="4289"/>
                    <a:pt x="31535" y="4081"/>
                  </a:cubicBezTo>
                  <a:cubicBezTo>
                    <a:pt x="28642" y="3873"/>
                    <a:pt x="25739" y="3604"/>
                    <a:pt x="22855" y="3292"/>
                  </a:cubicBezTo>
                  <a:cubicBezTo>
                    <a:pt x="16721" y="2634"/>
                    <a:pt x="10613" y="1759"/>
                    <a:pt x="4532" y="771"/>
                  </a:cubicBezTo>
                  <a:lnTo>
                    <a:pt x="4506" y="763"/>
                  </a:lnTo>
                  <a:lnTo>
                    <a:pt x="4289" y="728"/>
                  </a:lnTo>
                  <a:lnTo>
                    <a:pt x="4289" y="728"/>
                  </a:lnTo>
                  <a:lnTo>
                    <a:pt x="4315" y="737"/>
                  </a:lnTo>
                  <a:cubicBezTo>
                    <a:pt x="2881" y="504"/>
                    <a:pt x="1448" y="253"/>
                    <a:pt x="14" y="11"/>
                  </a:cubicBez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76" name="Google Shape;376;p39"/>
            <p:cNvSpPr/>
            <p:nvPr/>
          </p:nvSpPr>
          <p:spPr>
            <a:xfrm>
              <a:off x="2109150" y="895675"/>
              <a:ext cx="1550" cy="225"/>
            </a:xfrm>
            <a:custGeom>
              <a:avLst/>
              <a:gdLst/>
              <a:ahLst/>
              <a:cxnLst/>
              <a:rect l="l" t="t" r="r" b="b"/>
              <a:pathLst>
                <a:path w="62" h="9" extrusionOk="0">
                  <a:moveTo>
                    <a:pt x="1" y="0"/>
                  </a:moveTo>
                  <a:lnTo>
                    <a:pt x="27" y="0"/>
                  </a:lnTo>
                  <a:lnTo>
                    <a:pt x="61" y="9"/>
                  </a:lnTo>
                  <a:lnTo>
                    <a:pt x="27" y="0"/>
                  </a:lnTo>
                  <a:lnTo>
                    <a:pt x="1" y="0"/>
                  </a:ln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77" name="Google Shape;377;p39"/>
            <p:cNvSpPr/>
            <p:nvPr/>
          </p:nvSpPr>
          <p:spPr>
            <a:xfrm>
              <a:off x="2144450" y="1126550"/>
              <a:ext cx="74525" cy="99000"/>
            </a:xfrm>
            <a:custGeom>
              <a:avLst/>
              <a:gdLst/>
              <a:ahLst/>
              <a:cxnLst/>
              <a:rect l="l" t="t" r="r" b="b"/>
              <a:pathLst>
                <a:path w="2981" h="3960" extrusionOk="0">
                  <a:moveTo>
                    <a:pt x="1" y="0"/>
                  </a:moveTo>
                  <a:lnTo>
                    <a:pt x="1" y="0"/>
                  </a:lnTo>
                  <a:cubicBezTo>
                    <a:pt x="35" y="52"/>
                    <a:pt x="70" y="104"/>
                    <a:pt x="105" y="147"/>
                  </a:cubicBezTo>
                  <a:cubicBezTo>
                    <a:pt x="650" y="832"/>
                    <a:pt x="1153" y="1542"/>
                    <a:pt x="1655" y="2261"/>
                  </a:cubicBezTo>
                  <a:cubicBezTo>
                    <a:pt x="1837" y="2521"/>
                    <a:pt x="2028" y="2790"/>
                    <a:pt x="2210" y="3050"/>
                  </a:cubicBezTo>
                  <a:cubicBezTo>
                    <a:pt x="2452" y="3353"/>
                    <a:pt x="2695" y="3648"/>
                    <a:pt x="2938" y="3951"/>
                  </a:cubicBezTo>
                  <a:lnTo>
                    <a:pt x="2981" y="3959"/>
                  </a:lnTo>
                  <a:cubicBezTo>
                    <a:pt x="1915" y="2591"/>
                    <a:pt x="945" y="1274"/>
                    <a:pt x="61" y="18"/>
                  </a:cubicBezTo>
                  <a:lnTo>
                    <a:pt x="1" y="0"/>
                  </a:lnTo>
                  <a:close/>
                </a:path>
              </a:pathLst>
            </a:custGeom>
            <a:solidFill>
              <a:srgbClr val="AEC284"/>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78" name="Google Shape;378;p39"/>
            <p:cNvSpPr/>
            <p:nvPr/>
          </p:nvSpPr>
          <p:spPr>
            <a:xfrm>
              <a:off x="2145750" y="1126975"/>
              <a:ext cx="1340475" cy="177850"/>
            </a:xfrm>
            <a:custGeom>
              <a:avLst/>
              <a:gdLst/>
              <a:ahLst/>
              <a:cxnLst/>
              <a:rect l="l" t="t" r="r" b="b"/>
              <a:pathLst>
                <a:path w="53619" h="7114" extrusionOk="0">
                  <a:moveTo>
                    <a:pt x="1" y="1"/>
                  </a:moveTo>
                  <a:lnTo>
                    <a:pt x="1" y="1"/>
                  </a:lnTo>
                  <a:cubicBezTo>
                    <a:pt x="893" y="1265"/>
                    <a:pt x="1863" y="2574"/>
                    <a:pt x="2929" y="3942"/>
                  </a:cubicBezTo>
                  <a:cubicBezTo>
                    <a:pt x="7356" y="4748"/>
                    <a:pt x="11800" y="5441"/>
                    <a:pt x="16262" y="5987"/>
                  </a:cubicBezTo>
                  <a:cubicBezTo>
                    <a:pt x="19008" y="6316"/>
                    <a:pt x="21754" y="6576"/>
                    <a:pt x="24518" y="6767"/>
                  </a:cubicBezTo>
                  <a:cubicBezTo>
                    <a:pt x="27316" y="6957"/>
                    <a:pt x="30115" y="7035"/>
                    <a:pt x="32913" y="7079"/>
                  </a:cubicBezTo>
                  <a:cubicBezTo>
                    <a:pt x="34464" y="7096"/>
                    <a:pt x="36023" y="7113"/>
                    <a:pt x="37574" y="7113"/>
                  </a:cubicBezTo>
                  <a:cubicBezTo>
                    <a:pt x="39462" y="7113"/>
                    <a:pt x="41360" y="7087"/>
                    <a:pt x="43248" y="7053"/>
                  </a:cubicBezTo>
                  <a:cubicBezTo>
                    <a:pt x="44998" y="7009"/>
                    <a:pt x="46748" y="6845"/>
                    <a:pt x="48490" y="6654"/>
                  </a:cubicBezTo>
                  <a:cubicBezTo>
                    <a:pt x="50205" y="6463"/>
                    <a:pt x="51912" y="6256"/>
                    <a:pt x="53618" y="6022"/>
                  </a:cubicBezTo>
                  <a:lnTo>
                    <a:pt x="53618" y="6013"/>
                  </a:lnTo>
                  <a:cubicBezTo>
                    <a:pt x="50811" y="5666"/>
                    <a:pt x="47996" y="5320"/>
                    <a:pt x="45171" y="5121"/>
                  </a:cubicBezTo>
                  <a:cubicBezTo>
                    <a:pt x="43759" y="5017"/>
                    <a:pt x="42356" y="4991"/>
                    <a:pt x="40944" y="4947"/>
                  </a:cubicBezTo>
                  <a:cubicBezTo>
                    <a:pt x="39540" y="4913"/>
                    <a:pt x="38128" y="4861"/>
                    <a:pt x="36725" y="4800"/>
                  </a:cubicBezTo>
                  <a:cubicBezTo>
                    <a:pt x="31137" y="4566"/>
                    <a:pt x="25549" y="4133"/>
                    <a:pt x="19987" y="3440"/>
                  </a:cubicBezTo>
                  <a:cubicBezTo>
                    <a:pt x="17518" y="3128"/>
                    <a:pt x="15058" y="2773"/>
                    <a:pt x="12606" y="2366"/>
                  </a:cubicBezTo>
                  <a:cubicBezTo>
                    <a:pt x="8387" y="1673"/>
                    <a:pt x="4185" y="867"/>
                    <a:pt x="1" y="1"/>
                  </a:cubicBez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79" name="Google Shape;379;p39"/>
            <p:cNvSpPr/>
            <p:nvPr/>
          </p:nvSpPr>
          <p:spPr>
            <a:xfrm>
              <a:off x="2392000" y="1423275"/>
              <a:ext cx="733600" cy="91200"/>
            </a:xfrm>
            <a:custGeom>
              <a:avLst/>
              <a:gdLst/>
              <a:ahLst/>
              <a:cxnLst/>
              <a:rect l="l" t="t" r="r" b="b"/>
              <a:pathLst>
                <a:path w="29344" h="3648" extrusionOk="0">
                  <a:moveTo>
                    <a:pt x="1" y="0"/>
                  </a:moveTo>
                  <a:cubicBezTo>
                    <a:pt x="166" y="165"/>
                    <a:pt x="330" y="321"/>
                    <a:pt x="495" y="485"/>
                  </a:cubicBezTo>
                  <a:cubicBezTo>
                    <a:pt x="798" y="736"/>
                    <a:pt x="1093" y="988"/>
                    <a:pt x="1378" y="1248"/>
                  </a:cubicBezTo>
                  <a:cubicBezTo>
                    <a:pt x="1491" y="1334"/>
                    <a:pt x="1595" y="1430"/>
                    <a:pt x="1699" y="1516"/>
                  </a:cubicBezTo>
                  <a:cubicBezTo>
                    <a:pt x="1994" y="1707"/>
                    <a:pt x="2279" y="1915"/>
                    <a:pt x="2565" y="2123"/>
                  </a:cubicBezTo>
                  <a:cubicBezTo>
                    <a:pt x="2921" y="2391"/>
                    <a:pt x="3284" y="2651"/>
                    <a:pt x="3657" y="2911"/>
                  </a:cubicBezTo>
                  <a:lnTo>
                    <a:pt x="3700" y="2937"/>
                  </a:lnTo>
                  <a:cubicBezTo>
                    <a:pt x="2401" y="2036"/>
                    <a:pt x="1171" y="1057"/>
                    <a:pt x="10" y="0"/>
                  </a:cubicBezTo>
                  <a:close/>
                  <a:moveTo>
                    <a:pt x="29344" y="3353"/>
                  </a:moveTo>
                  <a:cubicBezTo>
                    <a:pt x="29188" y="3448"/>
                    <a:pt x="29023" y="3552"/>
                    <a:pt x="28859" y="3647"/>
                  </a:cubicBezTo>
                  <a:lnTo>
                    <a:pt x="28867" y="3647"/>
                  </a:lnTo>
                  <a:cubicBezTo>
                    <a:pt x="29023" y="3552"/>
                    <a:pt x="29179" y="3457"/>
                    <a:pt x="29344" y="3361"/>
                  </a:cubicBezTo>
                  <a:lnTo>
                    <a:pt x="29344" y="3353"/>
                  </a:lnTo>
                  <a:close/>
                </a:path>
              </a:pathLst>
            </a:custGeom>
            <a:solidFill>
              <a:srgbClr val="E3F0F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80" name="Google Shape;380;p39"/>
            <p:cNvSpPr/>
            <p:nvPr/>
          </p:nvSpPr>
          <p:spPr>
            <a:xfrm>
              <a:off x="2392000" y="1423275"/>
              <a:ext cx="748125" cy="119125"/>
            </a:xfrm>
            <a:custGeom>
              <a:avLst/>
              <a:gdLst/>
              <a:ahLst/>
              <a:cxnLst/>
              <a:rect l="l" t="t" r="r" b="b"/>
              <a:pathLst>
                <a:path w="29925" h="4765" extrusionOk="0">
                  <a:moveTo>
                    <a:pt x="1" y="0"/>
                  </a:moveTo>
                  <a:cubicBezTo>
                    <a:pt x="1171" y="1048"/>
                    <a:pt x="2401" y="2027"/>
                    <a:pt x="3692" y="2928"/>
                  </a:cubicBezTo>
                  <a:cubicBezTo>
                    <a:pt x="3804" y="3006"/>
                    <a:pt x="3917" y="3084"/>
                    <a:pt x="4029" y="3171"/>
                  </a:cubicBezTo>
                  <a:lnTo>
                    <a:pt x="4047" y="3180"/>
                  </a:lnTo>
                  <a:cubicBezTo>
                    <a:pt x="10501" y="3881"/>
                    <a:pt x="16981" y="4410"/>
                    <a:pt x="23479" y="4670"/>
                  </a:cubicBezTo>
                  <a:cubicBezTo>
                    <a:pt x="24562" y="4704"/>
                    <a:pt x="25645" y="4748"/>
                    <a:pt x="26727" y="4765"/>
                  </a:cubicBezTo>
                  <a:lnTo>
                    <a:pt x="26753" y="4756"/>
                  </a:lnTo>
                  <a:cubicBezTo>
                    <a:pt x="26909" y="4678"/>
                    <a:pt x="27074" y="4609"/>
                    <a:pt x="27230" y="4531"/>
                  </a:cubicBezTo>
                  <a:lnTo>
                    <a:pt x="27559" y="4384"/>
                  </a:lnTo>
                  <a:cubicBezTo>
                    <a:pt x="27828" y="4219"/>
                    <a:pt x="28088" y="4063"/>
                    <a:pt x="28365" y="3916"/>
                  </a:cubicBezTo>
                  <a:cubicBezTo>
                    <a:pt x="28529" y="3821"/>
                    <a:pt x="28694" y="3734"/>
                    <a:pt x="28850" y="3647"/>
                  </a:cubicBezTo>
                  <a:cubicBezTo>
                    <a:pt x="29015" y="3561"/>
                    <a:pt x="29179" y="3448"/>
                    <a:pt x="29335" y="3353"/>
                  </a:cubicBezTo>
                  <a:lnTo>
                    <a:pt x="29413" y="3301"/>
                  </a:lnTo>
                  <a:cubicBezTo>
                    <a:pt x="29578" y="3188"/>
                    <a:pt x="29751" y="3067"/>
                    <a:pt x="29924" y="2954"/>
                  </a:cubicBezTo>
                  <a:cubicBezTo>
                    <a:pt x="28547" y="2894"/>
                    <a:pt x="27178" y="2824"/>
                    <a:pt x="25809" y="2729"/>
                  </a:cubicBezTo>
                  <a:cubicBezTo>
                    <a:pt x="20802" y="2382"/>
                    <a:pt x="15803" y="1897"/>
                    <a:pt x="10821" y="1343"/>
                  </a:cubicBezTo>
                  <a:cubicBezTo>
                    <a:pt x="7209" y="936"/>
                    <a:pt x="3605" y="485"/>
                    <a:pt x="1" y="0"/>
                  </a:cubicBez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81" name="Google Shape;381;p39"/>
            <p:cNvSpPr/>
            <p:nvPr/>
          </p:nvSpPr>
          <p:spPr>
            <a:xfrm>
              <a:off x="3060400" y="1507075"/>
              <a:ext cx="65200" cy="35325"/>
            </a:xfrm>
            <a:custGeom>
              <a:avLst/>
              <a:gdLst/>
              <a:ahLst/>
              <a:cxnLst/>
              <a:rect l="l" t="t" r="r" b="b"/>
              <a:pathLst>
                <a:path w="2608" h="1413" extrusionOk="0">
                  <a:moveTo>
                    <a:pt x="2608" y="1"/>
                  </a:moveTo>
                  <a:cubicBezTo>
                    <a:pt x="2452" y="96"/>
                    <a:pt x="2287" y="191"/>
                    <a:pt x="2131" y="295"/>
                  </a:cubicBezTo>
                  <a:lnTo>
                    <a:pt x="2365" y="174"/>
                  </a:lnTo>
                  <a:cubicBezTo>
                    <a:pt x="2443" y="113"/>
                    <a:pt x="2521" y="61"/>
                    <a:pt x="2608" y="1"/>
                  </a:cubicBezTo>
                  <a:close/>
                  <a:moveTo>
                    <a:pt x="832" y="1032"/>
                  </a:moveTo>
                  <a:lnTo>
                    <a:pt x="503" y="1179"/>
                  </a:lnTo>
                  <a:cubicBezTo>
                    <a:pt x="338" y="1257"/>
                    <a:pt x="182" y="1326"/>
                    <a:pt x="17" y="1404"/>
                  </a:cubicBezTo>
                  <a:lnTo>
                    <a:pt x="0" y="1413"/>
                  </a:lnTo>
                  <a:lnTo>
                    <a:pt x="208" y="1413"/>
                  </a:lnTo>
                  <a:cubicBezTo>
                    <a:pt x="407" y="1283"/>
                    <a:pt x="607" y="1162"/>
                    <a:pt x="814" y="1040"/>
                  </a:cubicBezTo>
                  <a:lnTo>
                    <a:pt x="832" y="1032"/>
                  </a:ln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82" name="Google Shape;382;p39"/>
            <p:cNvSpPr/>
            <p:nvPr/>
          </p:nvSpPr>
          <p:spPr>
            <a:xfrm>
              <a:off x="4922150" y="1069575"/>
              <a:ext cx="184325" cy="57000"/>
            </a:xfrm>
            <a:custGeom>
              <a:avLst/>
              <a:gdLst/>
              <a:ahLst/>
              <a:cxnLst/>
              <a:rect l="l" t="t" r="r" b="b"/>
              <a:pathLst>
                <a:path w="7373" h="2280" extrusionOk="0">
                  <a:moveTo>
                    <a:pt x="2383" y="1"/>
                  </a:moveTo>
                  <a:cubicBezTo>
                    <a:pt x="2383" y="1"/>
                    <a:pt x="2383" y="1"/>
                    <a:pt x="2383" y="1"/>
                  </a:cubicBezTo>
                  <a:lnTo>
                    <a:pt x="2383" y="1"/>
                  </a:lnTo>
                  <a:cubicBezTo>
                    <a:pt x="2386" y="1"/>
                    <a:pt x="2389" y="1"/>
                    <a:pt x="2391" y="1"/>
                  </a:cubicBezTo>
                  <a:close/>
                  <a:moveTo>
                    <a:pt x="2383" y="1"/>
                  </a:moveTo>
                  <a:cubicBezTo>
                    <a:pt x="2022" y="1"/>
                    <a:pt x="1652" y="36"/>
                    <a:pt x="1291" y="105"/>
                  </a:cubicBezTo>
                  <a:cubicBezTo>
                    <a:pt x="1057" y="148"/>
                    <a:pt x="832" y="209"/>
                    <a:pt x="615" y="287"/>
                  </a:cubicBezTo>
                  <a:cubicBezTo>
                    <a:pt x="494" y="330"/>
                    <a:pt x="373" y="382"/>
                    <a:pt x="260" y="434"/>
                  </a:cubicBezTo>
                  <a:cubicBezTo>
                    <a:pt x="70" y="521"/>
                    <a:pt x="0" y="798"/>
                    <a:pt x="44" y="988"/>
                  </a:cubicBezTo>
                  <a:cubicBezTo>
                    <a:pt x="78" y="1144"/>
                    <a:pt x="217" y="1240"/>
                    <a:pt x="338" y="1326"/>
                  </a:cubicBezTo>
                  <a:cubicBezTo>
                    <a:pt x="434" y="1396"/>
                    <a:pt x="529" y="1465"/>
                    <a:pt x="624" y="1517"/>
                  </a:cubicBezTo>
                  <a:cubicBezTo>
                    <a:pt x="849" y="1655"/>
                    <a:pt x="1092" y="1768"/>
                    <a:pt x="1343" y="1855"/>
                  </a:cubicBezTo>
                  <a:cubicBezTo>
                    <a:pt x="1828" y="2028"/>
                    <a:pt x="2331" y="2141"/>
                    <a:pt x="2842" y="2193"/>
                  </a:cubicBezTo>
                  <a:cubicBezTo>
                    <a:pt x="3362" y="2253"/>
                    <a:pt x="3890" y="2279"/>
                    <a:pt x="4410" y="2279"/>
                  </a:cubicBezTo>
                  <a:lnTo>
                    <a:pt x="5796" y="2279"/>
                  </a:lnTo>
                  <a:lnTo>
                    <a:pt x="5796" y="2271"/>
                  </a:lnTo>
                  <a:cubicBezTo>
                    <a:pt x="5502" y="2210"/>
                    <a:pt x="5216" y="2158"/>
                    <a:pt x="4930" y="2115"/>
                  </a:cubicBezTo>
                  <a:cubicBezTo>
                    <a:pt x="3790" y="1907"/>
                    <a:pt x="2625" y="1700"/>
                    <a:pt x="1571" y="1210"/>
                  </a:cubicBezTo>
                  <a:lnTo>
                    <a:pt x="1571" y="1210"/>
                  </a:lnTo>
                  <a:cubicBezTo>
                    <a:pt x="1402" y="1123"/>
                    <a:pt x="1238" y="1029"/>
                    <a:pt x="1075" y="928"/>
                  </a:cubicBezTo>
                  <a:cubicBezTo>
                    <a:pt x="1464" y="806"/>
                    <a:pt x="1854" y="728"/>
                    <a:pt x="2262" y="694"/>
                  </a:cubicBezTo>
                  <a:cubicBezTo>
                    <a:pt x="2495" y="676"/>
                    <a:pt x="2729" y="668"/>
                    <a:pt x="2963" y="668"/>
                  </a:cubicBezTo>
                  <a:cubicBezTo>
                    <a:pt x="3665" y="676"/>
                    <a:pt x="4367" y="737"/>
                    <a:pt x="5060" y="867"/>
                  </a:cubicBezTo>
                  <a:lnTo>
                    <a:pt x="5008" y="858"/>
                  </a:lnTo>
                  <a:lnTo>
                    <a:pt x="5008" y="858"/>
                  </a:lnTo>
                  <a:cubicBezTo>
                    <a:pt x="5814" y="1006"/>
                    <a:pt x="6602" y="1214"/>
                    <a:pt x="7373" y="1491"/>
                  </a:cubicBezTo>
                  <a:lnTo>
                    <a:pt x="7373" y="1482"/>
                  </a:lnTo>
                  <a:cubicBezTo>
                    <a:pt x="6463" y="962"/>
                    <a:pt x="5493" y="564"/>
                    <a:pt x="4488" y="295"/>
                  </a:cubicBezTo>
                  <a:cubicBezTo>
                    <a:pt x="3804" y="113"/>
                    <a:pt x="3094" y="9"/>
                    <a:pt x="2383" y="1"/>
                  </a:cubicBez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83" name="Google Shape;383;p39"/>
            <p:cNvSpPr/>
            <p:nvPr/>
          </p:nvSpPr>
          <p:spPr>
            <a:xfrm>
              <a:off x="5044950" y="1870500"/>
              <a:ext cx="214000" cy="214450"/>
            </a:xfrm>
            <a:custGeom>
              <a:avLst/>
              <a:gdLst/>
              <a:ahLst/>
              <a:cxnLst/>
              <a:rect l="l" t="t" r="r" b="b"/>
              <a:pathLst>
                <a:path w="8560" h="8578" extrusionOk="0">
                  <a:moveTo>
                    <a:pt x="4904" y="5649"/>
                  </a:moveTo>
                  <a:cubicBezTo>
                    <a:pt x="4892" y="5663"/>
                    <a:pt x="4881" y="5677"/>
                    <a:pt x="4869" y="5691"/>
                  </a:cubicBezTo>
                  <a:lnTo>
                    <a:pt x="4869" y="5691"/>
                  </a:lnTo>
                  <a:lnTo>
                    <a:pt x="4904" y="5649"/>
                  </a:lnTo>
                  <a:close/>
                  <a:moveTo>
                    <a:pt x="1153" y="6351"/>
                  </a:moveTo>
                  <a:cubicBezTo>
                    <a:pt x="1151" y="6357"/>
                    <a:pt x="1149" y="6364"/>
                    <a:pt x="1144" y="6369"/>
                  </a:cubicBezTo>
                  <a:cubicBezTo>
                    <a:pt x="1147" y="6363"/>
                    <a:pt x="1150" y="6357"/>
                    <a:pt x="1153" y="6351"/>
                  </a:cubicBezTo>
                  <a:close/>
                  <a:moveTo>
                    <a:pt x="8560" y="1"/>
                  </a:moveTo>
                  <a:lnTo>
                    <a:pt x="8543" y="18"/>
                  </a:lnTo>
                  <a:cubicBezTo>
                    <a:pt x="7945" y="928"/>
                    <a:pt x="7425" y="1872"/>
                    <a:pt x="6871" y="2799"/>
                  </a:cubicBezTo>
                  <a:cubicBezTo>
                    <a:pt x="6273" y="3821"/>
                    <a:pt x="5607" y="4781"/>
                    <a:pt x="4863" y="5699"/>
                  </a:cubicBezTo>
                  <a:lnTo>
                    <a:pt x="4863" y="5699"/>
                  </a:lnTo>
                  <a:cubicBezTo>
                    <a:pt x="4457" y="6182"/>
                    <a:pt x="3994" y="6615"/>
                    <a:pt x="3483" y="6992"/>
                  </a:cubicBezTo>
                  <a:cubicBezTo>
                    <a:pt x="3102" y="7261"/>
                    <a:pt x="2686" y="7486"/>
                    <a:pt x="2244" y="7651"/>
                  </a:cubicBezTo>
                  <a:cubicBezTo>
                    <a:pt x="1941" y="7763"/>
                    <a:pt x="1629" y="7841"/>
                    <a:pt x="1309" y="7876"/>
                  </a:cubicBezTo>
                  <a:lnTo>
                    <a:pt x="1170" y="7876"/>
                  </a:lnTo>
                  <a:cubicBezTo>
                    <a:pt x="1101" y="7876"/>
                    <a:pt x="1031" y="7876"/>
                    <a:pt x="971" y="7867"/>
                  </a:cubicBezTo>
                  <a:cubicBezTo>
                    <a:pt x="936" y="7859"/>
                    <a:pt x="893" y="7841"/>
                    <a:pt x="858" y="7833"/>
                  </a:cubicBezTo>
                  <a:lnTo>
                    <a:pt x="815" y="7798"/>
                  </a:lnTo>
                  <a:lnTo>
                    <a:pt x="798" y="7781"/>
                  </a:lnTo>
                  <a:lnTo>
                    <a:pt x="780" y="7746"/>
                  </a:lnTo>
                  <a:cubicBezTo>
                    <a:pt x="763" y="7711"/>
                    <a:pt x="763" y="7685"/>
                    <a:pt x="754" y="7651"/>
                  </a:cubicBezTo>
                  <a:cubicBezTo>
                    <a:pt x="754" y="7564"/>
                    <a:pt x="763" y="7477"/>
                    <a:pt x="772" y="7399"/>
                  </a:cubicBezTo>
                  <a:cubicBezTo>
                    <a:pt x="850" y="7053"/>
                    <a:pt x="971" y="6715"/>
                    <a:pt x="1135" y="6403"/>
                  </a:cubicBezTo>
                  <a:lnTo>
                    <a:pt x="1135" y="6395"/>
                  </a:lnTo>
                  <a:cubicBezTo>
                    <a:pt x="1144" y="6377"/>
                    <a:pt x="1153" y="6351"/>
                    <a:pt x="1161" y="6334"/>
                  </a:cubicBezTo>
                  <a:lnTo>
                    <a:pt x="1161" y="6334"/>
                  </a:lnTo>
                  <a:cubicBezTo>
                    <a:pt x="1161" y="6334"/>
                    <a:pt x="1161" y="6334"/>
                    <a:pt x="1161" y="6334"/>
                  </a:cubicBezTo>
                  <a:lnTo>
                    <a:pt x="1161" y="6334"/>
                  </a:lnTo>
                  <a:cubicBezTo>
                    <a:pt x="1633" y="5385"/>
                    <a:pt x="2165" y="4461"/>
                    <a:pt x="2755" y="3579"/>
                  </a:cubicBezTo>
                  <a:cubicBezTo>
                    <a:pt x="3024" y="3163"/>
                    <a:pt x="3301" y="2747"/>
                    <a:pt x="3596" y="2349"/>
                  </a:cubicBezTo>
                  <a:cubicBezTo>
                    <a:pt x="3778" y="2080"/>
                    <a:pt x="3968" y="1820"/>
                    <a:pt x="4168" y="1578"/>
                  </a:cubicBezTo>
                  <a:cubicBezTo>
                    <a:pt x="4202" y="1543"/>
                    <a:pt x="4228" y="1517"/>
                    <a:pt x="4254" y="1482"/>
                  </a:cubicBezTo>
                  <a:lnTo>
                    <a:pt x="4246" y="1474"/>
                  </a:lnTo>
                  <a:cubicBezTo>
                    <a:pt x="4159" y="1552"/>
                    <a:pt x="4072" y="1630"/>
                    <a:pt x="3986" y="1708"/>
                  </a:cubicBezTo>
                  <a:cubicBezTo>
                    <a:pt x="3847" y="1838"/>
                    <a:pt x="3717" y="1976"/>
                    <a:pt x="3578" y="2115"/>
                  </a:cubicBezTo>
                  <a:cubicBezTo>
                    <a:pt x="3197" y="2496"/>
                    <a:pt x="2833" y="2886"/>
                    <a:pt x="2478" y="3293"/>
                  </a:cubicBezTo>
                  <a:cubicBezTo>
                    <a:pt x="2062" y="3778"/>
                    <a:pt x="1664" y="4272"/>
                    <a:pt x="1291" y="4783"/>
                  </a:cubicBezTo>
                  <a:cubicBezTo>
                    <a:pt x="1109" y="5034"/>
                    <a:pt x="936" y="5286"/>
                    <a:pt x="772" y="5546"/>
                  </a:cubicBezTo>
                  <a:cubicBezTo>
                    <a:pt x="616" y="5797"/>
                    <a:pt x="477" y="6065"/>
                    <a:pt x="347" y="6334"/>
                  </a:cubicBezTo>
                  <a:cubicBezTo>
                    <a:pt x="243" y="6542"/>
                    <a:pt x="156" y="6767"/>
                    <a:pt x="96" y="6992"/>
                  </a:cubicBezTo>
                  <a:cubicBezTo>
                    <a:pt x="35" y="7192"/>
                    <a:pt x="1" y="7399"/>
                    <a:pt x="1" y="7616"/>
                  </a:cubicBezTo>
                  <a:cubicBezTo>
                    <a:pt x="1" y="7711"/>
                    <a:pt x="18" y="7815"/>
                    <a:pt x="35" y="7911"/>
                  </a:cubicBezTo>
                  <a:cubicBezTo>
                    <a:pt x="70" y="8023"/>
                    <a:pt x="130" y="8136"/>
                    <a:pt x="208" y="8231"/>
                  </a:cubicBezTo>
                  <a:cubicBezTo>
                    <a:pt x="330" y="8387"/>
                    <a:pt x="494" y="8491"/>
                    <a:pt x="685" y="8543"/>
                  </a:cubicBezTo>
                  <a:cubicBezTo>
                    <a:pt x="798" y="8569"/>
                    <a:pt x="919" y="8578"/>
                    <a:pt x="1031" y="8578"/>
                  </a:cubicBezTo>
                  <a:cubicBezTo>
                    <a:pt x="1170" y="8578"/>
                    <a:pt x="1300" y="8569"/>
                    <a:pt x="1421" y="8543"/>
                  </a:cubicBezTo>
                  <a:cubicBezTo>
                    <a:pt x="1777" y="8482"/>
                    <a:pt x="2123" y="8378"/>
                    <a:pt x="2452" y="8231"/>
                  </a:cubicBezTo>
                  <a:cubicBezTo>
                    <a:pt x="3267" y="7893"/>
                    <a:pt x="3994" y="7382"/>
                    <a:pt x="4601" y="6741"/>
                  </a:cubicBezTo>
                  <a:cubicBezTo>
                    <a:pt x="5060" y="6265"/>
                    <a:pt x="5476" y="5745"/>
                    <a:pt x="5840" y="5199"/>
                  </a:cubicBezTo>
                  <a:cubicBezTo>
                    <a:pt x="6203" y="4636"/>
                    <a:pt x="6541" y="4047"/>
                    <a:pt x="6845" y="3440"/>
                  </a:cubicBezTo>
                  <a:cubicBezTo>
                    <a:pt x="6940" y="3258"/>
                    <a:pt x="7035" y="3076"/>
                    <a:pt x="7122" y="2895"/>
                  </a:cubicBezTo>
                  <a:cubicBezTo>
                    <a:pt x="7200" y="2626"/>
                    <a:pt x="7295" y="2357"/>
                    <a:pt x="7416" y="2097"/>
                  </a:cubicBezTo>
                  <a:cubicBezTo>
                    <a:pt x="7581" y="1734"/>
                    <a:pt x="7772" y="1378"/>
                    <a:pt x="7979" y="1041"/>
                  </a:cubicBezTo>
                  <a:cubicBezTo>
                    <a:pt x="8066" y="885"/>
                    <a:pt x="8161" y="729"/>
                    <a:pt x="8257" y="581"/>
                  </a:cubicBezTo>
                  <a:cubicBezTo>
                    <a:pt x="8352" y="391"/>
                    <a:pt x="8456" y="200"/>
                    <a:pt x="8560" y="10"/>
                  </a:cubicBezTo>
                  <a:lnTo>
                    <a:pt x="8560" y="1"/>
                  </a:ln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84" name="Google Shape;384;p39"/>
            <p:cNvSpPr/>
            <p:nvPr/>
          </p:nvSpPr>
          <p:spPr>
            <a:xfrm>
              <a:off x="4771400" y="1722800"/>
              <a:ext cx="163975" cy="131275"/>
            </a:xfrm>
            <a:custGeom>
              <a:avLst/>
              <a:gdLst/>
              <a:ahLst/>
              <a:cxnLst/>
              <a:rect l="l" t="t" r="r" b="b"/>
              <a:pathLst>
                <a:path w="6559" h="5251" extrusionOk="0">
                  <a:moveTo>
                    <a:pt x="2305" y="4246"/>
                  </a:moveTo>
                  <a:lnTo>
                    <a:pt x="2279" y="4254"/>
                  </a:lnTo>
                  <a:lnTo>
                    <a:pt x="2279" y="4254"/>
                  </a:lnTo>
                  <a:lnTo>
                    <a:pt x="2288" y="4253"/>
                  </a:lnTo>
                  <a:lnTo>
                    <a:pt x="2288" y="4253"/>
                  </a:lnTo>
                  <a:lnTo>
                    <a:pt x="2305" y="4246"/>
                  </a:lnTo>
                  <a:close/>
                  <a:moveTo>
                    <a:pt x="2279" y="4254"/>
                  </a:moveTo>
                  <a:lnTo>
                    <a:pt x="2253" y="4263"/>
                  </a:lnTo>
                  <a:lnTo>
                    <a:pt x="2262" y="4263"/>
                  </a:lnTo>
                  <a:lnTo>
                    <a:pt x="2279" y="4254"/>
                  </a:lnTo>
                  <a:close/>
                  <a:moveTo>
                    <a:pt x="6117" y="1"/>
                  </a:moveTo>
                  <a:cubicBezTo>
                    <a:pt x="5926" y="1"/>
                    <a:pt x="5744" y="9"/>
                    <a:pt x="5563" y="35"/>
                  </a:cubicBezTo>
                  <a:cubicBezTo>
                    <a:pt x="5147" y="78"/>
                    <a:pt x="4740" y="165"/>
                    <a:pt x="4341" y="286"/>
                  </a:cubicBezTo>
                  <a:cubicBezTo>
                    <a:pt x="3457" y="538"/>
                    <a:pt x="2617" y="928"/>
                    <a:pt x="1863" y="1447"/>
                  </a:cubicBezTo>
                  <a:cubicBezTo>
                    <a:pt x="1499" y="1690"/>
                    <a:pt x="1162" y="1976"/>
                    <a:pt x="858" y="2305"/>
                  </a:cubicBezTo>
                  <a:cubicBezTo>
                    <a:pt x="720" y="2452"/>
                    <a:pt x="598" y="2608"/>
                    <a:pt x="477" y="2781"/>
                  </a:cubicBezTo>
                  <a:cubicBezTo>
                    <a:pt x="365" y="2946"/>
                    <a:pt x="269" y="3128"/>
                    <a:pt x="191" y="3319"/>
                  </a:cubicBezTo>
                  <a:cubicBezTo>
                    <a:pt x="122" y="3466"/>
                    <a:pt x="79" y="3613"/>
                    <a:pt x="53" y="3769"/>
                  </a:cubicBezTo>
                  <a:cubicBezTo>
                    <a:pt x="18" y="3925"/>
                    <a:pt x="1" y="4081"/>
                    <a:pt x="1" y="4237"/>
                  </a:cubicBezTo>
                  <a:cubicBezTo>
                    <a:pt x="1" y="4497"/>
                    <a:pt x="87" y="4748"/>
                    <a:pt x="252" y="4947"/>
                  </a:cubicBezTo>
                  <a:cubicBezTo>
                    <a:pt x="408" y="5121"/>
                    <a:pt x="624" y="5225"/>
                    <a:pt x="858" y="5251"/>
                  </a:cubicBezTo>
                  <a:lnTo>
                    <a:pt x="971" y="5251"/>
                  </a:lnTo>
                  <a:cubicBezTo>
                    <a:pt x="1049" y="5251"/>
                    <a:pt x="1118" y="5251"/>
                    <a:pt x="1188" y="5242"/>
                  </a:cubicBezTo>
                  <a:cubicBezTo>
                    <a:pt x="1300" y="5233"/>
                    <a:pt x="1413" y="5207"/>
                    <a:pt x="1517" y="5181"/>
                  </a:cubicBezTo>
                  <a:cubicBezTo>
                    <a:pt x="2089" y="5034"/>
                    <a:pt x="2608" y="4757"/>
                    <a:pt x="3119" y="4462"/>
                  </a:cubicBezTo>
                  <a:cubicBezTo>
                    <a:pt x="3544" y="4211"/>
                    <a:pt x="3951" y="3942"/>
                    <a:pt x="4358" y="3656"/>
                  </a:cubicBezTo>
                  <a:cubicBezTo>
                    <a:pt x="4584" y="3466"/>
                    <a:pt x="4818" y="3284"/>
                    <a:pt x="5060" y="3119"/>
                  </a:cubicBezTo>
                  <a:cubicBezTo>
                    <a:pt x="5164" y="3041"/>
                    <a:pt x="5277" y="2963"/>
                    <a:pt x="5398" y="2903"/>
                  </a:cubicBezTo>
                  <a:cubicBezTo>
                    <a:pt x="5580" y="2755"/>
                    <a:pt x="5762" y="2608"/>
                    <a:pt x="5944" y="2470"/>
                  </a:cubicBezTo>
                  <a:cubicBezTo>
                    <a:pt x="6039" y="2400"/>
                    <a:pt x="6126" y="2322"/>
                    <a:pt x="6221" y="2253"/>
                  </a:cubicBezTo>
                  <a:lnTo>
                    <a:pt x="6212" y="2253"/>
                  </a:lnTo>
                  <a:cubicBezTo>
                    <a:pt x="6030" y="2348"/>
                    <a:pt x="5848" y="2461"/>
                    <a:pt x="5667" y="2565"/>
                  </a:cubicBezTo>
                  <a:cubicBezTo>
                    <a:pt x="5337" y="2747"/>
                    <a:pt x="5017" y="2929"/>
                    <a:pt x="4688" y="3102"/>
                  </a:cubicBezTo>
                  <a:cubicBezTo>
                    <a:pt x="3925" y="3535"/>
                    <a:pt x="3128" y="3916"/>
                    <a:pt x="2305" y="4246"/>
                  </a:cubicBezTo>
                  <a:lnTo>
                    <a:pt x="2322" y="4246"/>
                  </a:lnTo>
                  <a:lnTo>
                    <a:pt x="2288" y="4253"/>
                  </a:lnTo>
                  <a:lnTo>
                    <a:pt x="2288" y="4253"/>
                  </a:lnTo>
                  <a:lnTo>
                    <a:pt x="2262" y="4263"/>
                  </a:lnTo>
                  <a:cubicBezTo>
                    <a:pt x="1924" y="4402"/>
                    <a:pt x="1569" y="4497"/>
                    <a:pt x="1205" y="4549"/>
                  </a:cubicBezTo>
                  <a:lnTo>
                    <a:pt x="1110" y="4549"/>
                  </a:lnTo>
                  <a:cubicBezTo>
                    <a:pt x="1066" y="4549"/>
                    <a:pt x="1014" y="4540"/>
                    <a:pt x="962" y="4540"/>
                  </a:cubicBezTo>
                  <a:cubicBezTo>
                    <a:pt x="928" y="4531"/>
                    <a:pt x="902" y="4523"/>
                    <a:pt x="867" y="4505"/>
                  </a:cubicBezTo>
                  <a:cubicBezTo>
                    <a:pt x="850" y="4505"/>
                    <a:pt x="841" y="4497"/>
                    <a:pt x="832" y="4488"/>
                  </a:cubicBezTo>
                  <a:lnTo>
                    <a:pt x="815" y="4471"/>
                  </a:lnTo>
                  <a:lnTo>
                    <a:pt x="798" y="4436"/>
                  </a:lnTo>
                  <a:cubicBezTo>
                    <a:pt x="789" y="4402"/>
                    <a:pt x="780" y="4367"/>
                    <a:pt x="780" y="4341"/>
                  </a:cubicBezTo>
                  <a:cubicBezTo>
                    <a:pt x="772" y="4228"/>
                    <a:pt x="780" y="4124"/>
                    <a:pt x="798" y="4020"/>
                  </a:cubicBezTo>
                  <a:cubicBezTo>
                    <a:pt x="824" y="3873"/>
                    <a:pt x="876" y="3726"/>
                    <a:pt x="936" y="3587"/>
                  </a:cubicBezTo>
                  <a:cubicBezTo>
                    <a:pt x="1040" y="3379"/>
                    <a:pt x="1170" y="3189"/>
                    <a:pt x="1318" y="3007"/>
                  </a:cubicBezTo>
                  <a:cubicBezTo>
                    <a:pt x="1742" y="2522"/>
                    <a:pt x="2219" y="2097"/>
                    <a:pt x="2738" y="1733"/>
                  </a:cubicBezTo>
                  <a:cubicBezTo>
                    <a:pt x="3544" y="1161"/>
                    <a:pt x="4410" y="702"/>
                    <a:pt x="5320" y="347"/>
                  </a:cubicBezTo>
                  <a:lnTo>
                    <a:pt x="5320" y="347"/>
                  </a:lnTo>
                  <a:cubicBezTo>
                    <a:pt x="5311" y="356"/>
                    <a:pt x="5294" y="356"/>
                    <a:pt x="5285" y="364"/>
                  </a:cubicBezTo>
                  <a:cubicBezTo>
                    <a:pt x="5675" y="208"/>
                    <a:pt x="6074" y="104"/>
                    <a:pt x="6490" y="53"/>
                  </a:cubicBezTo>
                  <a:cubicBezTo>
                    <a:pt x="6507" y="53"/>
                    <a:pt x="6533" y="53"/>
                    <a:pt x="6559" y="44"/>
                  </a:cubicBezTo>
                  <a:lnTo>
                    <a:pt x="6559" y="35"/>
                  </a:lnTo>
                  <a:cubicBezTo>
                    <a:pt x="6412" y="18"/>
                    <a:pt x="6256" y="9"/>
                    <a:pt x="6108" y="9"/>
                  </a:cubicBezTo>
                  <a:lnTo>
                    <a:pt x="6117" y="1"/>
                  </a:ln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85" name="Google Shape;385;p39"/>
            <p:cNvSpPr/>
            <p:nvPr/>
          </p:nvSpPr>
          <p:spPr>
            <a:xfrm>
              <a:off x="4845475" y="1736225"/>
              <a:ext cx="150975" cy="160525"/>
            </a:xfrm>
            <a:custGeom>
              <a:avLst/>
              <a:gdLst/>
              <a:ahLst/>
              <a:cxnLst/>
              <a:rect l="l" t="t" r="r" b="b"/>
              <a:pathLst>
                <a:path w="6039" h="6421" extrusionOk="0">
                  <a:moveTo>
                    <a:pt x="6030" y="1"/>
                  </a:moveTo>
                  <a:lnTo>
                    <a:pt x="6022" y="9"/>
                  </a:lnTo>
                  <a:cubicBezTo>
                    <a:pt x="5918" y="235"/>
                    <a:pt x="5788" y="442"/>
                    <a:pt x="5666" y="650"/>
                  </a:cubicBezTo>
                  <a:cubicBezTo>
                    <a:pt x="5450" y="1006"/>
                    <a:pt x="5233" y="1352"/>
                    <a:pt x="5008" y="1690"/>
                  </a:cubicBezTo>
                  <a:cubicBezTo>
                    <a:pt x="4471" y="2504"/>
                    <a:pt x="3899" y="3293"/>
                    <a:pt x="3284" y="4046"/>
                  </a:cubicBezTo>
                  <a:lnTo>
                    <a:pt x="3293" y="4029"/>
                  </a:lnTo>
                  <a:lnTo>
                    <a:pt x="3293" y="4029"/>
                  </a:lnTo>
                  <a:cubicBezTo>
                    <a:pt x="2903" y="4488"/>
                    <a:pt x="2496" y="4947"/>
                    <a:pt x="2002" y="5303"/>
                  </a:cubicBezTo>
                  <a:cubicBezTo>
                    <a:pt x="1863" y="5389"/>
                    <a:pt x="1716" y="5476"/>
                    <a:pt x="1569" y="5537"/>
                  </a:cubicBezTo>
                  <a:cubicBezTo>
                    <a:pt x="1482" y="5563"/>
                    <a:pt x="1395" y="5589"/>
                    <a:pt x="1317" y="5597"/>
                  </a:cubicBezTo>
                  <a:lnTo>
                    <a:pt x="1274" y="5597"/>
                  </a:lnTo>
                  <a:cubicBezTo>
                    <a:pt x="1231" y="5597"/>
                    <a:pt x="1179" y="5597"/>
                    <a:pt x="1135" y="5589"/>
                  </a:cubicBezTo>
                  <a:cubicBezTo>
                    <a:pt x="1083" y="5580"/>
                    <a:pt x="1031" y="5563"/>
                    <a:pt x="988" y="5537"/>
                  </a:cubicBezTo>
                  <a:cubicBezTo>
                    <a:pt x="928" y="5511"/>
                    <a:pt x="884" y="5476"/>
                    <a:pt x="832" y="5441"/>
                  </a:cubicBezTo>
                  <a:cubicBezTo>
                    <a:pt x="806" y="5424"/>
                    <a:pt x="789" y="5398"/>
                    <a:pt x="772" y="5381"/>
                  </a:cubicBezTo>
                  <a:cubicBezTo>
                    <a:pt x="763" y="5355"/>
                    <a:pt x="746" y="5337"/>
                    <a:pt x="737" y="5320"/>
                  </a:cubicBezTo>
                  <a:cubicBezTo>
                    <a:pt x="728" y="5285"/>
                    <a:pt x="720" y="5242"/>
                    <a:pt x="720" y="5207"/>
                  </a:cubicBezTo>
                  <a:cubicBezTo>
                    <a:pt x="711" y="5138"/>
                    <a:pt x="720" y="5069"/>
                    <a:pt x="728" y="4999"/>
                  </a:cubicBezTo>
                  <a:cubicBezTo>
                    <a:pt x="772" y="4826"/>
                    <a:pt x="824" y="4670"/>
                    <a:pt x="902" y="4514"/>
                  </a:cubicBezTo>
                  <a:cubicBezTo>
                    <a:pt x="1161" y="3994"/>
                    <a:pt x="1491" y="3518"/>
                    <a:pt x="1872" y="3085"/>
                  </a:cubicBezTo>
                  <a:lnTo>
                    <a:pt x="1872" y="3085"/>
                  </a:lnTo>
                  <a:lnTo>
                    <a:pt x="1863" y="3093"/>
                  </a:lnTo>
                  <a:cubicBezTo>
                    <a:pt x="2019" y="2912"/>
                    <a:pt x="2184" y="2730"/>
                    <a:pt x="2348" y="2556"/>
                  </a:cubicBezTo>
                  <a:cubicBezTo>
                    <a:pt x="2461" y="2435"/>
                    <a:pt x="2582" y="2322"/>
                    <a:pt x="2712" y="2227"/>
                  </a:cubicBezTo>
                  <a:lnTo>
                    <a:pt x="2712" y="2218"/>
                  </a:lnTo>
                  <a:cubicBezTo>
                    <a:pt x="2617" y="2253"/>
                    <a:pt x="2530" y="2305"/>
                    <a:pt x="2444" y="2357"/>
                  </a:cubicBezTo>
                  <a:cubicBezTo>
                    <a:pt x="2331" y="2418"/>
                    <a:pt x="2218" y="2496"/>
                    <a:pt x="2106" y="2574"/>
                  </a:cubicBezTo>
                  <a:cubicBezTo>
                    <a:pt x="1863" y="2738"/>
                    <a:pt x="1629" y="2920"/>
                    <a:pt x="1404" y="3111"/>
                  </a:cubicBezTo>
                  <a:lnTo>
                    <a:pt x="1283" y="3223"/>
                  </a:lnTo>
                  <a:cubicBezTo>
                    <a:pt x="997" y="3475"/>
                    <a:pt x="737" y="3752"/>
                    <a:pt x="512" y="4055"/>
                  </a:cubicBezTo>
                  <a:cubicBezTo>
                    <a:pt x="295" y="4315"/>
                    <a:pt x="139" y="4618"/>
                    <a:pt x="53" y="4939"/>
                  </a:cubicBezTo>
                  <a:cubicBezTo>
                    <a:pt x="9" y="5095"/>
                    <a:pt x="1" y="5259"/>
                    <a:pt x="18" y="5433"/>
                  </a:cubicBezTo>
                  <a:cubicBezTo>
                    <a:pt x="44" y="5597"/>
                    <a:pt x="113" y="5762"/>
                    <a:pt x="217" y="5900"/>
                  </a:cubicBezTo>
                  <a:cubicBezTo>
                    <a:pt x="399" y="6126"/>
                    <a:pt x="642" y="6282"/>
                    <a:pt x="919" y="6360"/>
                  </a:cubicBezTo>
                  <a:cubicBezTo>
                    <a:pt x="1040" y="6403"/>
                    <a:pt x="1170" y="6420"/>
                    <a:pt x="1309" y="6420"/>
                  </a:cubicBezTo>
                  <a:cubicBezTo>
                    <a:pt x="1447" y="6420"/>
                    <a:pt x="1586" y="6394"/>
                    <a:pt x="1725" y="6360"/>
                  </a:cubicBezTo>
                  <a:cubicBezTo>
                    <a:pt x="2019" y="6273"/>
                    <a:pt x="2288" y="6134"/>
                    <a:pt x="2539" y="5952"/>
                  </a:cubicBezTo>
                  <a:cubicBezTo>
                    <a:pt x="3041" y="5571"/>
                    <a:pt x="3475" y="5112"/>
                    <a:pt x="3838" y="4601"/>
                  </a:cubicBezTo>
                  <a:cubicBezTo>
                    <a:pt x="4237" y="4038"/>
                    <a:pt x="4592" y="3440"/>
                    <a:pt x="4904" y="2816"/>
                  </a:cubicBezTo>
                  <a:cubicBezTo>
                    <a:pt x="5181" y="2262"/>
                    <a:pt x="5441" y="1681"/>
                    <a:pt x="5666" y="1101"/>
                  </a:cubicBezTo>
                  <a:cubicBezTo>
                    <a:pt x="5814" y="746"/>
                    <a:pt x="5935" y="382"/>
                    <a:pt x="6039" y="9"/>
                  </a:cubicBezTo>
                  <a:lnTo>
                    <a:pt x="6030" y="1"/>
                  </a:ln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86" name="Google Shape;386;p39"/>
            <p:cNvSpPr/>
            <p:nvPr/>
          </p:nvSpPr>
          <p:spPr>
            <a:xfrm>
              <a:off x="4314850" y="1480650"/>
              <a:ext cx="275525" cy="129775"/>
            </a:xfrm>
            <a:custGeom>
              <a:avLst/>
              <a:gdLst/>
              <a:ahLst/>
              <a:cxnLst/>
              <a:rect l="l" t="t" r="r" b="b"/>
              <a:pathLst>
                <a:path w="11021" h="5191" extrusionOk="0">
                  <a:moveTo>
                    <a:pt x="6446" y="1"/>
                  </a:moveTo>
                  <a:lnTo>
                    <a:pt x="6463" y="10"/>
                  </a:lnTo>
                  <a:cubicBezTo>
                    <a:pt x="6160" y="10"/>
                    <a:pt x="5857" y="18"/>
                    <a:pt x="5554" y="36"/>
                  </a:cubicBezTo>
                  <a:cubicBezTo>
                    <a:pt x="4583" y="96"/>
                    <a:pt x="3622" y="304"/>
                    <a:pt x="2712" y="642"/>
                  </a:cubicBezTo>
                  <a:cubicBezTo>
                    <a:pt x="1828" y="971"/>
                    <a:pt x="971" y="1491"/>
                    <a:pt x="373" y="2236"/>
                  </a:cubicBezTo>
                  <a:cubicBezTo>
                    <a:pt x="217" y="2409"/>
                    <a:pt x="104" y="2617"/>
                    <a:pt x="44" y="2842"/>
                  </a:cubicBezTo>
                  <a:cubicBezTo>
                    <a:pt x="9" y="2955"/>
                    <a:pt x="0" y="3059"/>
                    <a:pt x="0" y="3172"/>
                  </a:cubicBezTo>
                  <a:cubicBezTo>
                    <a:pt x="9" y="3319"/>
                    <a:pt x="44" y="3458"/>
                    <a:pt x="104" y="3596"/>
                  </a:cubicBezTo>
                  <a:cubicBezTo>
                    <a:pt x="148" y="3709"/>
                    <a:pt x="217" y="3813"/>
                    <a:pt x="295" y="3908"/>
                  </a:cubicBezTo>
                  <a:cubicBezTo>
                    <a:pt x="382" y="4012"/>
                    <a:pt x="468" y="4116"/>
                    <a:pt x="572" y="4211"/>
                  </a:cubicBezTo>
                  <a:cubicBezTo>
                    <a:pt x="737" y="4367"/>
                    <a:pt x="919" y="4497"/>
                    <a:pt x="1109" y="4618"/>
                  </a:cubicBezTo>
                  <a:cubicBezTo>
                    <a:pt x="1811" y="5034"/>
                    <a:pt x="2651" y="5173"/>
                    <a:pt x="3457" y="5190"/>
                  </a:cubicBezTo>
                  <a:lnTo>
                    <a:pt x="3587" y="5190"/>
                  </a:lnTo>
                  <a:cubicBezTo>
                    <a:pt x="4462" y="5182"/>
                    <a:pt x="5337" y="5060"/>
                    <a:pt x="6195" y="4826"/>
                  </a:cubicBezTo>
                  <a:cubicBezTo>
                    <a:pt x="7087" y="4592"/>
                    <a:pt x="7953" y="4289"/>
                    <a:pt x="8802" y="3925"/>
                  </a:cubicBezTo>
                  <a:cubicBezTo>
                    <a:pt x="9469" y="3648"/>
                    <a:pt x="10119" y="3336"/>
                    <a:pt x="10769" y="3024"/>
                  </a:cubicBezTo>
                  <a:lnTo>
                    <a:pt x="10769" y="3007"/>
                  </a:lnTo>
                  <a:cubicBezTo>
                    <a:pt x="9816" y="3284"/>
                    <a:pt x="8872" y="3553"/>
                    <a:pt x="7910" y="3795"/>
                  </a:cubicBezTo>
                  <a:cubicBezTo>
                    <a:pt x="6766" y="4090"/>
                    <a:pt x="5597" y="4307"/>
                    <a:pt x="4419" y="4445"/>
                  </a:cubicBezTo>
                  <a:cubicBezTo>
                    <a:pt x="4159" y="4462"/>
                    <a:pt x="3899" y="4480"/>
                    <a:pt x="3648" y="4480"/>
                  </a:cubicBezTo>
                  <a:cubicBezTo>
                    <a:pt x="3301" y="4480"/>
                    <a:pt x="2963" y="4454"/>
                    <a:pt x="2634" y="4402"/>
                  </a:cubicBezTo>
                  <a:cubicBezTo>
                    <a:pt x="2331" y="4341"/>
                    <a:pt x="2036" y="4255"/>
                    <a:pt x="1750" y="4133"/>
                  </a:cubicBezTo>
                  <a:cubicBezTo>
                    <a:pt x="1551" y="4038"/>
                    <a:pt x="1360" y="3917"/>
                    <a:pt x="1179" y="3769"/>
                  </a:cubicBezTo>
                  <a:cubicBezTo>
                    <a:pt x="1066" y="3665"/>
                    <a:pt x="962" y="3562"/>
                    <a:pt x="867" y="3440"/>
                  </a:cubicBezTo>
                  <a:cubicBezTo>
                    <a:pt x="823" y="3380"/>
                    <a:pt x="789" y="3319"/>
                    <a:pt x="763" y="3258"/>
                  </a:cubicBezTo>
                  <a:cubicBezTo>
                    <a:pt x="754" y="3224"/>
                    <a:pt x="745" y="3189"/>
                    <a:pt x="745" y="3154"/>
                  </a:cubicBezTo>
                  <a:lnTo>
                    <a:pt x="745" y="3059"/>
                  </a:lnTo>
                  <a:cubicBezTo>
                    <a:pt x="754" y="3007"/>
                    <a:pt x="771" y="2964"/>
                    <a:pt x="789" y="2912"/>
                  </a:cubicBezTo>
                  <a:cubicBezTo>
                    <a:pt x="849" y="2808"/>
                    <a:pt x="910" y="2712"/>
                    <a:pt x="988" y="2617"/>
                  </a:cubicBezTo>
                  <a:cubicBezTo>
                    <a:pt x="1222" y="2357"/>
                    <a:pt x="1482" y="2123"/>
                    <a:pt x="1759" y="1915"/>
                  </a:cubicBezTo>
                  <a:cubicBezTo>
                    <a:pt x="2166" y="1638"/>
                    <a:pt x="2599" y="1413"/>
                    <a:pt x="3058" y="1240"/>
                  </a:cubicBezTo>
                  <a:lnTo>
                    <a:pt x="3058" y="1240"/>
                  </a:lnTo>
                  <a:lnTo>
                    <a:pt x="3041" y="1248"/>
                  </a:lnTo>
                  <a:cubicBezTo>
                    <a:pt x="4037" y="885"/>
                    <a:pt x="5086" y="729"/>
                    <a:pt x="6134" y="633"/>
                  </a:cubicBezTo>
                  <a:lnTo>
                    <a:pt x="6099" y="633"/>
                  </a:lnTo>
                  <a:cubicBezTo>
                    <a:pt x="6818" y="573"/>
                    <a:pt x="7529" y="538"/>
                    <a:pt x="8248" y="538"/>
                  </a:cubicBezTo>
                  <a:cubicBezTo>
                    <a:pt x="9175" y="538"/>
                    <a:pt x="10102" y="590"/>
                    <a:pt x="11020" y="685"/>
                  </a:cubicBezTo>
                  <a:lnTo>
                    <a:pt x="11020" y="677"/>
                  </a:lnTo>
                  <a:cubicBezTo>
                    <a:pt x="10284" y="460"/>
                    <a:pt x="9530" y="304"/>
                    <a:pt x="8776" y="183"/>
                  </a:cubicBezTo>
                  <a:lnTo>
                    <a:pt x="8776" y="183"/>
                  </a:lnTo>
                  <a:cubicBezTo>
                    <a:pt x="9019" y="269"/>
                    <a:pt x="9261" y="339"/>
                    <a:pt x="9504" y="408"/>
                  </a:cubicBezTo>
                  <a:cubicBezTo>
                    <a:pt x="9695" y="460"/>
                    <a:pt x="9877" y="521"/>
                    <a:pt x="10076" y="547"/>
                  </a:cubicBezTo>
                  <a:lnTo>
                    <a:pt x="10076" y="564"/>
                  </a:lnTo>
                  <a:cubicBezTo>
                    <a:pt x="9721" y="529"/>
                    <a:pt x="9374" y="477"/>
                    <a:pt x="9028" y="399"/>
                  </a:cubicBezTo>
                  <a:cubicBezTo>
                    <a:pt x="8542" y="304"/>
                    <a:pt x="8049" y="183"/>
                    <a:pt x="7572" y="44"/>
                  </a:cubicBezTo>
                  <a:cubicBezTo>
                    <a:pt x="7200" y="18"/>
                    <a:pt x="6827" y="1"/>
                    <a:pt x="6446" y="1"/>
                  </a:cubicBez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87" name="Google Shape;387;p39"/>
            <p:cNvSpPr/>
            <p:nvPr/>
          </p:nvSpPr>
          <p:spPr>
            <a:xfrm>
              <a:off x="4428775" y="1398575"/>
              <a:ext cx="176750" cy="96175"/>
            </a:xfrm>
            <a:custGeom>
              <a:avLst/>
              <a:gdLst/>
              <a:ahLst/>
              <a:cxnLst/>
              <a:rect l="l" t="t" r="r" b="b"/>
              <a:pathLst>
                <a:path w="7070" h="3847" extrusionOk="0">
                  <a:moveTo>
                    <a:pt x="2417" y="0"/>
                  </a:moveTo>
                  <a:cubicBezTo>
                    <a:pt x="2419" y="0"/>
                    <a:pt x="2420" y="0"/>
                    <a:pt x="2422" y="0"/>
                  </a:cubicBezTo>
                  <a:lnTo>
                    <a:pt x="2422" y="0"/>
                  </a:lnTo>
                  <a:cubicBezTo>
                    <a:pt x="2423" y="0"/>
                    <a:pt x="2425" y="0"/>
                    <a:pt x="2426" y="0"/>
                  </a:cubicBezTo>
                  <a:close/>
                  <a:moveTo>
                    <a:pt x="2422" y="0"/>
                  </a:moveTo>
                  <a:cubicBezTo>
                    <a:pt x="2268" y="1"/>
                    <a:pt x="2122" y="9"/>
                    <a:pt x="1975" y="26"/>
                  </a:cubicBezTo>
                  <a:cubicBezTo>
                    <a:pt x="1776" y="44"/>
                    <a:pt x="1586" y="78"/>
                    <a:pt x="1386" y="122"/>
                  </a:cubicBezTo>
                  <a:cubicBezTo>
                    <a:pt x="1196" y="182"/>
                    <a:pt x="1014" y="252"/>
                    <a:pt x="841" y="338"/>
                  </a:cubicBezTo>
                  <a:cubicBezTo>
                    <a:pt x="581" y="460"/>
                    <a:pt x="355" y="633"/>
                    <a:pt x="174" y="849"/>
                  </a:cubicBezTo>
                  <a:cubicBezTo>
                    <a:pt x="113" y="927"/>
                    <a:pt x="70" y="1023"/>
                    <a:pt x="35" y="1118"/>
                  </a:cubicBezTo>
                  <a:cubicBezTo>
                    <a:pt x="0" y="1222"/>
                    <a:pt x="0" y="1335"/>
                    <a:pt x="9" y="1447"/>
                  </a:cubicBezTo>
                  <a:cubicBezTo>
                    <a:pt x="44" y="1655"/>
                    <a:pt x="148" y="1837"/>
                    <a:pt x="286" y="1984"/>
                  </a:cubicBezTo>
                  <a:cubicBezTo>
                    <a:pt x="425" y="2132"/>
                    <a:pt x="589" y="2270"/>
                    <a:pt x="763" y="2374"/>
                  </a:cubicBezTo>
                  <a:cubicBezTo>
                    <a:pt x="962" y="2513"/>
                    <a:pt x="1178" y="2625"/>
                    <a:pt x="1404" y="2729"/>
                  </a:cubicBezTo>
                  <a:cubicBezTo>
                    <a:pt x="1898" y="2955"/>
                    <a:pt x="2417" y="3145"/>
                    <a:pt x="2937" y="3301"/>
                  </a:cubicBezTo>
                  <a:lnTo>
                    <a:pt x="3032" y="3327"/>
                  </a:lnTo>
                  <a:cubicBezTo>
                    <a:pt x="3509" y="3466"/>
                    <a:pt x="3994" y="3587"/>
                    <a:pt x="4479" y="3682"/>
                  </a:cubicBezTo>
                  <a:cubicBezTo>
                    <a:pt x="4826" y="3760"/>
                    <a:pt x="5172" y="3812"/>
                    <a:pt x="5527" y="3847"/>
                  </a:cubicBezTo>
                  <a:lnTo>
                    <a:pt x="5527" y="3830"/>
                  </a:lnTo>
                  <a:cubicBezTo>
                    <a:pt x="5337" y="3795"/>
                    <a:pt x="5146" y="3743"/>
                    <a:pt x="4964" y="3691"/>
                  </a:cubicBezTo>
                  <a:cubicBezTo>
                    <a:pt x="4713" y="3622"/>
                    <a:pt x="4471" y="3552"/>
                    <a:pt x="4228" y="3466"/>
                  </a:cubicBezTo>
                  <a:lnTo>
                    <a:pt x="4089" y="3422"/>
                  </a:lnTo>
                  <a:cubicBezTo>
                    <a:pt x="3396" y="3189"/>
                    <a:pt x="2721" y="2920"/>
                    <a:pt x="2062" y="2617"/>
                  </a:cubicBezTo>
                  <a:lnTo>
                    <a:pt x="2062" y="2617"/>
                  </a:lnTo>
                  <a:lnTo>
                    <a:pt x="2114" y="2634"/>
                  </a:lnTo>
                  <a:cubicBezTo>
                    <a:pt x="1655" y="2435"/>
                    <a:pt x="1222" y="2184"/>
                    <a:pt x="832" y="1880"/>
                  </a:cubicBezTo>
                  <a:cubicBezTo>
                    <a:pt x="737" y="1794"/>
                    <a:pt x="650" y="1698"/>
                    <a:pt x="572" y="1603"/>
                  </a:cubicBezTo>
                  <a:cubicBezTo>
                    <a:pt x="546" y="1560"/>
                    <a:pt x="520" y="1508"/>
                    <a:pt x="494" y="1465"/>
                  </a:cubicBezTo>
                  <a:cubicBezTo>
                    <a:pt x="485" y="1430"/>
                    <a:pt x="477" y="1404"/>
                    <a:pt x="477" y="1378"/>
                  </a:cubicBezTo>
                  <a:cubicBezTo>
                    <a:pt x="477" y="1352"/>
                    <a:pt x="477" y="1326"/>
                    <a:pt x="477" y="1300"/>
                  </a:cubicBezTo>
                  <a:cubicBezTo>
                    <a:pt x="485" y="1265"/>
                    <a:pt x="494" y="1239"/>
                    <a:pt x="511" y="1205"/>
                  </a:cubicBezTo>
                  <a:cubicBezTo>
                    <a:pt x="529" y="1170"/>
                    <a:pt x="555" y="1135"/>
                    <a:pt x="581" y="1101"/>
                  </a:cubicBezTo>
                  <a:cubicBezTo>
                    <a:pt x="650" y="1031"/>
                    <a:pt x="719" y="962"/>
                    <a:pt x="797" y="910"/>
                  </a:cubicBezTo>
                  <a:cubicBezTo>
                    <a:pt x="971" y="797"/>
                    <a:pt x="1144" y="702"/>
                    <a:pt x="1334" y="624"/>
                  </a:cubicBezTo>
                  <a:cubicBezTo>
                    <a:pt x="1603" y="529"/>
                    <a:pt x="1889" y="468"/>
                    <a:pt x="2175" y="442"/>
                  </a:cubicBezTo>
                  <a:lnTo>
                    <a:pt x="2166" y="442"/>
                  </a:lnTo>
                  <a:cubicBezTo>
                    <a:pt x="2322" y="434"/>
                    <a:pt x="2487" y="425"/>
                    <a:pt x="2643" y="425"/>
                  </a:cubicBezTo>
                  <a:cubicBezTo>
                    <a:pt x="3110" y="425"/>
                    <a:pt x="3570" y="468"/>
                    <a:pt x="4029" y="555"/>
                  </a:cubicBezTo>
                  <a:cubicBezTo>
                    <a:pt x="4826" y="702"/>
                    <a:pt x="5614" y="945"/>
                    <a:pt x="6359" y="1291"/>
                  </a:cubicBezTo>
                  <a:lnTo>
                    <a:pt x="6342" y="1283"/>
                  </a:lnTo>
                  <a:lnTo>
                    <a:pt x="6342" y="1283"/>
                  </a:lnTo>
                  <a:cubicBezTo>
                    <a:pt x="6593" y="1404"/>
                    <a:pt x="6827" y="1534"/>
                    <a:pt x="7061" y="1690"/>
                  </a:cubicBezTo>
                  <a:lnTo>
                    <a:pt x="7070" y="1681"/>
                  </a:lnTo>
                  <a:cubicBezTo>
                    <a:pt x="6758" y="1421"/>
                    <a:pt x="6428" y="1196"/>
                    <a:pt x="6073" y="1014"/>
                  </a:cubicBezTo>
                  <a:cubicBezTo>
                    <a:pt x="5657" y="789"/>
                    <a:pt x="5224" y="598"/>
                    <a:pt x="4782" y="442"/>
                  </a:cubicBezTo>
                  <a:cubicBezTo>
                    <a:pt x="4315" y="278"/>
                    <a:pt x="3838" y="156"/>
                    <a:pt x="3353" y="78"/>
                  </a:cubicBezTo>
                  <a:cubicBezTo>
                    <a:pt x="3043" y="27"/>
                    <a:pt x="2732" y="1"/>
                    <a:pt x="2422" y="0"/>
                  </a:cubicBez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88" name="Google Shape;388;p39"/>
            <p:cNvSpPr/>
            <p:nvPr/>
          </p:nvSpPr>
          <p:spPr>
            <a:xfrm>
              <a:off x="4001875" y="1145175"/>
              <a:ext cx="249100" cy="104200"/>
            </a:xfrm>
            <a:custGeom>
              <a:avLst/>
              <a:gdLst/>
              <a:ahLst/>
              <a:cxnLst/>
              <a:rect l="l" t="t" r="r" b="b"/>
              <a:pathLst>
                <a:path w="9964" h="4168" extrusionOk="0">
                  <a:moveTo>
                    <a:pt x="6585" y="0"/>
                  </a:moveTo>
                  <a:cubicBezTo>
                    <a:pt x="5788" y="0"/>
                    <a:pt x="4991" y="78"/>
                    <a:pt x="4211" y="234"/>
                  </a:cubicBezTo>
                  <a:cubicBezTo>
                    <a:pt x="3267" y="407"/>
                    <a:pt x="2349" y="737"/>
                    <a:pt x="1517" y="1213"/>
                  </a:cubicBezTo>
                  <a:cubicBezTo>
                    <a:pt x="1326" y="1326"/>
                    <a:pt x="1144" y="1447"/>
                    <a:pt x="971" y="1577"/>
                  </a:cubicBezTo>
                  <a:cubicBezTo>
                    <a:pt x="754" y="1733"/>
                    <a:pt x="564" y="1915"/>
                    <a:pt x="391" y="2114"/>
                  </a:cubicBezTo>
                  <a:cubicBezTo>
                    <a:pt x="174" y="2365"/>
                    <a:pt x="1" y="2712"/>
                    <a:pt x="122" y="3050"/>
                  </a:cubicBezTo>
                  <a:cubicBezTo>
                    <a:pt x="139" y="3102"/>
                    <a:pt x="157" y="3154"/>
                    <a:pt x="191" y="3206"/>
                  </a:cubicBezTo>
                  <a:cubicBezTo>
                    <a:pt x="226" y="3266"/>
                    <a:pt x="269" y="3318"/>
                    <a:pt x="321" y="3370"/>
                  </a:cubicBezTo>
                  <a:cubicBezTo>
                    <a:pt x="408" y="3466"/>
                    <a:pt x="512" y="3544"/>
                    <a:pt x="625" y="3604"/>
                  </a:cubicBezTo>
                  <a:cubicBezTo>
                    <a:pt x="763" y="3691"/>
                    <a:pt x="910" y="3752"/>
                    <a:pt x="1058" y="3803"/>
                  </a:cubicBezTo>
                  <a:cubicBezTo>
                    <a:pt x="1257" y="3873"/>
                    <a:pt x="1456" y="3933"/>
                    <a:pt x="1655" y="3977"/>
                  </a:cubicBezTo>
                  <a:cubicBezTo>
                    <a:pt x="2106" y="4081"/>
                    <a:pt x="2548" y="4141"/>
                    <a:pt x="3007" y="4159"/>
                  </a:cubicBezTo>
                  <a:cubicBezTo>
                    <a:pt x="3120" y="4159"/>
                    <a:pt x="3232" y="4167"/>
                    <a:pt x="3353" y="4167"/>
                  </a:cubicBezTo>
                  <a:cubicBezTo>
                    <a:pt x="3700" y="4167"/>
                    <a:pt x="4047" y="4150"/>
                    <a:pt x="4384" y="4107"/>
                  </a:cubicBezTo>
                  <a:cubicBezTo>
                    <a:pt x="5320" y="3994"/>
                    <a:pt x="6238" y="3778"/>
                    <a:pt x="7131" y="3474"/>
                  </a:cubicBezTo>
                  <a:cubicBezTo>
                    <a:pt x="7980" y="3197"/>
                    <a:pt x="8811" y="2859"/>
                    <a:pt x="9634" y="2539"/>
                  </a:cubicBezTo>
                  <a:lnTo>
                    <a:pt x="9634" y="2530"/>
                  </a:lnTo>
                  <a:cubicBezTo>
                    <a:pt x="7945" y="2894"/>
                    <a:pt x="6264" y="3318"/>
                    <a:pt x="4532" y="3483"/>
                  </a:cubicBezTo>
                  <a:lnTo>
                    <a:pt x="4558" y="3483"/>
                  </a:lnTo>
                  <a:cubicBezTo>
                    <a:pt x="4168" y="3518"/>
                    <a:pt x="3778" y="3544"/>
                    <a:pt x="3397" y="3544"/>
                  </a:cubicBezTo>
                  <a:cubicBezTo>
                    <a:pt x="2946" y="3544"/>
                    <a:pt x="2496" y="3509"/>
                    <a:pt x="2045" y="3431"/>
                  </a:cubicBezTo>
                  <a:lnTo>
                    <a:pt x="2045" y="3431"/>
                  </a:lnTo>
                  <a:lnTo>
                    <a:pt x="2106" y="3440"/>
                  </a:lnTo>
                  <a:cubicBezTo>
                    <a:pt x="1725" y="3379"/>
                    <a:pt x="1352" y="3275"/>
                    <a:pt x="997" y="3128"/>
                  </a:cubicBezTo>
                  <a:cubicBezTo>
                    <a:pt x="919" y="3084"/>
                    <a:pt x="850" y="3041"/>
                    <a:pt x="780" y="2989"/>
                  </a:cubicBezTo>
                  <a:cubicBezTo>
                    <a:pt x="746" y="2963"/>
                    <a:pt x="720" y="2928"/>
                    <a:pt x="694" y="2903"/>
                  </a:cubicBezTo>
                  <a:cubicBezTo>
                    <a:pt x="685" y="2885"/>
                    <a:pt x="676" y="2868"/>
                    <a:pt x="668" y="2851"/>
                  </a:cubicBezTo>
                  <a:cubicBezTo>
                    <a:pt x="659" y="2833"/>
                    <a:pt x="659" y="2816"/>
                    <a:pt x="659" y="2799"/>
                  </a:cubicBezTo>
                  <a:cubicBezTo>
                    <a:pt x="651" y="2781"/>
                    <a:pt x="659" y="2755"/>
                    <a:pt x="659" y="2729"/>
                  </a:cubicBezTo>
                  <a:cubicBezTo>
                    <a:pt x="666" y="2704"/>
                    <a:pt x="672" y="2674"/>
                    <a:pt x="682" y="2646"/>
                  </a:cubicBezTo>
                  <a:lnTo>
                    <a:pt x="682" y="2646"/>
                  </a:lnTo>
                  <a:cubicBezTo>
                    <a:pt x="680" y="2648"/>
                    <a:pt x="678" y="2650"/>
                    <a:pt x="676" y="2651"/>
                  </a:cubicBezTo>
                  <a:cubicBezTo>
                    <a:pt x="676" y="2647"/>
                    <a:pt x="680" y="2643"/>
                    <a:pt x="685" y="2638"/>
                  </a:cubicBezTo>
                  <a:lnTo>
                    <a:pt x="685" y="2638"/>
                  </a:lnTo>
                  <a:cubicBezTo>
                    <a:pt x="684" y="2641"/>
                    <a:pt x="683" y="2643"/>
                    <a:pt x="682" y="2646"/>
                  </a:cubicBezTo>
                  <a:lnTo>
                    <a:pt x="682" y="2646"/>
                  </a:lnTo>
                  <a:cubicBezTo>
                    <a:pt x="688" y="2639"/>
                    <a:pt x="694" y="2631"/>
                    <a:pt x="694" y="2617"/>
                  </a:cubicBezTo>
                  <a:lnTo>
                    <a:pt x="694" y="2617"/>
                  </a:lnTo>
                  <a:cubicBezTo>
                    <a:pt x="694" y="2626"/>
                    <a:pt x="689" y="2632"/>
                    <a:pt x="685" y="2638"/>
                  </a:cubicBezTo>
                  <a:lnTo>
                    <a:pt x="685" y="2638"/>
                  </a:lnTo>
                  <a:cubicBezTo>
                    <a:pt x="687" y="2631"/>
                    <a:pt x="690" y="2623"/>
                    <a:pt x="694" y="2617"/>
                  </a:cubicBezTo>
                  <a:cubicBezTo>
                    <a:pt x="737" y="2530"/>
                    <a:pt x="798" y="2443"/>
                    <a:pt x="867" y="2365"/>
                  </a:cubicBezTo>
                  <a:cubicBezTo>
                    <a:pt x="1066" y="2149"/>
                    <a:pt x="1283" y="1958"/>
                    <a:pt x="1526" y="1785"/>
                  </a:cubicBezTo>
                  <a:lnTo>
                    <a:pt x="1551" y="1768"/>
                  </a:lnTo>
                  <a:lnTo>
                    <a:pt x="1534" y="1776"/>
                  </a:lnTo>
                  <a:cubicBezTo>
                    <a:pt x="2019" y="1456"/>
                    <a:pt x="2539" y="1187"/>
                    <a:pt x="3094" y="988"/>
                  </a:cubicBezTo>
                  <a:lnTo>
                    <a:pt x="3094" y="988"/>
                  </a:lnTo>
                  <a:lnTo>
                    <a:pt x="3042" y="1005"/>
                  </a:lnTo>
                  <a:cubicBezTo>
                    <a:pt x="4090" y="633"/>
                    <a:pt x="5181" y="399"/>
                    <a:pt x="6290" y="303"/>
                  </a:cubicBezTo>
                  <a:cubicBezTo>
                    <a:pt x="6741" y="269"/>
                    <a:pt x="7191" y="243"/>
                    <a:pt x="7642" y="243"/>
                  </a:cubicBezTo>
                  <a:cubicBezTo>
                    <a:pt x="8318" y="243"/>
                    <a:pt x="8993" y="295"/>
                    <a:pt x="9660" y="416"/>
                  </a:cubicBezTo>
                  <a:cubicBezTo>
                    <a:pt x="9764" y="433"/>
                    <a:pt x="9868" y="451"/>
                    <a:pt x="9964" y="477"/>
                  </a:cubicBezTo>
                  <a:lnTo>
                    <a:pt x="9964" y="468"/>
                  </a:lnTo>
                  <a:cubicBezTo>
                    <a:pt x="9080" y="217"/>
                    <a:pt x="8162" y="70"/>
                    <a:pt x="7235" y="35"/>
                  </a:cubicBezTo>
                  <a:cubicBezTo>
                    <a:pt x="7018" y="18"/>
                    <a:pt x="6793" y="18"/>
                    <a:pt x="6568" y="18"/>
                  </a:cubicBezTo>
                  <a:lnTo>
                    <a:pt x="6585" y="0"/>
                  </a:ln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89" name="Google Shape;389;p39"/>
            <p:cNvSpPr/>
            <p:nvPr/>
          </p:nvSpPr>
          <p:spPr>
            <a:xfrm>
              <a:off x="5219950" y="1797950"/>
              <a:ext cx="89700" cy="188025"/>
            </a:xfrm>
            <a:custGeom>
              <a:avLst/>
              <a:gdLst/>
              <a:ahLst/>
              <a:cxnLst/>
              <a:rect l="l" t="t" r="r" b="b"/>
              <a:pathLst>
                <a:path w="3588" h="7521" extrusionOk="0">
                  <a:moveTo>
                    <a:pt x="3085" y="1"/>
                  </a:moveTo>
                  <a:lnTo>
                    <a:pt x="3085" y="9"/>
                  </a:lnTo>
                  <a:cubicBezTo>
                    <a:pt x="3119" y="61"/>
                    <a:pt x="3154" y="122"/>
                    <a:pt x="3171" y="191"/>
                  </a:cubicBezTo>
                  <a:cubicBezTo>
                    <a:pt x="3232" y="347"/>
                    <a:pt x="3267" y="512"/>
                    <a:pt x="3284" y="676"/>
                  </a:cubicBezTo>
                  <a:lnTo>
                    <a:pt x="3284" y="685"/>
                  </a:lnTo>
                  <a:cubicBezTo>
                    <a:pt x="3310" y="1144"/>
                    <a:pt x="3284" y="1612"/>
                    <a:pt x="3197" y="2071"/>
                  </a:cubicBezTo>
                  <a:cubicBezTo>
                    <a:pt x="3085" y="2652"/>
                    <a:pt x="2946" y="3223"/>
                    <a:pt x="2764" y="3787"/>
                  </a:cubicBezTo>
                  <a:cubicBezTo>
                    <a:pt x="2591" y="4332"/>
                    <a:pt x="2383" y="4870"/>
                    <a:pt x="2140" y="5389"/>
                  </a:cubicBezTo>
                  <a:lnTo>
                    <a:pt x="2166" y="5346"/>
                  </a:lnTo>
                  <a:lnTo>
                    <a:pt x="2166" y="5346"/>
                  </a:lnTo>
                  <a:cubicBezTo>
                    <a:pt x="1984" y="5745"/>
                    <a:pt x="1768" y="6117"/>
                    <a:pt x="1499" y="6464"/>
                  </a:cubicBezTo>
                  <a:cubicBezTo>
                    <a:pt x="1413" y="6568"/>
                    <a:pt x="1317" y="6654"/>
                    <a:pt x="1213" y="6741"/>
                  </a:cubicBezTo>
                  <a:cubicBezTo>
                    <a:pt x="1170" y="6767"/>
                    <a:pt x="1118" y="6793"/>
                    <a:pt x="1066" y="6819"/>
                  </a:cubicBezTo>
                  <a:cubicBezTo>
                    <a:pt x="1040" y="6827"/>
                    <a:pt x="1014" y="6836"/>
                    <a:pt x="979" y="6845"/>
                  </a:cubicBezTo>
                  <a:lnTo>
                    <a:pt x="902" y="6845"/>
                  </a:lnTo>
                  <a:cubicBezTo>
                    <a:pt x="867" y="6836"/>
                    <a:pt x="841" y="6819"/>
                    <a:pt x="806" y="6810"/>
                  </a:cubicBezTo>
                  <a:cubicBezTo>
                    <a:pt x="763" y="6784"/>
                    <a:pt x="720" y="6758"/>
                    <a:pt x="676" y="6732"/>
                  </a:cubicBezTo>
                  <a:cubicBezTo>
                    <a:pt x="659" y="6706"/>
                    <a:pt x="633" y="6689"/>
                    <a:pt x="616" y="6663"/>
                  </a:cubicBezTo>
                  <a:cubicBezTo>
                    <a:pt x="590" y="6620"/>
                    <a:pt x="564" y="6585"/>
                    <a:pt x="555" y="6542"/>
                  </a:cubicBezTo>
                  <a:cubicBezTo>
                    <a:pt x="529" y="6472"/>
                    <a:pt x="512" y="6403"/>
                    <a:pt x="503" y="6334"/>
                  </a:cubicBezTo>
                  <a:cubicBezTo>
                    <a:pt x="494" y="6143"/>
                    <a:pt x="512" y="5944"/>
                    <a:pt x="546" y="5762"/>
                  </a:cubicBezTo>
                  <a:lnTo>
                    <a:pt x="546" y="5771"/>
                  </a:lnTo>
                  <a:cubicBezTo>
                    <a:pt x="616" y="5398"/>
                    <a:pt x="720" y="5043"/>
                    <a:pt x="850" y="4688"/>
                  </a:cubicBezTo>
                  <a:cubicBezTo>
                    <a:pt x="971" y="4341"/>
                    <a:pt x="1118" y="4012"/>
                    <a:pt x="1274" y="3674"/>
                  </a:cubicBezTo>
                  <a:cubicBezTo>
                    <a:pt x="1352" y="3527"/>
                    <a:pt x="1421" y="3371"/>
                    <a:pt x="1491" y="3215"/>
                  </a:cubicBezTo>
                  <a:cubicBezTo>
                    <a:pt x="1499" y="3198"/>
                    <a:pt x="1482" y="3180"/>
                    <a:pt x="1465" y="3180"/>
                  </a:cubicBezTo>
                  <a:cubicBezTo>
                    <a:pt x="1456" y="3180"/>
                    <a:pt x="1447" y="3189"/>
                    <a:pt x="1447" y="3198"/>
                  </a:cubicBezTo>
                  <a:cubicBezTo>
                    <a:pt x="1378" y="3293"/>
                    <a:pt x="1317" y="3397"/>
                    <a:pt x="1248" y="3501"/>
                  </a:cubicBezTo>
                  <a:cubicBezTo>
                    <a:pt x="1153" y="3648"/>
                    <a:pt x="1066" y="3804"/>
                    <a:pt x="971" y="3960"/>
                  </a:cubicBezTo>
                  <a:cubicBezTo>
                    <a:pt x="763" y="4298"/>
                    <a:pt x="581" y="4653"/>
                    <a:pt x="408" y="5017"/>
                  </a:cubicBezTo>
                  <a:cubicBezTo>
                    <a:pt x="286" y="5277"/>
                    <a:pt x="191" y="5537"/>
                    <a:pt x="122" y="5814"/>
                  </a:cubicBezTo>
                  <a:cubicBezTo>
                    <a:pt x="87" y="5918"/>
                    <a:pt x="70" y="6030"/>
                    <a:pt x="52" y="6134"/>
                  </a:cubicBezTo>
                  <a:cubicBezTo>
                    <a:pt x="1" y="6446"/>
                    <a:pt x="18" y="6784"/>
                    <a:pt x="191" y="7061"/>
                  </a:cubicBezTo>
                  <a:cubicBezTo>
                    <a:pt x="330" y="7269"/>
                    <a:pt x="538" y="7425"/>
                    <a:pt x="780" y="7495"/>
                  </a:cubicBezTo>
                  <a:cubicBezTo>
                    <a:pt x="850" y="7512"/>
                    <a:pt x="910" y="7521"/>
                    <a:pt x="971" y="7521"/>
                  </a:cubicBezTo>
                  <a:lnTo>
                    <a:pt x="997" y="7521"/>
                  </a:lnTo>
                  <a:cubicBezTo>
                    <a:pt x="1049" y="7521"/>
                    <a:pt x="1101" y="7512"/>
                    <a:pt x="1161" y="7503"/>
                  </a:cubicBezTo>
                  <a:cubicBezTo>
                    <a:pt x="1274" y="7486"/>
                    <a:pt x="1387" y="7451"/>
                    <a:pt x="1482" y="7399"/>
                  </a:cubicBezTo>
                  <a:cubicBezTo>
                    <a:pt x="1586" y="7347"/>
                    <a:pt x="1690" y="7278"/>
                    <a:pt x="1777" y="7209"/>
                  </a:cubicBezTo>
                  <a:cubicBezTo>
                    <a:pt x="1872" y="7131"/>
                    <a:pt x="1950" y="7053"/>
                    <a:pt x="2028" y="6957"/>
                  </a:cubicBezTo>
                  <a:cubicBezTo>
                    <a:pt x="2218" y="6741"/>
                    <a:pt x="2383" y="6498"/>
                    <a:pt x="2522" y="6247"/>
                  </a:cubicBezTo>
                  <a:cubicBezTo>
                    <a:pt x="2807" y="5727"/>
                    <a:pt x="3033" y="5173"/>
                    <a:pt x="3189" y="4601"/>
                  </a:cubicBezTo>
                  <a:cubicBezTo>
                    <a:pt x="3353" y="3995"/>
                    <a:pt x="3475" y="3379"/>
                    <a:pt x="3527" y="2756"/>
                  </a:cubicBezTo>
                  <a:cubicBezTo>
                    <a:pt x="3587" y="2201"/>
                    <a:pt x="3578" y="1647"/>
                    <a:pt x="3509" y="1101"/>
                  </a:cubicBezTo>
                  <a:cubicBezTo>
                    <a:pt x="3475" y="876"/>
                    <a:pt x="3423" y="659"/>
                    <a:pt x="3345" y="443"/>
                  </a:cubicBezTo>
                  <a:cubicBezTo>
                    <a:pt x="3293" y="278"/>
                    <a:pt x="3206" y="131"/>
                    <a:pt x="3102" y="1"/>
                  </a:cubicBez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90" name="Google Shape;390;p39"/>
            <p:cNvSpPr/>
            <p:nvPr/>
          </p:nvSpPr>
          <p:spPr>
            <a:xfrm>
              <a:off x="3157425" y="1504050"/>
              <a:ext cx="274000" cy="116125"/>
            </a:xfrm>
            <a:custGeom>
              <a:avLst/>
              <a:gdLst/>
              <a:ahLst/>
              <a:cxnLst/>
              <a:rect l="l" t="t" r="r" b="b"/>
              <a:pathLst>
                <a:path w="10960" h="4645" extrusionOk="0">
                  <a:moveTo>
                    <a:pt x="9244" y="2028"/>
                  </a:moveTo>
                  <a:lnTo>
                    <a:pt x="9244" y="2028"/>
                  </a:lnTo>
                  <a:cubicBezTo>
                    <a:pt x="9123" y="2062"/>
                    <a:pt x="9002" y="2097"/>
                    <a:pt x="8880" y="2140"/>
                  </a:cubicBezTo>
                  <a:cubicBezTo>
                    <a:pt x="8326" y="2357"/>
                    <a:pt x="7806" y="2643"/>
                    <a:pt x="7329" y="2989"/>
                  </a:cubicBezTo>
                  <a:cubicBezTo>
                    <a:pt x="7174" y="3093"/>
                    <a:pt x="7026" y="3215"/>
                    <a:pt x="6879" y="3336"/>
                  </a:cubicBezTo>
                  <a:cubicBezTo>
                    <a:pt x="6974" y="3293"/>
                    <a:pt x="7061" y="3249"/>
                    <a:pt x="7148" y="3206"/>
                  </a:cubicBezTo>
                  <a:cubicBezTo>
                    <a:pt x="7875" y="2859"/>
                    <a:pt x="8568" y="2461"/>
                    <a:pt x="9244" y="2028"/>
                  </a:cubicBezTo>
                  <a:close/>
                  <a:moveTo>
                    <a:pt x="8291" y="0"/>
                  </a:moveTo>
                  <a:cubicBezTo>
                    <a:pt x="8031" y="0"/>
                    <a:pt x="7763" y="0"/>
                    <a:pt x="7503" y="9"/>
                  </a:cubicBezTo>
                  <a:cubicBezTo>
                    <a:pt x="6914" y="35"/>
                    <a:pt x="6333" y="87"/>
                    <a:pt x="5753" y="165"/>
                  </a:cubicBezTo>
                  <a:cubicBezTo>
                    <a:pt x="5164" y="252"/>
                    <a:pt x="4592" y="373"/>
                    <a:pt x="4029" y="529"/>
                  </a:cubicBezTo>
                  <a:cubicBezTo>
                    <a:pt x="3760" y="598"/>
                    <a:pt x="3492" y="676"/>
                    <a:pt x="3232" y="763"/>
                  </a:cubicBezTo>
                  <a:cubicBezTo>
                    <a:pt x="2946" y="867"/>
                    <a:pt x="2669" y="979"/>
                    <a:pt x="2391" y="1101"/>
                  </a:cubicBezTo>
                  <a:cubicBezTo>
                    <a:pt x="2218" y="1179"/>
                    <a:pt x="2054" y="1265"/>
                    <a:pt x="1889" y="1361"/>
                  </a:cubicBezTo>
                  <a:cubicBezTo>
                    <a:pt x="1724" y="1447"/>
                    <a:pt x="1586" y="1543"/>
                    <a:pt x="1438" y="1647"/>
                  </a:cubicBezTo>
                  <a:cubicBezTo>
                    <a:pt x="1109" y="1863"/>
                    <a:pt x="797" y="2123"/>
                    <a:pt x="520" y="2409"/>
                  </a:cubicBezTo>
                  <a:cubicBezTo>
                    <a:pt x="260" y="2695"/>
                    <a:pt x="26" y="3033"/>
                    <a:pt x="0" y="3431"/>
                  </a:cubicBezTo>
                  <a:cubicBezTo>
                    <a:pt x="0" y="3769"/>
                    <a:pt x="165" y="4081"/>
                    <a:pt x="433" y="4280"/>
                  </a:cubicBezTo>
                  <a:cubicBezTo>
                    <a:pt x="763" y="4523"/>
                    <a:pt x="1204" y="4583"/>
                    <a:pt x="1603" y="4627"/>
                  </a:cubicBezTo>
                  <a:cubicBezTo>
                    <a:pt x="1724" y="4635"/>
                    <a:pt x="1846" y="4644"/>
                    <a:pt x="1967" y="4644"/>
                  </a:cubicBezTo>
                  <a:cubicBezTo>
                    <a:pt x="2331" y="4635"/>
                    <a:pt x="2686" y="4601"/>
                    <a:pt x="3050" y="4549"/>
                  </a:cubicBezTo>
                  <a:cubicBezTo>
                    <a:pt x="3526" y="4479"/>
                    <a:pt x="3994" y="4376"/>
                    <a:pt x="4453" y="4246"/>
                  </a:cubicBezTo>
                  <a:cubicBezTo>
                    <a:pt x="4869" y="4142"/>
                    <a:pt x="5285" y="4003"/>
                    <a:pt x="5683" y="3847"/>
                  </a:cubicBezTo>
                  <a:cubicBezTo>
                    <a:pt x="5709" y="3821"/>
                    <a:pt x="5727" y="3786"/>
                    <a:pt x="5744" y="3760"/>
                  </a:cubicBezTo>
                  <a:cubicBezTo>
                    <a:pt x="6212" y="3189"/>
                    <a:pt x="6879" y="2807"/>
                    <a:pt x="7555" y="2530"/>
                  </a:cubicBezTo>
                  <a:cubicBezTo>
                    <a:pt x="7884" y="2383"/>
                    <a:pt x="8222" y="2262"/>
                    <a:pt x="8568" y="2158"/>
                  </a:cubicBezTo>
                  <a:cubicBezTo>
                    <a:pt x="8794" y="2088"/>
                    <a:pt x="9028" y="2036"/>
                    <a:pt x="9270" y="2019"/>
                  </a:cubicBezTo>
                  <a:lnTo>
                    <a:pt x="9591" y="1811"/>
                  </a:lnTo>
                  <a:lnTo>
                    <a:pt x="9591" y="1802"/>
                  </a:lnTo>
                  <a:cubicBezTo>
                    <a:pt x="8421" y="2236"/>
                    <a:pt x="7208" y="2513"/>
                    <a:pt x="6004" y="2773"/>
                  </a:cubicBezTo>
                  <a:cubicBezTo>
                    <a:pt x="5380" y="2911"/>
                    <a:pt x="4756" y="3041"/>
                    <a:pt x="4133" y="3180"/>
                  </a:cubicBezTo>
                  <a:cubicBezTo>
                    <a:pt x="3526" y="3319"/>
                    <a:pt x="2929" y="3492"/>
                    <a:pt x="2313" y="3570"/>
                  </a:cubicBezTo>
                  <a:cubicBezTo>
                    <a:pt x="2209" y="3578"/>
                    <a:pt x="2097" y="3578"/>
                    <a:pt x="2002" y="3578"/>
                  </a:cubicBezTo>
                  <a:cubicBezTo>
                    <a:pt x="1837" y="3578"/>
                    <a:pt x="1672" y="3570"/>
                    <a:pt x="1508" y="3544"/>
                  </a:cubicBezTo>
                  <a:cubicBezTo>
                    <a:pt x="1378" y="3518"/>
                    <a:pt x="1256" y="3483"/>
                    <a:pt x="1135" y="3440"/>
                  </a:cubicBezTo>
                  <a:cubicBezTo>
                    <a:pt x="1101" y="3423"/>
                    <a:pt x="1075" y="3405"/>
                    <a:pt x="1040" y="3379"/>
                  </a:cubicBezTo>
                  <a:lnTo>
                    <a:pt x="1040" y="3371"/>
                  </a:lnTo>
                  <a:cubicBezTo>
                    <a:pt x="1057" y="3327"/>
                    <a:pt x="1066" y="3284"/>
                    <a:pt x="1083" y="3241"/>
                  </a:cubicBezTo>
                  <a:cubicBezTo>
                    <a:pt x="1153" y="3111"/>
                    <a:pt x="1239" y="2981"/>
                    <a:pt x="1334" y="2859"/>
                  </a:cubicBezTo>
                  <a:cubicBezTo>
                    <a:pt x="1603" y="2556"/>
                    <a:pt x="1906" y="2279"/>
                    <a:pt x="2244" y="2045"/>
                  </a:cubicBezTo>
                  <a:cubicBezTo>
                    <a:pt x="2478" y="1889"/>
                    <a:pt x="2721" y="1742"/>
                    <a:pt x="2972" y="1612"/>
                  </a:cubicBezTo>
                  <a:cubicBezTo>
                    <a:pt x="3154" y="1517"/>
                    <a:pt x="3336" y="1439"/>
                    <a:pt x="3526" y="1352"/>
                  </a:cubicBezTo>
                  <a:cubicBezTo>
                    <a:pt x="3700" y="1274"/>
                    <a:pt x="3864" y="1205"/>
                    <a:pt x="4037" y="1135"/>
                  </a:cubicBezTo>
                  <a:cubicBezTo>
                    <a:pt x="4696" y="893"/>
                    <a:pt x="5372" y="711"/>
                    <a:pt x="6065" y="572"/>
                  </a:cubicBezTo>
                  <a:cubicBezTo>
                    <a:pt x="6749" y="434"/>
                    <a:pt x="7442" y="330"/>
                    <a:pt x="8144" y="260"/>
                  </a:cubicBezTo>
                  <a:cubicBezTo>
                    <a:pt x="8958" y="182"/>
                    <a:pt x="9781" y="156"/>
                    <a:pt x="10604" y="156"/>
                  </a:cubicBezTo>
                  <a:lnTo>
                    <a:pt x="10959" y="156"/>
                  </a:lnTo>
                  <a:lnTo>
                    <a:pt x="10959" y="139"/>
                  </a:lnTo>
                  <a:cubicBezTo>
                    <a:pt x="10076" y="52"/>
                    <a:pt x="9183" y="0"/>
                    <a:pt x="8291" y="0"/>
                  </a:cubicBez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91" name="Google Shape;391;p39"/>
            <p:cNvSpPr/>
            <p:nvPr/>
          </p:nvSpPr>
          <p:spPr>
            <a:xfrm>
              <a:off x="3294725" y="1553000"/>
              <a:ext cx="212925" cy="92725"/>
            </a:xfrm>
            <a:custGeom>
              <a:avLst/>
              <a:gdLst/>
              <a:ahLst/>
              <a:cxnLst/>
              <a:rect l="l" t="t" r="r" b="b"/>
              <a:pathLst>
                <a:path w="8517" h="3709" extrusionOk="0">
                  <a:moveTo>
                    <a:pt x="8517" y="0"/>
                  </a:moveTo>
                  <a:lnTo>
                    <a:pt x="8508" y="9"/>
                  </a:lnTo>
                  <a:cubicBezTo>
                    <a:pt x="7807" y="428"/>
                    <a:pt x="7073" y="796"/>
                    <a:pt x="6321" y="1105"/>
                  </a:cubicBezTo>
                  <a:lnTo>
                    <a:pt x="6321" y="1105"/>
                  </a:lnTo>
                  <a:cubicBezTo>
                    <a:pt x="5563" y="1390"/>
                    <a:pt x="4805" y="1657"/>
                    <a:pt x="4047" y="1924"/>
                  </a:cubicBezTo>
                  <a:cubicBezTo>
                    <a:pt x="3613" y="2080"/>
                    <a:pt x="3163" y="2236"/>
                    <a:pt x="2721" y="2366"/>
                  </a:cubicBezTo>
                  <a:cubicBezTo>
                    <a:pt x="2331" y="2495"/>
                    <a:pt x="1924" y="2582"/>
                    <a:pt x="1517" y="2634"/>
                  </a:cubicBezTo>
                  <a:cubicBezTo>
                    <a:pt x="1448" y="2643"/>
                    <a:pt x="1378" y="2643"/>
                    <a:pt x="1309" y="2643"/>
                  </a:cubicBezTo>
                  <a:cubicBezTo>
                    <a:pt x="1231" y="2643"/>
                    <a:pt x="1162" y="2643"/>
                    <a:pt x="1084" y="2634"/>
                  </a:cubicBezTo>
                  <a:cubicBezTo>
                    <a:pt x="1032" y="2617"/>
                    <a:pt x="988" y="2599"/>
                    <a:pt x="937" y="2582"/>
                  </a:cubicBezTo>
                  <a:cubicBezTo>
                    <a:pt x="911" y="2565"/>
                    <a:pt x="885" y="2547"/>
                    <a:pt x="859" y="2530"/>
                  </a:cubicBezTo>
                  <a:cubicBezTo>
                    <a:pt x="833" y="2513"/>
                    <a:pt x="815" y="2495"/>
                    <a:pt x="798" y="2469"/>
                  </a:cubicBezTo>
                  <a:cubicBezTo>
                    <a:pt x="789" y="2461"/>
                    <a:pt x="781" y="2443"/>
                    <a:pt x="772" y="2426"/>
                  </a:cubicBezTo>
                  <a:cubicBezTo>
                    <a:pt x="763" y="2409"/>
                    <a:pt x="763" y="2383"/>
                    <a:pt x="763" y="2366"/>
                  </a:cubicBezTo>
                  <a:cubicBezTo>
                    <a:pt x="763" y="2322"/>
                    <a:pt x="763" y="2288"/>
                    <a:pt x="763" y="2253"/>
                  </a:cubicBezTo>
                  <a:cubicBezTo>
                    <a:pt x="781" y="2175"/>
                    <a:pt x="807" y="2106"/>
                    <a:pt x="833" y="2036"/>
                  </a:cubicBezTo>
                  <a:cubicBezTo>
                    <a:pt x="893" y="1924"/>
                    <a:pt x="971" y="1820"/>
                    <a:pt x="1049" y="1716"/>
                  </a:cubicBezTo>
                  <a:cubicBezTo>
                    <a:pt x="1153" y="1594"/>
                    <a:pt x="1274" y="1482"/>
                    <a:pt x="1396" y="1369"/>
                  </a:cubicBezTo>
                  <a:cubicBezTo>
                    <a:pt x="1534" y="1248"/>
                    <a:pt x="1690" y="1127"/>
                    <a:pt x="1837" y="1023"/>
                  </a:cubicBezTo>
                  <a:cubicBezTo>
                    <a:pt x="2323" y="676"/>
                    <a:pt x="2842" y="390"/>
                    <a:pt x="3397" y="174"/>
                  </a:cubicBezTo>
                  <a:cubicBezTo>
                    <a:pt x="3510" y="130"/>
                    <a:pt x="3639" y="96"/>
                    <a:pt x="3761" y="70"/>
                  </a:cubicBezTo>
                  <a:lnTo>
                    <a:pt x="3821" y="52"/>
                  </a:lnTo>
                  <a:lnTo>
                    <a:pt x="3821" y="44"/>
                  </a:lnTo>
                  <a:lnTo>
                    <a:pt x="3795" y="44"/>
                  </a:lnTo>
                  <a:cubicBezTo>
                    <a:pt x="3553" y="70"/>
                    <a:pt x="3319" y="113"/>
                    <a:pt x="3094" y="191"/>
                  </a:cubicBezTo>
                  <a:cubicBezTo>
                    <a:pt x="2747" y="286"/>
                    <a:pt x="2401" y="416"/>
                    <a:pt x="2071" y="555"/>
                  </a:cubicBezTo>
                  <a:cubicBezTo>
                    <a:pt x="1404" y="841"/>
                    <a:pt x="729" y="1213"/>
                    <a:pt x="269" y="1794"/>
                  </a:cubicBezTo>
                  <a:cubicBezTo>
                    <a:pt x="252" y="1820"/>
                    <a:pt x="226" y="1846"/>
                    <a:pt x="209" y="1872"/>
                  </a:cubicBezTo>
                  <a:cubicBezTo>
                    <a:pt x="148" y="1967"/>
                    <a:pt x="96" y="2071"/>
                    <a:pt x="62" y="2175"/>
                  </a:cubicBezTo>
                  <a:cubicBezTo>
                    <a:pt x="10" y="2348"/>
                    <a:pt x="1" y="2530"/>
                    <a:pt x="27" y="2703"/>
                  </a:cubicBezTo>
                  <a:cubicBezTo>
                    <a:pt x="44" y="2851"/>
                    <a:pt x="96" y="2981"/>
                    <a:pt x="165" y="3111"/>
                  </a:cubicBezTo>
                  <a:cubicBezTo>
                    <a:pt x="261" y="3258"/>
                    <a:pt x="391" y="3388"/>
                    <a:pt x="547" y="3483"/>
                  </a:cubicBezTo>
                  <a:cubicBezTo>
                    <a:pt x="826" y="3631"/>
                    <a:pt x="1137" y="3709"/>
                    <a:pt x="1458" y="3709"/>
                  </a:cubicBezTo>
                  <a:cubicBezTo>
                    <a:pt x="1474" y="3709"/>
                    <a:pt x="1491" y="3709"/>
                    <a:pt x="1508" y="3708"/>
                  </a:cubicBezTo>
                  <a:lnTo>
                    <a:pt x="1517" y="3708"/>
                  </a:lnTo>
                  <a:cubicBezTo>
                    <a:pt x="1898" y="3700"/>
                    <a:pt x="2271" y="3639"/>
                    <a:pt x="2635" y="3535"/>
                  </a:cubicBezTo>
                  <a:cubicBezTo>
                    <a:pt x="3146" y="3388"/>
                    <a:pt x="3648" y="3206"/>
                    <a:pt x="4125" y="2972"/>
                  </a:cubicBezTo>
                  <a:cubicBezTo>
                    <a:pt x="4532" y="2781"/>
                    <a:pt x="4922" y="2556"/>
                    <a:pt x="5303" y="2322"/>
                  </a:cubicBezTo>
                  <a:cubicBezTo>
                    <a:pt x="5684" y="2097"/>
                    <a:pt x="6065" y="1846"/>
                    <a:pt x="6429" y="1586"/>
                  </a:cubicBezTo>
                  <a:cubicBezTo>
                    <a:pt x="7131" y="1075"/>
                    <a:pt x="7815" y="538"/>
                    <a:pt x="8517" y="9"/>
                  </a:cubicBezTo>
                  <a:lnTo>
                    <a:pt x="8517" y="0"/>
                  </a:ln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92" name="Google Shape;392;p39"/>
            <p:cNvSpPr/>
            <p:nvPr/>
          </p:nvSpPr>
          <p:spPr>
            <a:xfrm>
              <a:off x="3049350" y="1920525"/>
              <a:ext cx="169400" cy="89975"/>
            </a:xfrm>
            <a:custGeom>
              <a:avLst/>
              <a:gdLst/>
              <a:ahLst/>
              <a:cxnLst/>
              <a:rect l="l" t="t" r="r" b="b"/>
              <a:pathLst>
                <a:path w="6776" h="3599" extrusionOk="0">
                  <a:moveTo>
                    <a:pt x="5891" y="1405"/>
                  </a:moveTo>
                  <a:lnTo>
                    <a:pt x="5865" y="1422"/>
                  </a:lnTo>
                  <a:lnTo>
                    <a:pt x="5891" y="1413"/>
                  </a:lnTo>
                  <a:lnTo>
                    <a:pt x="5891" y="1405"/>
                  </a:lnTo>
                  <a:close/>
                  <a:moveTo>
                    <a:pt x="5566" y="0"/>
                  </a:moveTo>
                  <a:cubicBezTo>
                    <a:pt x="5539" y="0"/>
                    <a:pt x="5511" y="1"/>
                    <a:pt x="5484" y="1"/>
                  </a:cubicBezTo>
                  <a:cubicBezTo>
                    <a:pt x="4730" y="10"/>
                    <a:pt x="3977" y="131"/>
                    <a:pt x="3258" y="356"/>
                  </a:cubicBezTo>
                  <a:cubicBezTo>
                    <a:pt x="2868" y="469"/>
                    <a:pt x="2487" y="599"/>
                    <a:pt x="2114" y="755"/>
                  </a:cubicBezTo>
                  <a:cubicBezTo>
                    <a:pt x="1681" y="920"/>
                    <a:pt x="1274" y="1127"/>
                    <a:pt x="893" y="1396"/>
                  </a:cubicBezTo>
                  <a:cubicBezTo>
                    <a:pt x="555" y="1621"/>
                    <a:pt x="286" y="1933"/>
                    <a:pt x="113" y="2297"/>
                  </a:cubicBezTo>
                  <a:cubicBezTo>
                    <a:pt x="0" y="2557"/>
                    <a:pt x="0" y="2843"/>
                    <a:pt x="113" y="3103"/>
                  </a:cubicBezTo>
                  <a:cubicBezTo>
                    <a:pt x="243" y="3319"/>
                    <a:pt x="459" y="3475"/>
                    <a:pt x="702" y="3536"/>
                  </a:cubicBezTo>
                  <a:cubicBezTo>
                    <a:pt x="860" y="3574"/>
                    <a:pt x="1025" y="3598"/>
                    <a:pt x="1191" y="3598"/>
                  </a:cubicBezTo>
                  <a:cubicBezTo>
                    <a:pt x="1216" y="3598"/>
                    <a:pt x="1240" y="3598"/>
                    <a:pt x="1265" y="3596"/>
                  </a:cubicBezTo>
                  <a:cubicBezTo>
                    <a:pt x="1360" y="3596"/>
                    <a:pt x="1464" y="3596"/>
                    <a:pt x="1568" y="3588"/>
                  </a:cubicBezTo>
                  <a:cubicBezTo>
                    <a:pt x="2244" y="3527"/>
                    <a:pt x="2920" y="3371"/>
                    <a:pt x="3552" y="3120"/>
                  </a:cubicBezTo>
                  <a:cubicBezTo>
                    <a:pt x="3656" y="3085"/>
                    <a:pt x="3752" y="3042"/>
                    <a:pt x="3855" y="2999"/>
                  </a:cubicBezTo>
                  <a:cubicBezTo>
                    <a:pt x="3890" y="2973"/>
                    <a:pt x="3933" y="2955"/>
                    <a:pt x="3968" y="2929"/>
                  </a:cubicBezTo>
                  <a:cubicBezTo>
                    <a:pt x="4115" y="2765"/>
                    <a:pt x="4271" y="2609"/>
                    <a:pt x="4436" y="2453"/>
                  </a:cubicBezTo>
                  <a:cubicBezTo>
                    <a:pt x="4713" y="2202"/>
                    <a:pt x="4999" y="1968"/>
                    <a:pt x="5311" y="1751"/>
                  </a:cubicBezTo>
                  <a:lnTo>
                    <a:pt x="5467" y="1647"/>
                  </a:lnTo>
                  <a:lnTo>
                    <a:pt x="5467" y="1647"/>
                  </a:lnTo>
                  <a:cubicBezTo>
                    <a:pt x="5233" y="1777"/>
                    <a:pt x="5008" y="1907"/>
                    <a:pt x="4774" y="2037"/>
                  </a:cubicBezTo>
                  <a:cubicBezTo>
                    <a:pt x="4445" y="2236"/>
                    <a:pt x="4098" y="2401"/>
                    <a:pt x="3752" y="2557"/>
                  </a:cubicBezTo>
                  <a:cubicBezTo>
                    <a:pt x="3492" y="2644"/>
                    <a:pt x="3223" y="2713"/>
                    <a:pt x="2954" y="2765"/>
                  </a:cubicBezTo>
                  <a:cubicBezTo>
                    <a:pt x="2530" y="2860"/>
                    <a:pt x="2097" y="2929"/>
                    <a:pt x="1664" y="2981"/>
                  </a:cubicBezTo>
                  <a:cubicBezTo>
                    <a:pt x="1551" y="2990"/>
                    <a:pt x="1447" y="2990"/>
                    <a:pt x="1334" y="2990"/>
                  </a:cubicBezTo>
                  <a:cubicBezTo>
                    <a:pt x="1196" y="2990"/>
                    <a:pt x="1066" y="2981"/>
                    <a:pt x="927" y="2964"/>
                  </a:cubicBezTo>
                  <a:cubicBezTo>
                    <a:pt x="858" y="2947"/>
                    <a:pt x="789" y="2929"/>
                    <a:pt x="719" y="2903"/>
                  </a:cubicBezTo>
                  <a:cubicBezTo>
                    <a:pt x="693" y="2886"/>
                    <a:pt x="676" y="2877"/>
                    <a:pt x="650" y="2860"/>
                  </a:cubicBezTo>
                  <a:cubicBezTo>
                    <a:pt x="641" y="2843"/>
                    <a:pt x="624" y="2834"/>
                    <a:pt x="615" y="2817"/>
                  </a:cubicBezTo>
                  <a:cubicBezTo>
                    <a:pt x="607" y="2808"/>
                    <a:pt x="607" y="2799"/>
                    <a:pt x="598" y="2782"/>
                  </a:cubicBezTo>
                  <a:cubicBezTo>
                    <a:pt x="598" y="2765"/>
                    <a:pt x="589" y="2747"/>
                    <a:pt x="589" y="2730"/>
                  </a:cubicBezTo>
                  <a:cubicBezTo>
                    <a:pt x="581" y="2687"/>
                    <a:pt x="581" y="2652"/>
                    <a:pt x="589" y="2609"/>
                  </a:cubicBezTo>
                  <a:cubicBezTo>
                    <a:pt x="598" y="2531"/>
                    <a:pt x="624" y="2462"/>
                    <a:pt x="659" y="2384"/>
                  </a:cubicBezTo>
                  <a:cubicBezTo>
                    <a:pt x="702" y="2306"/>
                    <a:pt x="745" y="2228"/>
                    <a:pt x="806" y="2158"/>
                  </a:cubicBezTo>
                  <a:cubicBezTo>
                    <a:pt x="945" y="2002"/>
                    <a:pt x="1109" y="1864"/>
                    <a:pt x="1282" y="1734"/>
                  </a:cubicBezTo>
                  <a:cubicBezTo>
                    <a:pt x="1932" y="1292"/>
                    <a:pt x="2669" y="980"/>
                    <a:pt x="3396" y="703"/>
                  </a:cubicBezTo>
                  <a:lnTo>
                    <a:pt x="3396" y="703"/>
                  </a:lnTo>
                  <a:lnTo>
                    <a:pt x="3379" y="712"/>
                  </a:lnTo>
                  <a:cubicBezTo>
                    <a:pt x="4107" y="434"/>
                    <a:pt x="4860" y="244"/>
                    <a:pt x="5631" y="157"/>
                  </a:cubicBezTo>
                  <a:cubicBezTo>
                    <a:pt x="5796" y="140"/>
                    <a:pt x="5969" y="131"/>
                    <a:pt x="6134" y="131"/>
                  </a:cubicBezTo>
                  <a:cubicBezTo>
                    <a:pt x="6351" y="131"/>
                    <a:pt x="6558" y="148"/>
                    <a:pt x="6775" y="174"/>
                  </a:cubicBezTo>
                  <a:lnTo>
                    <a:pt x="6775" y="166"/>
                  </a:lnTo>
                  <a:cubicBezTo>
                    <a:pt x="6377" y="60"/>
                    <a:pt x="5972" y="0"/>
                    <a:pt x="5566" y="0"/>
                  </a:cubicBez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93" name="Google Shape;393;p39"/>
            <p:cNvSpPr/>
            <p:nvPr/>
          </p:nvSpPr>
          <p:spPr>
            <a:xfrm>
              <a:off x="3129050" y="1954550"/>
              <a:ext cx="120875" cy="113075"/>
            </a:xfrm>
            <a:custGeom>
              <a:avLst/>
              <a:gdLst/>
              <a:ahLst/>
              <a:cxnLst/>
              <a:rect l="l" t="t" r="r" b="b"/>
              <a:pathLst>
                <a:path w="4835" h="4523" extrusionOk="0">
                  <a:moveTo>
                    <a:pt x="2833" y="0"/>
                  </a:moveTo>
                  <a:cubicBezTo>
                    <a:pt x="2790" y="18"/>
                    <a:pt x="2747" y="26"/>
                    <a:pt x="2703" y="52"/>
                  </a:cubicBezTo>
                  <a:lnTo>
                    <a:pt x="2677" y="61"/>
                  </a:lnTo>
                  <a:cubicBezTo>
                    <a:pt x="2539" y="122"/>
                    <a:pt x="2409" y="191"/>
                    <a:pt x="2288" y="278"/>
                  </a:cubicBezTo>
                  <a:lnTo>
                    <a:pt x="2123" y="382"/>
                  </a:lnTo>
                  <a:cubicBezTo>
                    <a:pt x="1820" y="598"/>
                    <a:pt x="1525" y="832"/>
                    <a:pt x="1257" y="1083"/>
                  </a:cubicBezTo>
                  <a:cubicBezTo>
                    <a:pt x="1092" y="1239"/>
                    <a:pt x="936" y="1395"/>
                    <a:pt x="789" y="1568"/>
                  </a:cubicBezTo>
                  <a:cubicBezTo>
                    <a:pt x="676" y="1698"/>
                    <a:pt x="572" y="1837"/>
                    <a:pt x="468" y="1976"/>
                  </a:cubicBezTo>
                  <a:cubicBezTo>
                    <a:pt x="260" y="2253"/>
                    <a:pt x="113" y="2565"/>
                    <a:pt x="35" y="2903"/>
                  </a:cubicBezTo>
                  <a:cubicBezTo>
                    <a:pt x="0" y="3085"/>
                    <a:pt x="0" y="3266"/>
                    <a:pt x="26" y="3448"/>
                  </a:cubicBezTo>
                  <a:cubicBezTo>
                    <a:pt x="70" y="3648"/>
                    <a:pt x="156" y="3830"/>
                    <a:pt x="286" y="3986"/>
                  </a:cubicBezTo>
                  <a:cubicBezTo>
                    <a:pt x="390" y="4124"/>
                    <a:pt x="512" y="4237"/>
                    <a:pt x="659" y="4323"/>
                  </a:cubicBezTo>
                  <a:cubicBezTo>
                    <a:pt x="737" y="4367"/>
                    <a:pt x="823" y="4410"/>
                    <a:pt x="919" y="4445"/>
                  </a:cubicBezTo>
                  <a:cubicBezTo>
                    <a:pt x="1014" y="4479"/>
                    <a:pt x="1127" y="4497"/>
                    <a:pt x="1231" y="4514"/>
                  </a:cubicBezTo>
                  <a:cubicBezTo>
                    <a:pt x="1274" y="4514"/>
                    <a:pt x="1326" y="4523"/>
                    <a:pt x="1378" y="4523"/>
                  </a:cubicBezTo>
                  <a:cubicBezTo>
                    <a:pt x="1482" y="4523"/>
                    <a:pt x="1594" y="4505"/>
                    <a:pt x="1698" y="4479"/>
                  </a:cubicBezTo>
                  <a:cubicBezTo>
                    <a:pt x="1872" y="4445"/>
                    <a:pt x="2036" y="4375"/>
                    <a:pt x="2192" y="4289"/>
                  </a:cubicBezTo>
                  <a:cubicBezTo>
                    <a:pt x="2487" y="4115"/>
                    <a:pt x="2755" y="3890"/>
                    <a:pt x="2972" y="3622"/>
                  </a:cubicBezTo>
                  <a:cubicBezTo>
                    <a:pt x="3448" y="3050"/>
                    <a:pt x="3856" y="2417"/>
                    <a:pt x="4185" y="1750"/>
                  </a:cubicBezTo>
                  <a:cubicBezTo>
                    <a:pt x="4419" y="1309"/>
                    <a:pt x="4635" y="858"/>
                    <a:pt x="4835" y="408"/>
                  </a:cubicBezTo>
                  <a:lnTo>
                    <a:pt x="4835" y="399"/>
                  </a:lnTo>
                  <a:lnTo>
                    <a:pt x="4835" y="390"/>
                  </a:lnTo>
                  <a:cubicBezTo>
                    <a:pt x="4592" y="711"/>
                    <a:pt x="4358" y="1023"/>
                    <a:pt x="4107" y="1326"/>
                  </a:cubicBezTo>
                  <a:lnTo>
                    <a:pt x="4124" y="1300"/>
                  </a:lnTo>
                  <a:lnTo>
                    <a:pt x="4124" y="1300"/>
                  </a:lnTo>
                  <a:cubicBezTo>
                    <a:pt x="3890" y="1577"/>
                    <a:pt x="3639" y="1854"/>
                    <a:pt x="3379" y="2114"/>
                  </a:cubicBezTo>
                  <a:cubicBezTo>
                    <a:pt x="3111" y="2383"/>
                    <a:pt x="2816" y="2643"/>
                    <a:pt x="2513" y="2885"/>
                  </a:cubicBezTo>
                  <a:lnTo>
                    <a:pt x="2599" y="2825"/>
                  </a:lnTo>
                  <a:lnTo>
                    <a:pt x="2599" y="2825"/>
                  </a:lnTo>
                  <a:cubicBezTo>
                    <a:pt x="2322" y="3033"/>
                    <a:pt x="2019" y="3206"/>
                    <a:pt x="1698" y="3353"/>
                  </a:cubicBezTo>
                  <a:cubicBezTo>
                    <a:pt x="1603" y="3388"/>
                    <a:pt x="1499" y="3414"/>
                    <a:pt x="1395" y="3431"/>
                  </a:cubicBezTo>
                  <a:lnTo>
                    <a:pt x="1248" y="3431"/>
                  </a:lnTo>
                  <a:cubicBezTo>
                    <a:pt x="1196" y="3422"/>
                    <a:pt x="1153" y="3405"/>
                    <a:pt x="1109" y="3388"/>
                  </a:cubicBezTo>
                  <a:cubicBezTo>
                    <a:pt x="1031" y="3353"/>
                    <a:pt x="962" y="3310"/>
                    <a:pt x="901" y="3266"/>
                  </a:cubicBezTo>
                  <a:cubicBezTo>
                    <a:pt x="884" y="3240"/>
                    <a:pt x="867" y="3223"/>
                    <a:pt x="849" y="3197"/>
                  </a:cubicBezTo>
                  <a:cubicBezTo>
                    <a:pt x="823" y="3171"/>
                    <a:pt x="806" y="3136"/>
                    <a:pt x="797" y="3102"/>
                  </a:cubicBezTo>
                  <a:cubicBezTo>
                    <a:pt x="780" y="3067"/>
                    <a:pt x="771" y="3024"/>
                    <a:pt x="771" y="2981"/>
                  </a:cubicBezTo>
                  <a:cubicBezTo>
                    <a:pt x="763" y="2868"/>
                    <a:pt x="771" y="2764"/>
                    <a:pt x="789" y="2651"/>
                  </a:cubicBezTo>
                  <a:cubicBezTo>
                    <a:pt x="823" y="2487"/>
                    <a:pt x="884" y="2322"/>
                    <a:pt x="962" y="2158"/>
                  </a:cubicBezTo>
                  <a:lnTo>
                    <a:pt x="962" y="2158"/>
                  </a:lnTo>
                  <a:cubicBezTo>
                    <a:pt x="962" y="2158"/>
                    <a:pt x="962" y="2158"/>
                    <a:pt x="961" y="2158"/>
                  </a:cubicBezTo>
                  <a:lnTo>
                    <a:pt x="961" y="2158"/>
                  </a:lnTo>
                  <a:cubicBezTo>
                    <a:pt x="1172" y="1742"/>
                    <a:pt x="1429" y="1350"/>
                    <a:pt x="1724" y="997"/>
                  </a:cubicBezTo>
                  <a:lnTo>
                    <a:pt x="1724" y="997"/>
                  </a:lnTo>
                  <a:lnTo>
                    <a:pt x="1707" y="1023"/>
                  </a:lnTo>
                  <a:cubicBezTo>
                    <a:pt x="1976" y="693"/>
                    <a:pt x="2279" y="399"/>
                    <a:pt x="2625" y="139"/>
                  </a:cubicBezTo>
                  <a:cubicBezTo>
                    <a:pt x="2686" y="96"/>
                    <a:pt x="2755" y="52"/>
                    <a:pt x="2833" y="18"/>
                  </a:cubicBezTo>
                  <a:lnTo>
                    <a:pt x="2833" y="0"/>
                  </a:ln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94" name="Google Shape;394;p39"/>
            <p:cNvSpPr/>
            <p:nvPr/>
          </p:nvSpPr>
          <p:spPr>
            <a:xfrm>
              <a:off x="3846150" y="1367175"/>
              <a:ext cx="175475" cy="86650"/>
            </a:xfrm>
            <a:custGeom>
              <a:avLst/>
              <a:gdLst/>
              <a:ahLst/>
              <a:cxnLst/>
              <a:rect l="l" t="t" r="r" b="b"/>
              <a:pathLst>
                <a:path w="7019" h="3466" extrusionOk="0">
                  <a:moveTo>
                    <a:pt x="5580" y="2825"/>
                  </a:moveTo>
                  <a:lnTo>
                    <a:pt x="5459" y="2850"/>
                  </a:lnTo>
                  <a:lnTo>
                    <a:pt x="5528" y="2850"/>
                  </a:lnTo>
                  <a:lnTo>
                    <a:pt x="5589" y="2833"/>
                  </a:lnTo>
                  <a:lnTo>
                    <a:pt x="5589" y="2825"/>
                  </a:lnTo>
                  <a:close/>
                  <a:moveTo>
                    <a:pt x="4887" y="3076"/>
                  </a:moveTo>
                  <a:cubicBezTo>
                    <a:pt x="4636" y="3110"/>
                    <a:pt x="4384" y="3154"/>
                    <a:pt x="4142" y="3214"/>
                  </a:cubicBezTo>
                  <a:cubicBezTo>
                    <a:pt x="3934" y="3266"/>
                    <a:pt x="3735" y="3327"/>
                    <a:pt x="3535" y="3388"/>
                  </a:cubicBezTo>
                  <a:cubicBezTo>
                    <a:pt x="3639" y="3370"/>
                    <a:pt x="3752" y="3353"/>
                    <a:pt x="3856" y="3336"/>
                  </a:cubicBezTo>
                  <a:cubicBezTo>
                    <a:pt x="4203" y="3266"/>
                    <a:pt x="4549" y="3180"/>
                    <a:pt x="4887" y="3076"/>
                  </a:cubicBezTo>
                  <a:close/>
                  <a:moveTo>
                    <a:pt x="3787" y="0"/>
                  </a:moveTo>
                  <a:cubicBezTo>
                    <a:pt x="3605" y="0"/>
                    <a:pt x="3423" y="0"/>
                    <a:pt x="3241" y="18"/>
                  </a:cubicBezTo>
                  <a:cubicBezTo>
                    <a:pt x="2790" y="44"/>
                    <a:pt x="2340" y="122"/>
                    <a:pt x="1898" y="243"/>
                  </a:cubicBezTo>
                  <a:cubicBezTo>
                    <a:pt x="1474" y="347"/>
                    <a:pt x="1075" y="520"/>
                    <a:pt x="711" y="754"/>
                  </a:cubicBezTo>
                  <a:cubicBezTo>
                    <a:pt x="330" y="1014"/>
                    <a:pt x="1" y="1404"/>
                    <a:pt x="35" y="1889"/>
                  </a:cubicBezTo>
                  <a:cubicBezTo>
                    <a:pt x="53" y="2123"/>
                    <a:pt x="131" y="2357"/>
                    <a:pt x="269" y="2547"/>
                  </a:cubicBezTo>
                  <a:cubicBezTo>
                    <a:pt x="382" y="2721"/>
                    <a:pt x="521" y="2868"/>
                    <a:pt x="685" y="2998"/>
                  </a:cubicBezTo>
                  <a:cubicBezTo>
                    <a:pt x="980" y="3214"/>
                    <a:pt x="1326" y="3353"/>
                    <a:pt x="1681" y="3414"/>
                  </a:cubicBezTo>
                  <a:cubicBezTo>
                    <a:pt x="1803" y="3431"/>
                    <a:pt x="1915" y="3448"/>
                    <a:pt x="2028" y="3466"/>
                  </a:cubicBezTo>
                  <a:cubicBezTo>
                    <a:pt x="2401" y="3301"/>
                    <a:pt x="2782" y="3171"/>
                    <a:pt x="3172" y="3076"/>
                  </a:cubicBezTo>
                  <a:cubicBezTo>
                    <a:pt x="2886" y="3067"/>
                    <a:pt x="2591" y="3041"/>
                    <a:pt x="2305" y="2998"/>
                  </a:cubicBezTo>
                  <a:lnTo>
                    <a:pt x="2305" y="2998"/>
                  </a:lnTo>
                  <a:lnTo>
                    <a:pt x="2340" y="3006"/>
                  </a:lnTo>
                  <a:lnTo>
                    <a:pt x="2288" y="2998"/>
                  </a:lnTo>
                  <a:cubicBezTo>
                    <a:pt x="2028" y="2946"/>
                    <a:pt x="1768" y="2868"/>
                    <a:pt x="1526" y="2764"/>
                  </a:cubicBezTo>
                  <a:cubicBezTo>
                    <a:pt x="1387" y="2695"/>
                    <a:pt x="1257" y="2617"/>
                    <a:pt x="1144" y="2530"/>
                  </a:cubicBezTo>
                  <a:cubicBezTo>
                    <a:pt x="1066" y="2461"/>
                    <a:pt x="997" y="2383"/>
                    <a:pt x="928" y="2305"/>
                  </a:cubicBezTo>
                  <a:cubicBezTo>
                    <a:pt x="876" y="2227"/>
                    <a:pt x="832" y="2140"/>
                    <a:pt x="798" y="2053"/>
                  </a:cubicBezTo>
                  <a:cubicBezTo>
                    <a:pt x="780" y="2001"/>
                    <a:pt x="772" y="1958"/>
                    <a:pt x="763" y="1906"/>
                  </a:cubicBezTo>
                  <a:lnTo>
                    <a:pt x="763" y="1811"/>
                  </a:lnTo>
                  <a:cubicBezTo>
                    <a:pt x="772" y="1776"/>
                    <a:pt x="780" y="1750"/>
                    <a:pt x="789" y="1716"/>
                  </a:cubicBezTo>
                  <a:cubicBezTo>
                    <a:pt x="815" y="1681"/>
                    <a:pt x="841" y="1638"/>
                    <a:pt x="867" y="1603"/>
                  </a:cubicBezTo>
                  <a:cubicBezTo>
                    <a:pt x="928" y="1534"/>
                    <a:pt x="997" y="1473"/>
                    <a:pt x="1075" y="1421"/>
                  </a:cubicBezTo>
                  <a:cubicBezTo>
                    <a:pt x="1370" y="1230"/>
                    <a:pt x="1681" y="1074"/>
                    <a:pt x="2011" y="962"/>
                  </a:cubicBezTo>
                  <a:lnTo>
                    <a:pt x="2011" y="962"/>
                  </a:lnTo>
                  <a:lnTo>
                    <a:pt x="1924" y="997"/>
                  </a:lnTo>
                  <a:cubicBezTo>
                    <a:pt x="2600" y="745"/>
                    <a:pt x="3310" y="589"/>
                    <a:pt x="4029" y="520"/>
                  </a:cubicBezTo>
                  <a:lnTo>
                    <a:pt x="4029" y="520"/>
                  </a:lnTo>
                  <a:lnTo>
                    <a:pt x="3960" y="529"/>
                  </a:lnTo>
                  <a:cubicBezTo>
                    <a:pt x="4211" y="511"/>
                    <a:pt x="4471" y="494"/>
                    <a:pt x="4722" y="494"/>
                  </a:cubicBezTo>
                  <a:cubicBezTo>
                    <a:pt x="5052" y="494"/>
                    <a:pt x="5381" y="520"/>
                    <a:pt x="5710" y="572"/>
                  </a:cubicBezTo>
                  <a:cubicBezTo>
                    <a:pt x="6030" y="633"/>
                    <a:pt x="6334" y="719"/>
                    <a:pt x="6628" y="849"/>
                  </a:cubicBezTo>
                  <a:cubicBezTo>
                    <a:pt x="6758" y="919"/>
                    <a:pt x="6888" y="997"/>
                    <a:pt x="7009" y="1074"/>
                  </a:cubicBezTo>
                  <a:lnTo>
                    <a:pt x="7018" y="1066"/>
                  </a:lnTo>
                  <a:cubicBezTo>
                    <a:pt x="6403" y="442"/>
                    <a:pt x="5519" y="182"/>
                    <a:pt x="4679" y="61"/>
                  </a:cubicBezTo>
                  <a:cubicBezTo>
                    <a:pt x="4384" y="18"/>
                    <a:pt x="4081" y="0"/>
                    <a:pt x="3787" y="0"/>
                  </a:cubicBez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95" name="Google Shape;395;p39"/>
            <p:cNvSpPr/>
            <p:nvPr/>
          </p:nvSpPr>
          <p:spPr>
            <a:xfrm>
              <a:off x="3843550" y="1437775"/>
              <a:ext cx="180675" cy="105275"/>
            </a:xfrm>
            <a:custGeom>
              <a:avLst/>
              <a:gdLst/>
              <a:ahLst/>
              <a:cxnLst/>
              <a:rect l="l" t="t" r="r" b="b"/>
              <a:pathLst>
                <a:path w="7227" h="4211" extrusionOk="0">
                  <a:moveTo>
                    <a:pt x="3293" y="668"/>
                  </a:moveTo>
                  <a:lnTo>
                    <a:pt x="3293" y="668"/>
                  </a:lnTo>
                  <a:cubicBezTo>
                    <a:pt x="3287" y="670"/>
                    <a:pt x="3281" y="672"/>
                    <a:pt x="3274" y="674"/>
                  </a:cubicBezTo>
                  <a:lnTo>
                    <a:pt x="3274" y="674"/>
                  </a:lnTo>
                  <a:cubicBezTo>
                    <a:pt x="3266" y="678"/>
                    <a:pt x="3258" y="681"/>
                    <a:pt x="3250" y="685"/>
                  </a:cubicBezTo>
                  <a:lnTo>
                    <a:pt x="3293" y="668"/>
                  </a:lnTo>
                  <a:close/>
                  <a:moveTo>
                    <a:pt x="1066" y="2071"/>
                  </a:moveTo>
                  <a:lnTo>
                    <a:pt x="1032" y="2106"/>
                  </a:lnTo>
                  <a:cubicBezTo>
                    <a:pt x="1049" y="2097"/>
                    <a:pt x="1058" y="2080"/>
                    <a:pt x="1066" y="2071"/>
                  </a:cubicBezTo>
                  <a:close/>
                  <a:moveTo>
                    <a:pt x="5190" y="1"/>
                  </a:moveTo>
                  <a:lnTo>
                    <a:pt x="5208" y="9"/>
                  </a:lnTo>
                  <a:cubicBezTo>
                    <a:pt x="4956" y="9"/>
                    <a:pt x="4705" y="26"/>
                    <a:pt x="4454" y="44"/>
                  </a:cubicBezTo>
                  <a:cubicBezTo>
                    <a:pt x="4064" y="78"/>
                    <a:pt x="3665" y="148"/>
                    <a:pt x="3276" y="243"/>
                  </a:cubicBezTo>
                  <a:cubicBezTo>
                    <a:pt x="2886" y="338"/>
                    <a:pt x="2505" y="468"/>
                    <a:pt x="2132" y="633"/>
                  </a:cubicBezTo>
                  <a:cubicBezTo>
                    <a:pt x="1967" y="702"/>
                    <a:pt x="1794" y="789"/>
                    <a:pt x="1638" y="876"/>
                  </a:cubicBezTo>
                  <a:cubicBezTo>
                    <a:pt x="1240" y="1083"/>
                    <a:pt x="884" y="1361"/>
                    <a:pt x="581" y="1690"/>
                  </a:cubicBezTo>
                  <a:cubicBezTo>
                    <a:pt x="278" y="2028"/>
                    <a:pt x="27" y="2435"/>
                    <a:pt x="9" y="2903"/>
                  </a:cubicBezTo>
                  <a:cubicBezTo>
                    <a:pt x="1" y="3119"/>
                    <a:pt x="61" y="3336"/>
                    <a:pt x="174" y="3518"/>
                  </a:cubicBezTo>
                  <a:cubicBezTo>
                    <a:pt x="313" y="3743"/>
                    <a:pt x="512" y="3916"/>
                    <a:pt x="755" y="4029"/>
                  </a:cubicBezTo>
                  <a:cubicBezTo>
                    <a:pt x="841" y="4072"/>
                    <a:pt x="936" y="4107"/>
                    <a:pt x="1032" y="4133"/>
                  </a:cubicBezTo>
                  <a:cubicBezTo>
                    <a:pt x="1136" y="4168"/>
                    <a:pt x="1240" y="4185"/>
                    <a:pt x="1335" y="4194"/>
                  </a:cubicBezTo>
                  <a:cubicBezTo>
                    <a:pt x="1413" y="4211"/>
                    <a:pt x="1500" y="4211"/>
                    <a:pt x="1578" y="4211"/>
                  </a:cubicBezTo>
                  <a:cubicBezTo>
                    <a:pt x="1708" y="4211"/>
                    <a:pt x="1837" y="4202"/>
                    <a:pt x="1967" y="4185"/>
                  </a:cubicBezTo>
                  <a:cubicBezTo>
                    <a:pt x="2349" y="4124"/>
                    <a:pt x="2712" y="4003"/>
                    <a:pt x="3050" y="3838"/>
                  </a:cubicBezTo>
                  <a:cubicBezTo>
                    <a:pt x="3423" y="3674"/>
                    <a:pt x="3778" y="3466"/>
                    <a:pt x="4107" y="3241"/>
                  </a:cubicBezTo>
                  <a:cubicBezTo>
                    <a:pt x="4315" y="3111"/>
                    <a:pt x="4514" y="2963"/>
                    <a:pt x="4705" y="2825"/>
                  </a:cubicBezTo>
                  <a:cubicBezTo>
                    <a:pt x="4826" y="2686"/>
                    <a:pt x="4965" y="2565"/>
                    <a:pt x="5104" y="2452"/>
                  </a:cubicBezTo>
                  <a:cubicBezTo>
                    <a:pt x="5251" y="2331"/>
                    <a:pt x="5407" y="2218"/>
                    <a:pt x="5563" y="2123"/>
                  </a:cubicBezTo>
                  <a:lnTo>
                    <a:pt x="5736" y="1976"/>
                  </a:lnTo>
                  <a:lnTo>
                    <a:pt x="5736" y="1967"/>
                  </a:lnTo>
                  <a:cubicBezTo>
                    <a:pt x="4956" y="2452"/>
                    <a:pt x="4142" y="2868"/>
                    <a:pt x="3293" y="3206"/>
                  </a:cubicBezTo>
                  <a:cubicBezTo>
                    <a:pt x="2877" y="3371"/>
                    <a:pt x="2453" y="3475"/>
                    <a:pt x="2011" y="3535"/>
                  </a:cubicBezTo>
                  <a:cubicBezTo>
                    <a:pt x="1933" y="3544"/>
                    <a:pt x="1863" y="3544"/>
                    <a:pt x="1785" y="3544"/>
                  </a:cubicBezTo>
                  <a:cubicBezTo>
                    <a:pt x="1673" y="3544"/>
                    <a:pt x="1560" y="3535"/>
                    <a:pt x="1448" y="3526"/>
                  </a:cubicBezTo>
                  <a:cubicBezTo>
                    <a:pt x="1344" y="3501"/>
                    <a:pt x="1240" y="3466"/>
                    <a:pt x="1136" y="3431"/>
                  </a:cubicBezTo>
                  <a:cubicBezTo>
                    <a:pt x="1049" y="3379"/>
                    <a:pt x="971" y="3336"/>
                    <a:pt x="893" y="3275"/>
                  </a:cubicBezTo>
                  <a:cubicBezTo>
                    <a:pt x="850" y="3241"/>
                    <a:pt x="815" y="3197"/>
                    <a:pt x="781" y="3154"/>
                  </a:cubicBezTo>
                  <a:cubicBezTo>
                    <a:pt x="763" y="3119"/>
                    <a:pt x="746" y="3085"/>
                    <a:pt x="729" y="3050"/>
                  </a:cubicBezTo>
                  <a:cubicBezTo>
                    <a:pt x="711" y="3007"/>
                    <a:pt x="703" y="2972"/>
                    <a:pt x="703" y="2929"/>
                  </a:cubicBezTo>
                  <a:cubicBezTo>
                    <a:pt x="694" y="2868"/>
                    <a:pt x="703" y="2816"/>
                    <a:pt x="703" y="2764"/>
                  </a:cubicBezTo>
                  <a:cubicBezTo>
                    <a:pt x="729" y="2669"/>
                    <a:pt x="755" y="2574"/>
                    <a:pt x="798" y="2478"/>
                  </a:cubicBezTo>
                  <a:cubicBezTo>
                    <a:pt x="876" y="2331"/>
                    <a:pt x="962" y="2184"/>
                    <a:pt x="1066" y="2045"/>
                  </a:cubicBezTo>
                  <a:cubicBezTo>
                    <a:pt x="1257" y="1846"/>
                    <a:pt x="1456" y="1655"/>
                    <a:pt x="1682" y="1499"/>
                  </a:cubicBezTo>
                  <a:lnTo>
                    <a:pt x="1704" y="1482"/>
                  </a:lnTo>
                  <a:lnTo>
                    <a:pt x="1704" y="1482"/>
                  </a:lnTo>
                  <a:cubicBezTo>
                    <a:pt x="2197" y="1151"/>
                    <a:pt x="2723" y="880"/>
                    <a:pt x="3274" y="674"/>
                  </a:cubicBezTo>
                  <a:lnTo>
                    <a:pt x="3274" y="674"/>
                  </a:lnTo>
                  <a:cubicBezTo>
                    <a:pt x="3389" y="627"/>
                    <a:pt x="3510" y="587"/>
                    <a:pt x="3639" y="546"/>
                  </a:cubicBezTo>
                  <a:cubicBezTo>
                    <a:pt x="3839" y="486"/>
                    <a:pt x="4038" y="425"/>
                    <a:pt x="4246" y="373"/>
                  </a:cubicBezTo>
                  <a:cubicBezTo>
                    <a:pt x="4488" y="312"/>
                    <a:pt x="4740" y="269"/>
                    <a:pt x="4991" y="234"/>
                  </a:cubicBezTo>
                  <a:cubicBezTo>
                    <a:pt x="5104" y="217"/>
                    <a:pt x="5208" y="208"/>
                    <a:pt x="5320" y="191"/>
                  </a:cubicBezTo>
                  <a:lnTo>
                    <a:pt x="5285" y="191"/>
                  </a:lnTo>
                  <a:cubicBezTo>
                    <a:pt x="5467" y="174"/>
                    <a:pt x="5649" y="165"/>
                    <a:pt x="5831" y="165"/>
                  </a:cubicBezTo>
                  <a:cubicBezTo>
                    <a:pt x="6109" y="165"/>
                    <a:pt x="6386" y="191"/>
                    <a:pt x="6663" y="234"/>
                  </a:cubicBezTo>
                  <a:cubicBezTo>
                    <a:pt x="6854" y="269"/>
                    <a:pt x="7044" y="312"/>
                    <a:pt x="7226" y="373"/>
                  </a:cubicBezTo>
                  <a:lnTo>
                    <a:pt x="7226" y="364"/>
                  </a:lnTo>
                  <a:cubicBezTo>
                    <a:pt x="6715" y="156"/>
                    <a:pt x="6169" y="44"/>
                    <a:pt x="5623" y="9"/>
                  </a:cubicBezTo>
                  <a:lnTo>
                    <a:pt x="5545" y="9"/>
                  </a:lnTo>
                  <a:cubicBezTo>
                    <a:pt x="5424" y="9"/>
                    <a:pt x="5311" y="1"/>
                    <a:pt x="5190" y="1"/>
                  </a:cubicBez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96" name="Google Shape;396;p39"/>
            <p:cNvSpPr/>
            <p:nvPr/>
          </p:nvSpPr>
          <p:spPr>
            <a:xfrm>
              <a:off x="3941450" y="1458125"/>
              <a:ext cx="123050" cy="129550"/>
            </a:xfrm>
            <a:custGeom>
              <a:avLst/>
              <a:gdLst/>
              <a:ahLst/>
              <a:cxnLst/>
              <a:rect l="l" t="t" r="r" b="b"/>
              <a:pathLst>
                <a:path w="4922" h="5182" extrusionOk="0">
                  <a:moveTo>
                    <a:pt x="505" y="3960"/>
                  </a:moveTo>
                  <a:cubicBezTo>
                    <a:pt x="508" y="3967"/>
                    <a:pt x="512" y="3974"/>
                    <a:pt x="512" y="3986"/>
                  </a:cubicBezTo>
                  <a:lnTo>
                    <a:pt x="505" y="3960"/>
                  </a:lnTo>
                  <a:close/>
                  <a:moveTo>
                    <a:pt x="4904" y="1"/>
                  </a:moveTo>
                  <a:cubicBezTo>
                    <a:pt x="4887" y="44"/>
                    <a:pt x="4869" y="87"/>
                    <a:pt x="4852" y="131"/>
                  </a:cubicBezTo>
                  <a:cubicBezTo>
                    <a:pt x="4601" y="642"/>
                    <a:pt x="4324" y="1136"/>
                    <a:pt x="4020" y="1604"/>
                  </a:cubicBezTo>
                  <a:cubicBezTo>
                    <a:pt x="3613" y="2279"/>
                    <a:pt x="3163" y="2920"/>
                    <a:pt x="2660" y="3536"/>
                  </a:cubicBezTo>
                  <a:cubicBezTo>
                    <a:pt x="2409" y="3847"/>
                    <a:pt x="2115" y="4133"/>
                    <a:pt x="1794" y="4376"/>
                  </a:cubicBezTo>
                  <a:cubicBezTo>
                    <a:pt x="1690" y="4454"/>
                    <a:pt x="1577" y="4523"/>
                    <a:pt x="1447" y="4575"/>
                  </a:cubicBezTo>
                  <a:cubicBezTo>
                    <a:pt x="1387" y="4592"/>
                    <a:pt x="1326" y="4610"/>
                    <a:pt x="1257" y="4618"/>
                  </a:cubicBezTo>
                  <a:lnTo>
                    <a:pt x="1222" y="4618"/>
                  </a:lnTo>
                  <a:cubicBezTo>
                    <a:pt x="1209" y="4623"/>
                    <a:pt x="1194" y="4625"/>
                    <a:pt x="1179" y="4625"/>
                  </a:cubicBezTo>
                  <a:cubicBezTo>
                    <a:pt x="1164" y="4625"/>
                    <a:pt x="1149" y="4623"/>
                    <a:pt x="1136" y="4618"/>
                  </a:cubicBezTo>
                  <a:cubicBezTo>
                    <a:pt x="1092" y="4610"/>
                    <a:pt x="1058" y="4601"/>
                    <a:pt x="1014" y="4584"/>
                  </a:cubicBezTo>
                  <a:cubicBezTo>
                    <a:pt x="971" y="4558"/>
                    <a:pt x="928" y="4532"/>
                    <a:pt x="884" y="4506"/>
                  </a:cubicBezTo>
                  <a:cubicBezTo>
                    <a:pt x="815" y="4437"/>
                    <a:pt x="746" y="4359"/>
                    <a:pt x="694" y="4289"/>
                  </a:cubicBezTo>
                  <a:cubicBezTo>
                    <a:pt x="616" y="4177"/>
                    <a:pt x="555" y="4064"/>
                    <a:pt x="503" y="3943"/>
                  </a:cubicBezTo>
                  <a:cubicBezTo>
                    <a:pt x="468" y="3856"/>
                    <a:pt x="451" y="3761"/>
                    <a:pt x="434" y="3665"/>
                  </a:cubicBezTo>
                  <a:cubicBezTo>
                    <a:pt x="434" y="3536"/>
                    <a:pt x="434" y="3414"/>
                    <a:pt x="460" y="3284"/>
                  </a:cubicBezTo>
                  <a:cubicBezTo>
                    <a:pt x="494" y="3094"/>
                    <a:pt x="555" y="2912"/>
                    <a:pt x="633" y="2738"/>
                  </a:cubicBezTo>
                  <a:cubicBezTo>
                    <a:pt x="772" y="2470"/>
                    <a:pt x="945" y="2210"/>
                    <a:pt x="1136" y="1976"/>
                  </a:cubicBezTo>
                  <a:cubicBezTo>
                    <a:pt x="1361" y="1708"/>
                    <a:pt x="1612" y="1465"/>
                    <a:pt x="1898" y="1257"/>
                  </a:cubicBezTo>
                  <a:cubicBezTo>
                    <a:pt x="1993" y="1188"/>
                    <a:pt x="2097" y="1127"/>
                    <a:pt x="2201" y="1066"/>
                  </a:cubicBezTo>
                  <a:lnTo>
                    <a:pt x="2201" y="1058"/>
                  </a:lnTo>
                  <a:cubicBezTo>
                    <a:pt x="2011" y="1127"/>
                    <a:pt x="1829" y="1214"/>
                    <a:pt x="1664" y="1326"/>
                  </a:cubicBezTo>
                  <a:cubicBezTo>
                    <a:pt x="1499" y="1422"/>
                    <a:pt x="1352" y="1534"/>
                    <a:pt x="1205" y="1647"/>
                  </a:cubicBezTo>
                  <a:cubicBezTo>
                    <a:pt x="1058" y="1760"/>
                    <a:pt x="928" y="1889"/>
                    <a:pt x="798" y="2019"/>
                  </a:cubicBezTo>
                  <a:cubicBezTo>
                    <a:pt x="607" y="2219"/>
                    <a:pt x="443" y="2444"/>
                    <a:pt x="304" y="2678"/>
                  </a:cubicBezTo>
                  <a:cubicBezTo>
                    <a:pt x="200" y="2860"/>
                    <a:pt x="122" y="3050"/>
                    <a:pt x="70" y="3250"/>
                  </a:cubicBezTo>
                  <a:cubicBezTo>
                    <a:pt x="9" y="3458"/>
                    <a:pt x="1" y="3683"/>
                    <a:pt x="27" y="3899"/>
                  </a:cubicBezTo>
                  <a:cubicBezTo>
                    <a:pt x="53" y="4081"/>
                    <a:pt x="113" y="4263"/>
                    <a:pt x="200" y="4428"/>
                  </a:cubicBezTo>
                  <a:cubicBezTo>
                    <a:pt x="269" y="4558"/>
                    <a:pt x="347" y="4679"/>
                    <a:pt x="443" y="4792"/>
                  </a:cubicBezTo>
                  <a:cubicBezTo>
                    <a:pt x="590" y="4974"/>
                    <a:pt x="789" y="5104"/>
                    <a:pt x="1014" y="5156"/>
                  </a:cubicBezTo>
                  <a:cubicBezTo>
                    <a:pt x="1084" y="5173"/>
                    <a:pt x="1162" y="5182"/>
                    <a:pt x="1240" y="5182"/>
                  </a:cubicBezTo>
                  <a:cubicBezTo>
                    <a:pt x="1283" y="5182"/>
                    <a:pt x="1335" y="5182"/>
                    <a:pt x="1378" y="5173"/>
                  </a:cubicBezTo>
                  <a:cubicBezTo>
                    <a:pt x="1499" y="5156"/>
                    <a:pt x="1612" y="5130"/>
                    <a:pt x="1716" y="5086"/>
                  </a:cubicBezTo>
                  <a:cubicBezTo>
                    <a:pt x="1950" y="4982"/>
                    <a:pt x="2158" y="4844"/>
                    <a:pt x="2340" y="4670"/>
                  </a:cubicBezTo>
                  <a:cubicBezTo>
                    <a:pt x="2556" y="4471"/>
                    <a:pt x="2756" y="4255"/>
                    <a:pt x="2938" y="4021"/>
                  </a:cubicBezTo>
                  <a:cubicBezTo>
                    <a:pt x="3206" y="3665"/>
                    <a:pt x="3449" y="3293"/>
                    <a:pt x="3657" y="2912"/>
                  </a:cubicBezTo>
                  <a:cubicBezTo>
                    <a:pt x="3891" y="2513"/>
                    <a:pt x="4090" y="2106"/>
                    <a:pt x="4280" y="1690"/>
                  </a:cubicBezTo>
                  <a:cubicBezTo>
                    <a:pt x="4436" y="1344"/>
                    <a:pt x="4584" y="997"/>
                    <a:pt x="4714" y="642"/>
                  </a:cubicBezTo>
                  <a:cubicBezTo>
                    <a:pt x="4800" y="434"/>
                    <a:pt x="4869" y="226"/>
                    <a:pt x="4921" y="10"/>
                  </a:cubicBezTo>
                  <a:lnTo>
                    <a:pt x="4921" y="1"/>
                  </a:ln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97" name="Google Shape;397;p39"/>
            <p:cNvSpPr/>
            <p:nvPr/>
          </p:nvSpPr>
          <p:spPr>
            <a:xfrm>
              <a:off x="3421225" y="1761125"/>
              <a:ext cx="185625" cy="150550"/>
            </a:xfrm>
            <a:custGeom>
              <a:avLst/>
              <a:gdLst/>
              <a:ahLst/>
              <a:cxnLst/>
              <a:rect l="l" t="t" r="r" b="b"/>
              <a:pathLst>
                <a:path w="7425" h="6022" extrusionOk="0">
                  <a:moveTo>
                    <a:pt x="3053" y="1591"/>
                  </a:moveTo>
                  <a:lnTo>
                    <a:pt x="3053" y="1591"/>
                  </a:lnTo>
                  <a:cubicBezTo>
                    <a:pt x="3044" y="1598"/>
                    <a:pt x="3034" y="1605"/>
                    <a:pt x="3024" y="1612"/>
                  </a:cubicBezTo>
                  <a:cubicBezTo>
                    <a:pt x="3038" y="1605"/>
                    <a:pt x="3046" y="1598"/>
                    <a:pt x="3053" y="1591"/>
                  </a:cubicBezTo>
                  <a:close/>
                  <a:moveTo>
                    <a:pt x="7026" y="1474"/>
                  </a:moveTo>
                  <a:cubicBezTo>
                    <a:pt x="6914" y="1664"/>
                    <a:pt x="6801" y="1855"/>
                    <a:pt x="6706" y="2063"/>
                  </a:cubicBezTo>
                  <a:cubicBezTo>
                    <a:pt x="6810" y="1864"/>
                    <a:pt x="6922" y="1664"/>
                    <a:pt x="7026" y="1474"/>
                  </a:cubicBezTo>
                  <a:close/>
                  <a:moveTo>
                    <a:pt x="5848" y="2765"/>
                  </a:moveTo>
                  <a:cubicBezTo>
                    <a:pt x="5831" y="2781"/>
                    <a:pt x="5823" y="2790"/>
                    <a:pt x="5814" y="2806"/>
                  </a:cubicBezTo>
                  <a:lnTo>
                    <a:pt x="5814" y="2806"/>
                  </a:lnTo>
                  <a:cubicBezTo>
                    <a:pt x="5826" y="2792"/>
                    <a:pt x="5837" y="2778"/>
                    <a:pt x="5848" y="2765"/>
                  </a:cubicBezTo>
                  <a:close/>
                  <a:moveTo>
                    <a:pt x="6454" y="1"/>
                  </a:moveTo>
                  <a:cubicBezTo>
                    <a:pt x="5848" y="18"/>
                    <a:pt x="5242" y="131"/>
                    <a:pt x="4670" y="330"/>
                  </a:cubicBezTo>
                  <a:cubicBezTo>
                    <a:pt x="3777" y="625"/>
                    <a:pt x="2928" y="1058"/>
                    <a:pt x="2166" y="1612"/>
                  </a:cubicBezTo>
                  <a:cubicBezTo>
                    <a:pt x="1802" y="1881"/>
                    <a:pt x="1456" y="2175"/>
                    <a:pt x="1144" y="2513"/>
                  </a:cubicBezTo>
                  <a:cubicBezTo>
                    <a:pt x="858" y="2808"/>
                    <a:pt x="607" y="3146"/>
                    <a:pt x="399" y="3510"/>
                  </a:cubicBezTo>
                  <a:cubicBezTo>
                    <a:pt x="191" y="3865"/>
                    <a:pt x="61" y="4255"/>
                    <a:pt x="9" y="4662"/>
                  </a:cubicBezTo>
                  <a:cubicBezTo>
                    <a:pt x="0" y="4861"/>
                    <a:pt x="26" y="5060"/>
                    <a:pt x="104" y="5251"/>
                  </a:cubicBezTo>
                  <a:cubicBezTo>
                    <a:pt x="174" y="5424"/>
                    <a:pt x="295" y="5571"/>
                    <a:pt x="442" y="5693"/>
                  </a:cubicBezTo>
                  <a:cubicBezTo>
                    <a:pt x="693" y="5875"/>
                    <a:pt x="988" y="5979"/>
                    <a:pt x="1300" y="6005"/>
                  </a:cubicBezTo>
                  <a:cubicBezTo>
                    <a:pt x="1404" y="6022"/>
                    <a:pt x="1508" y="6022"/>
                    <a:pt x="1612" y="6022"/>
                  </a:cubicBezTo>
                  <a:cubicBezTo>
                    <a:pt x="1837" y="6022"/>
                    <a:pt x="2062" y="5996"/>
                    <a:pt x="2287" y="5961"/>
                  </a:cubicBezTo>
                  <a:cubicBezTo>
                    <a:pt x="2677" y="5883"/>
                    <a:pt x="3058" y="5762"/>
                    <a:pt x="3414" y="5597"/>
                  </a:cubicBezTo>
                  <a:cubicBezTo>
                    <a:pt x="3812" y="5416"/>
                    <a:pt x="4185" y="5182"/>
                    <a:pt x="4523" y="4896"/>
                  </a:cubicBezTo>
                  <a:cubicBezTo>
                    <a:pt x="5068" y="4437"/>
                    <a:pt x="5545" y="3899"/>
                    <a:pt x="5943" y="3302"/>
                  </a:cubicBezTo>
                  <a:cubicBezTo>
                    <a:pt x="5969" y="3198"/>
                    <a:pt x="6004" y="3085"/>
                    <a:pt x="6047" y="2981"/>
                  </a:cubicBezTo>
                  <a:cubicBezTo>
                    <a:pt x="6212" y="2591"/>
                    <a:pt x="6411" y="2219"/>
                    <a:pt x="6654" y="1872"/>
                  </a:cubicBezTo>
                  <a:cubicBezTo>
                    <a:pt x="6810" y="1638"/>
                    <a:pt x="6974" y="1422"/>
                    <a:pt x="7165" y="1222"/>
                  </a:cubicBezTo>
                  <a:cubicBezTo>
                    <a:pt x="7252" y="1058"/>
                    <a:pt x="7338" y="893"/>
                    <a:pt x="7425" y="729"/>
                  </a:cubicBezTo>
                  <a:lnTo>
                    <a:pt x="7416" y="720"/>
                  </a:lnTo>
                  <a:cubicBezTo>
                    <a:pt x="6888" y="1422"/>
                    <a:pt x="6377" y="2132"/>
                    <a:pt x="5813" y="2808"/>
                  </a:cubicBezTo>
                  <a:cubicBezTo>
                    <a:pt x="5814" y="2807"/>
                    <a:pt x="5814" y="2807"/>
                    <a:pt x="5814" y="2806"/>
                  </a:cubicBezTo>
                  <a:lnTo>
                    <a:pt x="5814" y="2806"/>
                  </a:lnTo>
                  <a:cubicBezTo>
                    <a:pt x="5311" y="3422"/>
                    <a:pt x="4734" y="3971"/>
                    <a:pt x="4098" y="4454"/>
                  </a:cubicBezTo>
                  <a:cubicBezTo>
                    <a:pt x="3717" y="4722"/>
                    <a:pt x="3301" y="4948"/>
                    <a:pt x="2868" y="5121"/>
                  </a:cubicBezTo>
                  <a:cubicBezTo>
                    <a:pt x="2547" y="5242"/>
                    <a:pt x="2209" y="5320"/>
                    <a:pt x="1872" y="5364"/>
                  </a:cubicBezTo>
                  <a:cubicBezTo>
                    <a:pt x="1785" y="5372"/>
                    <a:pt x="1698" y="5372"/>
                    <a:pt x="1612" y="5372"/>
                  </a:cubicBezTo>
                  <a:cubicBezTo>
                    <a:pt x="1490" y="5372"/>
                    <a:pt x="1369" y="5364"/>
                    <a:pt x="1248" y="5346"/>
                  </a:cubicBezTo>
                  <a:cubicBezTo>
                    <a:pt x="1144" y="5329"/>
                    <a:pt x="1040" y="5294"/>
                    <a:pt x="945" y="5251"/>
                  </a:cubicBezTo>
                  <a:cubicBezTo>
                    <a:pt x="893" y="5225"/>
                    <a:pt x="849" y="5199"/>
                    <a:pt x="806" y="5164"/>
                  </a:cubicBezTo>
                  <a:cubicBezTo>
                    <a:pt x="771" y="5138"/>
                    <a:pt x="745" y="5104"/>
                    <a:pt x="719" y="5078"/>
                  </a:cubicBezTo>
                  <a:cubicBezTo>
                    <a:pt x="702" y="5043"/>
                    <a:pt x="676" y="5008"/>
                    <a:pt x="667" y="4965"/>
                  </a:cubicBezTo>
                  <a:cubicBezTo>
                    <a:pt x="650" y="4913"/>
                    <a:pt x="633" y="4861"/>
                    <a:pt x="633" y="4809"/>
                  </a:cubicBezTo>
                  <a:cubicBezTo>
                    <a:pt x="624" y="4714"/>
                    <a:pt x="633" y="4619"/>
                    <a:pt x="641" y="4532"/>
                  </a:cubicBezTo>
                  <a:cubicBezTo>
                    <a:pt x="685" y="4324"/>
                    <a:pt x="745" y="4125"/>
                    <a:pt x="832" y="3934"/>
                  </a:cubicBezTo>
                  <a:cubicBezTo>
                    <a:pt x="988" y="3631"/>
                    <a:pt x="1178" y="3345"/>
                    <a:pt x="1395" y="3076"/>
                  </a:cubicBezTo>
                  <a:cubicBezTo>
                    <a:pt x="1889" y="2513"/>
                    <a:pt x="2443" y="2011"/>
                    <a:pt x="3058" y="1586"/>
                  </a:cubicBezTo>
                  <a:lnTo>
                    <a:pt x="3058" y="1586"/>
                  </a:lnTo>
                  <a:cubicBezTo>
                    <a:pt x="3057" y="1588"/>
                    <a:pt x="3055" y="1590"/>
                    <a:pt x="3053" y="1591"/>
                  </a:cubicBezTo>
                  <a:lnTo>
                    <a:pt x="3053" y="1591"/>
                  </a:lnTo>
                  <a:cubicBezTo>
                    <a:pt x="3738" y="1107"/>
                    <a:pt x="4473" y="707"/>
                    <a:pt x="5250" y="408"/>
                  </a:cubicBezTo>
                  <a:lnTo>
                    <a:pt x="5233" y="408"/>
                  </a:lnTo>
                  <a:cubicBezTo>
                    <a:pt x="5666" y="244"/>
                    <a:pt x="6125" y="131"/>
                    <a:pt x="6593" y="70"/>
                  </a:cubicBezTo>
                  <a:lnTo>
                    <a:pt x="6584" y="70"/>
                  </a:lnTo>
                  <a:cubicBezTo>
                    <a:pt x="6688" y="62"/>
                    <a:pt x="6810" y="53"/>
                    <a:pt x="6922" y="53"/>
                  </a:cubicBezTo>
                  <a:lnTo>
                    <a:pt x="7009" y="53"/>
                  </a:lnTo>
                  <a:cubicBezTo>
                    <a:pt x="6827" y="18"/>
                    <a:pt x="6636" y="10"/>
                    <a:pt x="6454" y="10"/>
                  </a:cubicBezTo>
                  <a:lnTo>
                    <a:pt x="6454" y="1"/>
                  </a:ln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98" name="Google Shape;398;p39"/>
            <p:cNvSpPr/>
            <p:nvPr/>
          </p:nvSpPr>
          <p:spPr>
            <a:xfrm>
              <a:off x="3567625" y="1760925"/>
              <a:ext cx="81900" cy="127150"/>
            </a:xfrm>
            <a:custGeom>
              <a:avLst/>
              <a:gdLst/>
              <a:ahLst/>
              <a:cxnLst/>
              <a:rect l="l" t="t" r="r" b="b"/>
              <a:pathLst>
                <a:path w="3276" h="5086" extrusionOk="0">
                  <a:moveTo>
                    <a:pt x="3267" y="0"/>
                  </a:moveTo>
                  <a:lnTo>
                    <a:pt x="3258" y="18"/>
                  </a:lnTo>
                  <a:cubicBezTo>
                    <a:pt x="3232" y="165"/>
                    <a:pt x="3180" y="312"/>
                    <a:pt x="3137" y="459"/>
                  </a:cubicBezTo>
                  <a:cubicBezTo>
                    <a:pt x="3059" y="728"/>
                    <a:pt x="2981" y="988"/>
                    <a:pt x="2886" y="1256"/>
                  </a:cubicBezTo>
                  <a:cubicBezTo>
                    <a:pt x="2678" y="1898"/>
                    <a:pt x="2426" y="2530"/>
                    <a:pt x="2149" y="3145"/>
                  </a:cubicBezTo>
                  <a:cubicBezTo>
                    <a:pt x="1976" y="3544"/>
                    <a:pt x="1759" y="3907"/>
                    <a:pt x="1499" y="4254"/>
                  </a:cubicBezTo>
                  <a:cubicBezTo>
                    <a:pt x="1430" y="4323"/>
                    <a:pt x="1361" y="4393"/>
                    <a:pt x="1283" y="4462"/>
                  </a:cubicBezTo>
                  <a:cubicBezTo>
                    <a:pt x="1240" y="4488"/>
                    <a:pt x="1196" y="4514"/>
                    <a:pt x="1153" y="4531"/>
                  </a:cubicBezTo>
                  <a:cubicBezTo>
                    <a:pt x="1127" y="4540"/>
                    <a:pt x="1092" y="4540"/>
                    <a:pt x="1066" y="4549"/>
                  </a:cubicBezTo>
                  <a:lnTo>
                    <a:pt x="988" y="4549"/>
                  </a:lnTo>
                  <a:cubicBezTo>
                    <a:pt x="945" y="4540"/>
                    <a:pt x="910" y="4531"/>
                    <a:pt x="867" y="4514"/>
                  </a:cubicBezTo>
                  <a:cubicBezTo>
                    <a:pt x="806" y="4479"/>
                    <a:pt x="746" y="4436"/>
                    <a:pt x="694" y="4393"/>
                  </a:cubicBezTo>
                  <a:cubicBezTo>
                    <a:pt x="616" y="4332"/>
                    <a:pt x="546" y="4254"/>
                    <a:pt x="486" y="4176"/>
                  </a:cubicBezTo>
                  <a:cubicBezTo>
                    <a:pt x="460" y="4141"/>
                    <a:pt x="443" y="4098"/>
                    <a:pt x="425" y="4063"/>
                  </a:cubicBezTo>
                  <a:cubicBezTo>
                    <a:pt x="399" y="3985"/>
                    <a:pt x="382" y="3899"/>
                    <a:pt x="373" y="3812"/>
                  </a:cubicBezTo>
                  <a:cubicBezTo>
                    <a:pt x="365" y="3674"/>
                    <a:pt x="373" y="3535"/>
                    <a:pt x="391" y="3405"/>
                  </a:cubicBezTo>
                  <a:cubicBezTo>
                    <a:pt x="477" y="2972"/>
                    <a:pt x="616" y="2547"/>
                    <a:pt x="815" y="2149"/>
                  </a:cubicBezTo>
                  <a:lnTo>
                    <a:pt x="815" y="2149"/>
                  </a:lnTo>
                  <a:lnTo>
                    <a:pt x="806" y="2175"/>
                  </a:lnTo>
                  <a:lnTo>
                    <a:pt x="858" y="2062"/>
                  </a:lnTo>
                  <a:cubicBezTo>
                    <a:pt x="954" y="1863"/>
                    <a:pt x="1066" y="1664"/>
                    <a:pt x="1179" y="1473"/>
                  </a:cubicBezTo>
                  <a:cubicBezTo>
                    <a:pt x="1257" y="1352"/>
                    <a:pt x="1344" y="1230"/>
                    <a:pt x="1439" y="1118"/>
                  </a:cubicBezTo>
                  <a:lnTo>
                    <a:pt x="1430" y="1109"/>
                  </a:lnTo>
                  <a:cubicBezTo>
                    <a:pt x="1387" y="1144"/>
                    <a:pt x="1352" y="1178"/>
                    <a:pt x="1318" y="1213"/>
                  </a:cubicBezTo>
                  <a:cubicBezTo>
                    <a:pt x="1136" y="1421"/>
                    <a:pt x="962" y="1638"/>
                    <a:pt x="815" y="1863"/>
                  </a:cubicBezTo>
                  <a:cubicBezTo>
                    <a:pt x="572" y="2218"/>
                    <a:pt x="365" y="2591"/>
                    <a:pt x="209" y="2980"/>
                  </a:cubicBezTo>
                  <a:cubicBezTo>
                    <a:pt x="165" y="3084"/>
                    <a:pt x="131" y="3197"/>
                    <a:pt x="96" y="3301"/>
                  </a:cubicBezTo>
                  <a:cubicBezTo>
                    <a:pt x="79" y="3379"/>
                    <a:pt x="61" y="3457"/>
                    <a:pt x="44" y="3535"/>
                  </a:cubicBezTo>
                  <a:cubicBezTo>
                    <a:pt x="9" y="3717"/>
                    <a:pt x="1" y="3899"/>
                    <a:pt x="18" y="4081"/>
                  </a:cubicBezTo>
                  <a:cubicBezTo>
                    <a:pt x="35" y="4237"/>
                    <a:pt x="96" y="4384"/>
                    <a:pt x="174" y="4505"/>
                  </a:cubicBezTo>
                  <a:cubicBezTo>
                    <a:pt x="252" y="4627"/>
                    <a:pt x="347" y="4739"/>
                    <a:pt x="460" y="4834"/>
                  </a:cubicBezTo>
                  <a:cubicBezTo>
                    <a:pt x="624" y="4990"/>
                    <a:pt x="841" y="5077"/>
                    <a:pt x="1075" y="5086"/>
                  </a:cubicBezTo>
                  <a:lnTo>
                    <a:pt x="1101" y="5086"/>
                  </a:lnTo>
                  <a:cubicBezTo>
                    <a:pt x="1344" y="5068"/>
                    <a:pt x="1569" y="4973"/>
                    <a:pt x="1742" y="4817"/>
                  </a:cubicBezTo>
                  <a:cubicBezTo>
                    <a:pt x="1837" y="4739"/>
                    <a:pt x="1915" y="4644"/>
                    <a:pt x="1993" y="4549"/>
                  </a:cubicBezTo>
                  <a:cubicBezTo>
                    <a:pt x="2080" y="4445"/>
                    <a:pt x="2149" y="4341"/>
                    <a:pt x="2219" y="4219"/>
                  </a:cubicBezTo>
                  <a:cubicBezTo>
                    <a:pt x="2374" y="3959"/>
                    <a:pt x="2504" y="3682"/>
                    <a:pt x="2608" y="3388"/>
                  </a:cubicBezTo>
                  <a:cubicBezTo>
                    <a:pt x="2851" y="2721"/>
                    <a:pt x="3024" y="2028"/>
                    <a:pt x="3137" y="1326"/>
                  </a:cubicBezTo>
                  <a:cubicBezTo>
                    <a:pt x="3180" y="1049"/>
                    <a:pt x="3215" y="771"/>
                    <a:pt x="3241" y="485"/>
                  </a:cubicBezTo>
                  <a:cubicBezTo>
                    <a:pt x="3267" y="329"/>
                    <a:pt x="3275" y="165"/>
                    <a:pt x="3275" y="9"/>
                  </a:cubicBezTo>
                  <a:lnTo>
                    <a:pt x="3267" y="0"/>
                  </a:lnTo>
                  <a:close/>
                </a:path>
              </a:pathLst>
            </a:custGeom>
            <a:solidFill>
              <a:srgbClr val="E3F0DC"/>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99" name="Google Shape;399;p39"/>
            <p:cNvSpPr/>
            <p:nvPr/>
          </p:nvSpPr>
          <p:spPr>
            <a:xfrm>
              <a:off x="3907450" y="2957775"/>
              <a:ext cx="249325" cy="238900"/>
            </a:xfrm>
            <a:custGeom>
              <a:avLst/>
              <a:gdLst/>
              <a:ahLst/>
              <a:cxnLst/>
              <a:rect l="l" t="t" r="r" b="b"/>
              <a:pathLst>
                <a:path w="9973" h="9556" extrusionOk="0">
                  <a:moveTo>
                    <a:pt x="6191" y="1294"/>
                  </a:moveTo>
                  <a:cubicBezTo>
                    <a:pt x="6184" y="1298"/>
                    <a:pt x="6176" y="1303"/>
                    <a:pt x="6169" y="1308"/>
                  </a:cubicBezTo>
                  <a:cubicBezTo>
                    <a:pt x="6176" y="1305"/>
                    <a:pt x="6184" y="1299"/>
                    <a:pt x="6191" y="1294"/>
                  </a:cubicBezTo>
                  <a:close/>
                  <a:moveTo>
                    <a:pt x="8751" y="0"/>
                  </a:moveTo>
                  <a:cubicBezTo>
                    <a:pt x="7633" y="165"/>
                    <a:pt x="6559" y="511"/>
                    <a:pt x="5545" y="1014"/>
                  </a:cubicBezTo>
                  <a:cubicBezTo>
                    <a:pt x="4436" y="1560"/>
                    <a:pt x="3431" y="2279"/>
                    <a:pt x="2556" y="3154"/>
                  </a:cubicBezTo>
                  <a:cubicBezTo>
                    <a:pt x="1733" y="3994"/>
                    <a:pt x="1014" y="4956"/>
                    <a:pt x="581" y="6056"/>
                  </a:cubicBezTo>
                  <a:cubicBezTo>
                    <a:pt x="217" y="6957"/>
                    <a:pt x="1" y="8187"/>
                    <a:pt x="772" y="8949"/>
                  </a:cubicBezTo>
                  <a:cubicBezTo>
                    <a:pt x="1031" y="9192"/>
                    <a:pt x="1343" y="9365"/>
                    <a:pt x="1681" y="9461"/>
                  </a:cubicBezTo>
                  <a:cubicBezTo>
                    <a:pt x="1950" y="9521"/>
                    <a:pt x="2227" y="9556"/>
                    <a:pt x="2504" y="9556"/>
                  </a:cubicBezTo>
                  <a:cubicBezTo>
                    <a:pt x="2660" y="9556"/>
                    <a:pt x="2816" y="9547"/>
                    <a:pt x="2963" y="9539"/>
                  </a:cubicBezTo>
                  <a:cubicBezTo>
                    <a:pt x="3466" y="9469"/>
                    <a:pt x="3960" y="9357"/>
                    <a:pt x="4445" y="9183"/>
                  </a:cubicBezTo>
                  <a:cubicBezTo>
                    <a:pt x="4930" y="9019"/>
                    <a:pt x="5398" y="8811"/>
                    <a:pt x="5840" y="8551"/>
                  </a:cubicBezTo>
                  <a:cubicBezTo>
                    <a:pt x="6819" y="7979"/>
                    <a:pt x="7642" y="7217"/>
                    <a:pt x="8352" y="6350"/>
                  </a:cubicBezTo>
                  <a:cubicBezTo>
                    <a:pt x="8378" y="6281"/>
                    <a:pt x="8404" y="6220"/>
                    <a:pt x="8430" y="6151"/>
                  </a:cubicBezTo>
                  <a:cubicBezTo>
                    <a:pt x="8586" y="5770"/>
                    <a:pt x="8777" y="5415"/>
                    <a:pt x="9019" y="5077"/>
                  </a:cubicBezTo>
                  <a:cubicBezTo>
                    <a:pt x="9201" y="4808"/>
                    <a:pt x="9426" y="4566"/>
                    <a:pt x="9686" y="4358"/>
                  </a:cubicBezTo>
                  <a:lnTo>
                    <a:pt x="9695" y="4366"/>
                  </a:lnTo>
                  <a:cubicBezTo>
                    <a:pt x="9669" y="4392"/>
                    <a:pt x="9643" y="4418"/>
                    <a:pt x="9626" y="4444"/>
                  </a:cubicBezTo>
                  <a:cubicBezTo>
                    <a:pt x="9452" y="4635"/>
                    <a:pt x="9305" y="4852"/>
                    <a:pt x="9192" y="5086"/>
                  </a:cubicBezTo>
                  <a:lnTo>
                    <a:pt x="9192" y="5077"/>
                  </a:lnTo>
                  <a:cubicBezTo>
                    <a:pt x="9114" y="5233"/>
                    <a:pt x="9036" y="5389"/>
                    <a:pt x="8976" y="5553"/>
                  </a:cubicBezTo>
                  <a:cubicBezTo>
                    <a:pt x="9331" y="5068"/>
                    <a:pt x="9660" y="4557"/>
                    <a:pt x="9972" y="4055"/>
                  </a:cubicBezTo>
                  <a:lnTo>
                    <a:pt x="9963" y="4046"/>
                  </a:lnTo>
                  <a:cubicBezTo>
                    <a:pt x="8798" y="5109"/>
                    <a:pt x="7617" y="6180"/>
                    <a:pt x="6287" y="7055"/>
                  </a:cubicBezTo>
                  <a:lnTo>
                    <a:pt x="6287" y="7055"/>
                  </a:lnTo>
                  <a:cubicBezTo>
                    <a:pt x="6288" y="7054"/>
                    <a:pt x="6289" y="7053"/>
                    <a:pt x="6290" y="7052"/>
                  </a:cubicBezTo>
                  <a:lnTo>
                    <a:pt x="6290" y="7052"/>
                  </a:lnTo>
                  <a:lnTo>
                    <a:pt x="6212" y="7104"/>
                  </a:lnTo>
                  <a:cubicBezTo>
                    <a:pt x="6237" y="7088"/>
                    <a:pt x="6262" y="7072"/>
                    <a:pt x="6287" y="7055"/>
                  </a:cubicBezTo>
                  <a:lnTo>
                    <a:pt x="6287" y="7055"/>
                  </a:lnTo>
                  <a:cubicBezTo>
                    <a:pt x="6262" y="7079"/>
                    <a:pt x="6237" y="7096"/>
                    <a:pt x="6203" y="7113"/>
                  </a:cubicBezTo>
                  <a:cubicBezTo>
                    <a:pt x="5510" y="7563"/>
                    <a:pt x="4774" y="7927"/>
                    <a:pt x="4003" y="8213"/>
                  </a:cubicBezTo>
                  <a:cubicBezTo>
                    <a:pt x="3544" y="8369"/>
                    <a:pt x="3076" y="8464"/>
                    <a:pt x="2600" y="8508"/>
                  </a:cubicBezTo>
                  <a:lnTo>
                    <a:pt x="2522" y="8508"/>
                  </a:lnTo>
                  <a:cubicBezTo>
                    <a:pt x="2348" y="8508"/>
                    <a:pt x="2166" y="8490"/>
                    <a:pt x="1993" y="8464"/>
                  </a:cubicBezTo>
                  <a:cubicBezTo>
                    <a:pt x="1889" y="8430"/>
                    <a:pt x="1785" y="8395"/>
                    <a:pt x="1690" y="8352"/>
                  </a:cubicBezTo>
                  <a:cubicBezTo>
                    <a:pt x="1629" y="8317"/>
                    <a:pt x="1560" y="8265"/>
                    <a:pt x="1499" y="8222"/>
                  </a:cubicBezTo>
                  <a:cubicBezTo>
                    <a:pt x="1456" y="8170"/>
                    <a:pt x="1413" y="8126"/>
                    <a:pt x="1378" y="8074"/>
                  </a:cubicBezTo>
                  <a:cubicBezTo>
                    <a:pt x="1343" y="8014"/>
                    <a:pt x="1309" y="7953"/>
                    <a:pt x="1291" y="7884"/>
                  </a:cubicBezTo>
                  <a:cubicBezTo>
                    <a:pt x="1257" y="7780"/>
                    <a:pt x="1239" y="7676"/>
                    <a:pt x="1231" y="7572"/>
                  </a:cubicBezTo>
                  <a:cubicBezTo>
                    <a:pt x="1231" y="7355"/>
                    <a:pt x="1248" y="7156"/>
                    <a:pt x="1291" y="6948"/>
                  </a:cubicBezTo>
                  <a:cubicBezTo>
                    <a:pt x="1404" y="6498"/>
                    <a:pt x="1569" y="6065"/>
                    <a:pt x="1785" y="5649"/>
                  </a:cubicBezTo>
                  <a:cubicBezTo>
                    <a:pt x="2132" y="5016"/>
                    <a:pt x="2556" y="4427"/>
                    <a:pt x="3041" y="3899"/>
                  </a:cubicBezTo>
                  <a:cubicBezTo>
                    <a:pt x="3509" y="3405"/>
                    <a:pt x="3994" y="2946"/>
                    <a:pt x="4523" y="2521"/>
                  </a:cubicBezTo>
                  <a:cubicBezTo>
                    <a:pt x="5054" y="2076"/>
                    <a:pt x="5618" y="1665"/>
                    <a:pt x="6200" y="1287"/>
                  </a:cubicBezTo>
                  <a:lnTo>
                    <a:pt x="6200" y="1287"/>
                  </a:lnTo>
                  <a:cubicBezTo>
                    <a:pt x="6197" y="1289"/>
                    <a:pt x="6194" y="1291"/>
                    <a:pt x="6191" y="1294"/>
                  </a:cubicBezTo>
                  <a:lnTo>
                    <a:pt x="6191" y="1294"/>
                  </a:lnTo>
                  <a:cubicBezTo>
                    <a:pt x="6991" y="772"/>
                    <a:pt x="7849" y="344"/>
                    <a:pt x="8751" y="9"/>
                  </a:cubicBezTo>
                  <a:lnTo>
                    <a:pt x="8751" y="0"/>
                  </a:ln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00" name="Google Shape;400;p39"/>
            <p:cNvSpPr/>
            <p:nvPr/>
          </p:nvSpPr>
          <p:spPr>
            <a:xfrm>
              <a:off x="4108450" y="2973350"/>
              <a:ext cx="136475" cy="205350"/>
            </a:xfrm>
            <a:custGeom>
              <a:avLst/>
              <a:gdLst/>
              <a:ahLst/>
              <a:cxnLst/>
              <a:rect l="l" t="t" r="r" b="b"/>
              <a:pathLst>
                <a:path w="5459" h="8214" extrusionOk="0">
                  <a:moveTo>
                    <a:pt x="5224" y="1"/>
                  </a:moveTo>
                  <a:lnTo>
                    <a:pt x="5207" y="10"/>
                  </a:lnTo>
                  <a:cubicBezTo>
                    <a:pt x="5094" y="1127"/>
                    <a:pt x="4990" y="2245"/>
                    <a:pt x="4756" y="3336"/>
                  </a:cubicBezTo>
                  <a:cubicBezTo>
                    <a:pt x="4618" y="4003"/>
                    <a:pt x="4392" y="4644"/>
                    <a:pt x="4098" y="5251"/>
                  </a:cubicBezTo>
                  <a:cubicBezTo>
                    <a:pt x="3847" y="5710"/>
                    <a:pt x="3543" y="6135"/>
                    <a:pt x="3188" y="6524"/>
                  </a:cubicBezTo>
                  <a:cubicBezTo>
                    <a:pt x="2963" y="6767"/>
                    <a:pt x="2712" y="6984"/>
                    <a:pt x="2443" y="7174"/>
                  </a:cubicBezTo>
                  <a:cubicBezTo>
                    <a:pt x="2279" y="7278"/>
                    <a:pt x="2105" y="7365"/>
                    <a:pt x="1923" y="7425"/>
                  </a:cubicBezTo>
                  <a:cubicBezTo>
                    <a:pt x="1811" y="7460"/>
                    <a:pt x="1698" y="7486"/>
                    <a:pt x="1577" y="7495"/>
                  </a:cubicBezTo>
                  <a:lnTo>
                    <a:pt x="1551" y="7495"/>
                  </a:lnTo>
                  <a:cubicBezTo>
                    <a:pt x="1464" y="7495"/>
                    <a:pt x="1378" y="7486"/>
                    <a:pt x="1291" y="7477"/>
                  </a:cubicBezTo>
                  <a:cubicBezTo>
                    <a:pt x="1204" y="7451"/>
                    <a:pt x="1118" y="7417"/>
                    <a:pt x="1040" y="7382"/>
                  </a:cubicBezTo>
                  <a:cubicBezTo>
                    <a:pt x="979" y="7347"/>
                    <a:pt x="936" y="7313"/>
                    <a:pt x="884" y="7269"/>
                  </a:cubicBezTo>
                  <a:cubicBezTo>
                    <a:pt x="840" y="7226"/>
                    <a:pt x="806" y="7183"/>
                    <a:pt x="771" y="7131"/>
                  </a:cubicBezTo>
                  <a:cubicBezTo>
                    <a:pt x="728" y="7062"/>
                    <a:pt x="693" y="6992"/>
                    <a:pt x="667" y="6914"/>
                  </a:cubicBezTo>
                  <a:cubicBezTo>
                    <a:pt x="633" y="6776"/>
                    <a:pt x="607" y="6628"/>
                    <a:pt x="598" y="6481"/>
                  </a:cubicBezTo>
                  <a:cubicBezTo>
                    <a:pt x="598" y="6227"/>
                    <a:pt x="629" y="5981"/>
                    <a:pt x="676" y="5736"/>
                  </a:cubicBezTo>
                  <a:lnTo>
                    <a:pt x="676" y="5736"/>
                  </a:lnTo>
                  <a:cubicBezTo>
                    <a:pt x="676" y="5736"/>
                    <a:pt x="676" y="5736"/>
                    <a:pt x="676" y="5736"/>
                  </a:cubicBezTo>
                  <a:cubicBezTo>
                    <a:pt x="676" y="5734"/>
                    <a:pt x="677" y="5732"/>
                    <a:pt x="677" y="5730"/>
                  </a:cubicBezTo>
                  <a:lnTo>
                    <a:pt x="677" y="5730"/>
                  </a:lnTo>
                  <a:cubicBezTo>
                    <a:pt x="677" y="5732"/>
                    <a:pt x="676" y="5734"/>
                    <a:pt x="676" y="5736"/>
                  </a:cubicBezTo>
                  <a:lnTo>
                    <a:pt x="676" y="5736"/>
                  </a:lnTo>
                  <a:cubicBezTo>
                    <a:pt x="684" y="5720"/>
                    <a:pt x="684" y="5712"/>
                    <a:pt x="685" y="5697"/>
                  </a:cubicBezTo>
                  <a:lnTo>
                    <a:pt x="685" y="5697"/>
                  </a:lnTo>
                  <a:cubicBezTo>
                    <a:pt x="682" y="5708"/>
                    <a:pt x="680" y="5719"/>
                    <a:pt x="677" y="5730"/>
                  </a:cubicBezTo>
                  <a:lnTo>
                    <a:pt x="677" y="5730"/>
                  </a:lnTo>
                  <a:cubicBezTo>
                    <a:pt x="680" y="5718"/>
                    <a:pt x="682" y="5705"/>
                    <a:pt x="685" y="5693"/>
                  </a:cubicBezTo>
                  <a:lnTo>
                    <a:pt x="685" y="5693"/>
                  </a:lnTo>
                  <a:cubicBezTo>
                    <a:pt x="685" y="5694"/>
                    <a:pt x="685" y="5696"/>
                    <a:pt x="685" y="5697"/>
                  </a:cubicBezTo>
                  <a:lnTo>
                    <a:pt x="685" y="5697"/>
                  </a:lnTo>
                  <a:cubicBezTo>
                    <a:pt x="745" y="5433"/>
                    <a:pt x="828" y="5169"/>
                    <a:pt x="936" y="4922"/>
                  </a:cubicBezTo>
                  <a:cubicBezTo>
                    <a:pt x="996" y="4757"/>
                    <a:pt x="1074" y="4601"/>
                    <a:pt x="1152" y="4445"/>
                  </a:cubicBezTo>
                  <a:lnTo>
                    <a:pt x="1152" y="4454"/>
                  </a:lnTo>
                  <a:cubicBezTo>
                    <a:pt x="1265" y="4220"/>
                    <a:pt x="1412" y="4003"/>
                    <a:pt x="1586" y="3813"/>
                  </a:cubicBezTo>
                  <a:cubicBezTo>
                    <a:pt x="1603" y="3787"/>
                    <a:pt x="1629" y="3761"/>
                    <a:pt x="1655" y="3735"/>
                  </a:cubicBezTo>
                  <a:lnTo>
                    <a:pt x="1646" y="3726"/>
                  </a:lnTo>
                  <a:cubicBezTo>
                    <a:pt x="1386" y="3934"/>
                    <a:pt x="1161" y="4177"/>
                    <a:pt x="979" y="4445"/>
                  </a:cubicBezTo>
                  <a:cubicBezTo>
                    <a:pt x="737" y="4783"/>
                    <a:pt x="546" y="5138"/>
                    <a:pt x="390" y="5519"/>
                  </a:cubicBezTo>
                  <a:cubicBezTo>
                    <a:pt x="364" y="5580"/>
                    <a:pt x="338" y="5649"/>
                    <a:pt x="312" y="5719"/>
                  </a:cubicBezTo>
                  <a:cubicBezTo>
                    <a:pt x="95" y="6360"/>
                    <a:pt x="0" y="7122"/>
                    <a:pt x="433" y="7694"/>
                  </a:cubicBezTo>
                  <a:cubicBezTo>
                    <a:pt x="563" y="7841"/>
                    <a:pt x="719" y="7963"/>
                    <a:pt x="901" y="8049"/>
                  </a:cubicBezTo>
                  <a:cubicBezTo>
                    <a:pt x="1100" y="8144"/>
                    <a:pt x="1308" y="8205"/>
                    <a:pt x="1534" y="8214"/>
                  </a:cubicBezTo>
                  <a:lnTo>
                    <a:pt x="1655" y="8214"/>
                  </a:lnTo>
                  <a:cubicBezTo>
                    <a:pt x="2053" y="8205"/>
                    <a:pt x="2435" y="8084"/>
                    <a:pt x="2772" y="7876"/>
                  </a:cubicBezTo>
                  <a:cubicBezTo>
                    <a:pt x="3171" y="7642"/>
                    <a:pt x="3535" y="7339"/>
                    <a:pt x="3838" y="7001"/>
                  </a:cubicBezTo>
                  <a:cubicBezTo>
                    <a:pt x="4141" y="6672"/>
                    <a:pt x="4410" y="6325"/>
                    <a:pt x="4635" y="5944"/>
                  </a:cubicBezTo>
                  <a:cubicBezTo>
                    <a:pt x="5129" y="5112"/>
                    <a:pt x="5328" y="4133"/>
                    <a:pt x="5397" y="3172"/>
                  </a:cubicBezTo>
                  <a:cubicBezTo>
                    <a:pt x="5458" y="2115"/>
                    <a:pt x="5345" y="1049"/>
                    <a:pt x="5224" y="1"/>
                  </a:cubicBez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01" name="Google Shape;401;p39"/>
            <p:cNvSpPr/>
            <p:nvPr/>
          </p:nvSpPr>
          <p:spPr>
            <a:xfrm>
              <a:off x="4757975" y="2275750"/>
              <a:ext cx="174375" cy="325750"/>
            </a:xfrm>
            <a:custGeom>
              <a:avLst/>
              <a:gdLst/>
              <a:ahLst/>
              <a:cxnLst/>
              <a:rect l="l" t="t" r="r" b="b"/>
              <a:pathLst>
                <a:path w="6975" h="13030" extrusionOk="0">
                  <a:moveTo>
                    <a:pt x="5744" y="0"/>
                  </a:moveTo>
                  <a:cubicBezTo>
                    <a:pt x="5750" y="12"/>
                    <a:pt x="5756" y="25"/>
                    <a:pt x="5762" y="37"/>
                  </a:cubicBezTo>
                  <a:lnTo>
                    <a:pt x="5762" y="37"/>
                  </a:lnTo>
                  <a:cubicBezTo>
                    <a:pt x="5759" y="27"/>
                    <a:pt x="5756" y="18"/>
                    <a:pt x="5753" y="9"/>
                  </a:cubicBezTo>
                  <a:lnTo>
                    <a:pt x="5753" y="0"/>
                  </a:lnTo>
                  <a:close/>
                  <a:moveTo>
                    <a:pt x="5762" y="37"/>
                  </a:moveTo>
                  <a:lnTo>
                    <a:pt x="5762" y="37"/>
                  </a:lnTo>
                  <a:cubicBezTo>
                    <a:pt x="5777" y="79"/>
                    <a:pt x="5791" y="122"/>
                    <a:pt x="5805" y="165"/>
                  </a:cubicBezTo>
                  <a:cubicBezTo>
                    <a:pt x="6074" y="1057"/>
                    <a:pt x="6230" y="1975"/>
                    <a:pt x="6264" y="2902"/>
                  </a:cubicBezTo>
                  <a:lnTo>
                    <a:pt x="6264" y="2885"/>
                  </a:lnTo>
                  <a:lnTo>
                    <a:pt x="6264" y="2885"/>
                  </a:lnTo>
                  <a:cubicBezTo>
                    <a:pt x="6290" y="3673"/>
                    <a:pt x="6281" y="4462"/>
                    <a:pt x="6230" y="5241"/>
                  </a:cubicBezTo>
                  <a:cubicBezTo>
                    <a:pt x="6186" y="6056"/>
                    <a:pt x="6082" y="6862"/>
                    <a:pt x="5918" y="7650"/>
                  </a:cubicBezTo>
                  <a:cubicBezTo>
                    <a:pt x="5744" y="8395"/>
                    <a:pt x="5493" y="9114"/>
                    <a:pt x="5155" y="9790"/>
                  </a:cubicBezTo>
                  <a:cubicBezTo>
                    <a:pt x="4930" y="10214"/>
                    <a:pt x="4661" y="10613"/>
                    <a:pt x="4350" y="10977"/>
                  </a:cubicBezTo>
                  <a:cubicBezTo>
                    <a:pt x="4116" y="11219"/>
                    <a:pt x="3856" y="11436"/>
                    <a:pt x="3579" y="11626"/>
                  </a:cubicBezTo>
                  <a:cubicBezTo>
                    <a:pt x="3310" y="11791"/>
                    <a:pt x="3024" y="11930"/>
                    <a:pt x="2721" y="12042"/>
                  </a:cubicBezTo>
                  <a:cubicBezTo>
                    <a:pt x="2574" y="12086"/>
                    <a:pt x="2418" y="12112"/>
                    <a:pt x="2262" y="12129"/>
                  </a:cubicBezTo>
                  <a:lnTo>
                    <a:pt x="2236" y="12129"/>
                  </a:lnTo>
                  <a:cubicBezTo>
                    <a:pt x="2123" y="12129"/>
                    <a:pt x="2010" y="12120"/>
                    <a:pt x="1906" y="12103"/>
                  </a:cubicBezTo>
                  <a:cubicBezTo>
                    <a:pt x="1820" y="12077"/>
                    <a:pt x="1733" y="12042"/>
                    <a:pt x="1647" y="12008"/>
                  </a:cubicBezTo>
                  <a:cubicBezTo>
                    <a:pt x="1560" y="11956"/>
                    <a:pt x="1473" y="11895"/>
                    <a:pt x="1395" y="11826"/>
                  </a:cubicBezTo>
                  <a:cubicBezTo>
                    <a:pt x="1274" y="11704"/>
                    <a:pt x="1161" y="11566"/>
                    <a:pt x="1066" y="11418"/>
                  </a:cubicBezTo>
                  <a:cubicBezTo>
                    <a:pt x="962" y="11245"/>
                    <a:pt x="876" y="11063"/>
                    <a:pt x="806" y="10873"/>
                  </a:cubicBezTo>
                  <a:cubicBezTo>
                    <a:pt x="737" y="10647"/>
                    <a:pt x="694" y="10422"/>
                    <a:pt x="676" y="10197"/>
                  </a:cubicBezTo>
                  <a:cubicBezTo>
                    <a:pt x="668" y="9807"/>
                    <a:pt x="702" y="9426"/>
                    <a:pt x="780" y="9053"/>
                  </a:cubicBezTo>
                  <a:lnTo>
                    <a:pt x="780" y="9079"/>
                  </a:lnTo>
                  <a:cubicBezTo>
                    <a:pt x="780" y="9071"/>
                    <a:pt x="780" y="9053"/>
                    <a:pt x="789" y="9045"/>
                  </a:cubicBezTo>
                  <a:lnTo>
                    <a:pt x="789" y="9036"/>
                  </a:lnTo>
                  <a:cubicBezTo>
                    <a:pt x="971" y="8248"/>
                    <a:pt x="1283" y="7494"/>
                    <a:pt x="1560" y="6732"/>
                  </a:cubicBezTo>
                  <a:lnTo>
                    <a:pt x="1551" y="6732"/>
                  </a:lnTo>
                  <a:cubicBezTo>
                    <a:pt x="1413" y="6966"/>
                    <a:pt x="1274" y="7199"/>
                    <a:pt x="1127" y="7433"/>
                  </a:cubicBezTo>
                  <a:cubicBezTo>
                    <a:pt x="988" y="7737"/>
                    <a:pt x="824" y="8014"/>
                    <a:pt x="650" y="8291"/>
                  </a:cubicBezTo>
                  <a:lnTo>
                    <a:pt x="633" y="8308"/>
                  </a:lnTo>
                  <a:cubicBezTo>
                    <a:pt x="382" y="8767"/>
                    <a:pt x="200" y="9261"/>
                    <a:pt x="79" y="9781"/>
                  </a:cubicBezTo>
                  <a:cubicBezTo>
                    <a:pt x="27" y="10041"/>
                    <a:pt x="1" y="10310"/>
                    <a:pt x="9" y="10569"/>
                  </a:cubicBezTo>
                  <a:cubicBezTo>
                    <a:pt x="9" y="10717"/>
                    <a:pt x="27" y="10864"/>
                    <a:pt x="44" y="11003"/>
                  </a:cubicBezTo>
                  <a:cubicBezTo>
                    <a:pt x="79" y="11176"/>
                    <a:pt x="122" y="11341"/>
                    <a:pt x="174" y="11505"/>
                  </a:cubicBezTo>
                  <a:cubicBezTo>
                    <a:pt x="278" y="11774"/>
                    <a:pt x="416" y="12034"/>
                    <a:pt x="598" y="12259"/>
                  </a:cubicBezTo>
                  <a:cubicBezTo>
                    <a:pt x="754" y="12467"/>
                    <a:pt x="962" y="12640"/>
                    <a:pt x="1196" y="12770"/>
                  </a:cubicBezTo>
                  <a:cubicBezTo>
                    <a:pt x="1309" y="12831"/>
                    <a:pt x="1421" y="12883"/>
                    <a:pt x="1543" y="12926"/>
                  </a:cubicBezTo>
                  <a:cubicBezTo>
                    <a:pt x="1664" y="12961"/>
                    <a:pt x="1794" y="12987"/>
                    <a:pt x="1924" y="13013"/>
                  </a:cubicBezTo>
                  <a:cubicBezTo>
                    <a:pt x="2010" y="13021"/>
                    <a:pt x="2106" y="13030"/>
                    <a:pt x="2201" y="13030"/>
                  </a:cubicBezTo>
                  <a:cubicBezTo>
                    <a:pt x="2374" y="13030"/>
                    <a:pt x="2556" y="13013"/>
                    <a:pt x="2730" y="12978"/>
                  </a:cubicBezTo>
                  <a:cubicBezTo>
                    <a:pt x="2946" y="12935"/>
                    <a:pt x="3154" y="12874"/>
                    <a:pt x="3362" y="12796"/>
                  </a:cubicBezTo>
                  <a:cubicBezTo>
                    <a:pt x="3535" y="12735"/>
                    <a:pt x="3691" y="12666"/>
                    <a:pt x="3847" y="12579"/>
                  </a:cubicBezTo>
                  <a:cubicBezTo>
                    <a:pt x="4488" y="12224"/>
                    <a:pt x="5034" y="11730"/>
                    <a:pt x="5450" y="11124"/>
                  </a:cubicBezTo>
                  <a:cubicBezTo>
                    <a:pt x="5675" y="10812"/>
                    <a:pt x="5866" y="10474"/>
                    <a:pt x="6022" y="10128"/>
                  </a:cubicBezTo>
                  <a:cubicBezTo>
                    <a:pt x="6186" y="9798"/>
                    <a:pt x="6316" y="9443"/>
                    <a:pt x="6420" y="9088"/>
                  </a:cubicBezTo>
                  <a:cubicBezTo>
                    <a:pt x="6654" y="8317"/>
                    <a:pt x="6810" y="7511"/>
                    <a:pt x="6888" y="6706"/>
                  </a:cubicBezTo>
                  <a:cubicBezTo>
                    <a:pt x="6975" y="5891"/>
                    <a:pt x="6975" y="5068"/>
                    <a:pt x="6897" y="4245"/>
                  </a:cubicBezTo>
                  <a:cubicBezTo>
                    <a:pt x="6819" y="3483"/>
                    <a:pt x="6680" y="2729"/>
                    <a:pt x="6472" y="1993"/>
                  </a:cubicBezTo>
                  <a:cubicBezTo>
                    <a:pt x="6311" y="1313"/>
                    <a:pt x="6066" y="658"/>
                    <a:pt x="5762" y="37"/>
                  </a:cubicBez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02" name="Google Shape;402;p39"/>
            <p:cNvSpPr/>
            <p:nvPr/>
          </p:nvSpPr>
          <p:spPr>
            <a:xfrm>
              <a:off x="4666575" y="2343100"/>
              <a:ext cx="127600" cy="182175"/>
            </a:xfrm>
            <a:custGeom>
              <a:avLst/>
              <a:gdLst/>
              <a:ahLst/>
              <a:cxnLst/>
              <a:rect l="l" t="t" r="r" b="b"/>
              <a:pathLst>
                <a:path w="5104" h="7287" extrusionOk="0">
                  <a:moveTo>
                    <a:pt x="4991" y="0"/>
                  </a:moveTo>
                  <a:lnTo>
                    <a:pt x="4982" y="9"/>
                  </a:lnTo>
                  <a:cubicBezTo>
                    <a:pt x="4012" y="408"/>
                    <a:pt x="3119" y="953"/>
                    <a:pt x="2314" y="1621"/>
                  </a:cubicBezTo>
                  <a:cubicBezTo>
                    <a:pt x="1508" y="2305"/>
                    <a:pt x="815" y="3171"/>
                    <a:pt x="434" y="4168"/>
                  </a:cubicBezTo>
                  <a:cubicBezTo>
                    <a:pt x="122" y="4991"/>
                    <a:pt x="1" y="6082"/>
                    <a:pt x="650" y="6793"/>
                  </a:cubicBezTo>
                  <a:cubicBezTo>
                    <a:pt x="936" y="7104"/>
                    <a:pt x="1343" y="7286"/>
                    <a:pt x="1768" y="7286"/>
                  </a:cubicBezTo>
                  <a:lnTo>
                    <a:pt x="1803" y="7286"/>
                  </a:lnTo>
                  <a:cubicBezTo>
                    <a:pt x="2305" y="7286"/>
                    <a:pt x="2764" y="7070"/>
                    <a:pt x="3171" y="6801"/>
                  </a:cubicBezTo>
                  <a:cubicBezTo>
                    <a:pt x="3622" y="6481"/>
                    <a:pt x="4003" y="6073"/>
                    <a:pt x="4298" y="5614"/>
                  </a:cubicBezTo>
                  <a:lnTo>
                    <a:pt x="4315" y="5597"/>
                  </a:lnTo>
                  <a:cubicBezTo>
                    <a:pt x="4488" y="5328"/>
                    <a:pt x="4653" y="5043"/>
                    <a:pt x="4791" y="4748"/>
                  </a:cubicBezTo>
                  <a:cubicBezTo>
                    <a:pt x="4895" y="4540"/>
                    <a:pt x="4999" y="4332"/>
                    <a:pt x="5103" y="4124"/>
                  </a:cubicBezTo>
                  <a:lnTo>
                    <a:pt x="5095" y="4124"/>
                  </a:lnTo>
                  <a:cubicBezTo>
                    <a:pt x="4895" y="4349"/>
                    <a:pt x="4687" y="4575"/>
                    <a:pt x="4488" y="4791"/>
                  </a:cubicBezTo>
                  <a:cubicBezTo>
                    <a:pt x="4064" y="5250"/>
                    <a:pt x="3631" y="5701"/>
                    <a:pt x="3111" y="6048"/>
                  </a:cubicBezTo>
                  <a:cubicBezTo>
                    <a:pt x="2886" y="6177"/>
                    <a:pt x="2652" y="6290"/>
                    <a:pt x="2418" y="6377"/>
                  </a:cubicBezTo>
                  <a:cubicBezTo>
                    <a:pt x="2270" y="6420"/>
                    <a:pt x="2123" y="6446"/>
                    <a:pt x="1985" y="6463"/>
                  </a:cubicBezTo>
                  <a:lnTo>
                    <a:pt x="1959" y="6463"/>
                  </a:lnTo>
                  <a:cubicBezTo>
                    <a:pt x="1863" y="6463"/>
                    <a:pt x="1777" y="6455"/>
                    <a:pt x="1681" y="6446"/>
                  </a:cubicBezTo>
                  <a:cubicBezTo>
                    <a:pt x="1612" y="6420"/>
                    <a:pt x="1543" y="6394"/>
                    <a:pt x="1473" y="6368"/>
                  </a:cubicBezTo>
                  <a:cubicBezTo>
                    <a:pt x="1413" y="6333"/>
                    <a:pt x="1361" y="6290"/>
                    <a:pt x="1309" y="6247"/>
                  </a:cubicBezTo>
                  <a:cubicBezTo>
                    <a:pt x="1248" y="6186"/>
                    <a:pt x="1205" y="6134"/>
                    <a:pt x="1162" y="6073"/>
                  </a:cubicBezTo>
                  <a:cubicBezTo>
                    <a:pt x="1110" y="5978"/>
                    <a:pt x="1066" y="5892"/>
                    <a:pt x="1032" y="5788"/>
                  </a:cubicBezTo>
                  <a:cubicBezTo>
                    <a:pt x="988" y="5658"/>
                    <a:pt x="971" y="5519"/>
                    <a:pt x="954" y="5372"/>
                  </a:cubicBezTo>
                  <a:cubicBezTo>
                    <a:pt x="954" y="5164"/>
                    <a:pt x="980" y="4956"/>
                    <a:pt x="1023" y="4748"/>
                  </a:cubicBezTo>
                  <a:cubicBezTo>
                    <a:pt x="1136" y="4272"/>
                    <a:pt x="1309" y="3812"/>
                    <a:pt x="1534" y="3388"/>
                  </a:cubicBezTo>
                  <a:cubicBezTo>
                    <a:pt x="1820" y="2868"/>
                    <a:pt x="2175" y="2383"/>
                    <a:pt x="2574" y="1950"/>
                  </a:cubicBezTo>
                  <a:lnTo>
                    <a:pt x="2574" y="1950"/>
                  </a:lnTo>
                  <a:lnTo>
                    <a:pt x="2539" y="1993"/>
                  </a:lnTo>
                  <a:cubicBezTo>
                    <a:pt x="3163" y="1326"/>
                    <a:pt x="3864" y="737"/>
                    <a:pt x="4636" y="243"/>
                  </a:cubicBezTo>
                  <a:lnTo>
                    <a:pt x="4627" y="243"/>
                  </a:lnTo>
                  <a:cubicBezTo>
                    <a:pt x="4748" y="165"/>
                    <a:pt x="4869" y="87"/>
                    <a:pt x="4991" y="9"/>
                  </a:cubicBezTo>
                  <a:lnTo>
                    <a:pt x="4991" y="0"/>
                  </a:ln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03" name="Google Shape;403;p39"/>
            <p:cNvSpPr/>
            <p:nvPr/>
          </p:nvSpPr>
          <p:spPr>
            <a:xfrm>
              <a:off x="4440025" y="2736625"/>
              <a:ext cx="242175" cy="349600"/>
            </a:xfrm>
            <a:custGeom>
              <a:avLst/>
              <a:gdLst/>
              <a:ahLst/>
              <a:cxnLst/>
              <a:rect l="l" t="t" r="r" b="b"/>
              <a:pathLst>
                <a:path w="9687" h="13984" extrusionOk="0">
                  <a:moveTo>
                    <a:pt x="9678" y="1"/>
                  </a:moveTo>
                  <a:cubicBezTo>
                    <a:pt x="9608" y="460"/>
                    <a:pt x="9548" y="910"/>
                    <a:pt x="9504" y="1361"/>
                  </a:cubicBezTo>
                  <a:lnTo>
                    <a:pt x="9513" y="1318"/>
                  </a:lnTo>
                  <a:cubicBezTo>
                    <a:pt x="9565" y="1066"/>
                    <a:pt x="9617" y="824"/>
                    <a:pt x="9669" y="581"/>
                  </a:cubicBezTo>
                  <a:cubicBezTo>
                    <a:pt x="9669" y="391"/>
                    <a:pt x="9678" y="191"/>
                    <a:pt x="9686" y="1"/>
                  </a:cubicBezTo>
                  <a:close/>
                  <a:moveTo>
                    <a:pt x="9374" y="2704"/>
                  </a:moveTo>
                  <a:cubicBezTo>
                    <a:pt x="9374" y="2719"/>
                    <a:pt x="9374" y="2735"/>
                    <a:pt x="9374" y="2750"/>
                  </a:cubicBezTo>
                  <a:lnTo>
                    <a:pt x="9374" y="2750"/>
                  </a:lnTo>
                  <a:cubicBezTo>
                    <a:pt x="9374" y="2736"/>
                    <a:pt x="9374" y="2720"/>
                    <a:pt x="9374" y="2704"/>
                  </a:cubicBezTo>
                  <a:close/>
                  <a:moveTo>
                    <a:pt x="1075" y="8898"/>
                  </a:moveTo>
                  <a:lnTo>
                    <a:pt x="1075" y="8898"/>
                  </a:lnTo>
                  <a:cubicBezTo>
                    <a:pt x="1074" y="8903"/>
                    <a:pt x="1073" y="8907"/>
                    <a:pt x="1072" y="8911"/>
                  </a:cubicBezTo>
                  <a:lnTo>
                    <a:pt x="1072" y="8911"/>
                  </a:lnTo>
                  <a:cubicBezTo>
                    <a:pt x="1074" y="8906"/>
                    <a:pt x="1075" y="8902"/>
                    <a:pt x="1075" y="8898"/>
                  </a:cubicBezTo>
                  <a:close/>
                  <a:moveTo>
                    <a:pt x="4956" y="1976"/>
                  </a:moveTo>
                  <a:lnTo>
                    <a:pt x="4956" y="1976"/>
                  </a:lnTo>
                  <a:cubicBezTo>
                    <a:pt x="4073" y="2712"/>
                    <a:pt x="3258" y="3510"/>
                    <a:pt x="2504" y="4376"/>
                  </a:cubicBezTo>
                  <a:cubicBezTo>
                    <a:pt x="2115" y="4818"/>
                    <a:pt x="1768" y="5294"/>
                    <a:pt x="1448" y="5788"/>
                  </a:cubicBezTo>
                  <a:cubicBezTo>
                    <a:pt x="1127" y="6282"/>
                    <a:pt x="850" y="6810"/>
                    <a:pt x="633" y="7356"/>
                  </a:cubicBezTo>
                  <a:cubicBezTo>
                    <a:pt x="408" y="7911"/>
                    <a:pt x="235" y="8482"/>
                    <a:pt x="131" y="9071"/>
                  </a:cubicBezTo>
                  <a:cubicBezTo>
                    <a:pt x="35" y="9522"/>
                    <a:pt x="1" y="9972"/>
                    <a:pt x="18" y="10432"/>
                  </a:cubicBezTo>
                  <a:cubicBezTo>
                    <a:pt x="61" y="11350"/>
                    <a:pt x="295" y="12277"/>
                    <a:pt x="884" y="12996"/>
                  </a:cubicBezTo>
                  <a:cubicBezTo>
                    <a:pt x="1188" y="13360"/>
                    <a:pt x="1569" y="13637"/>
                    <a:pt x="2011" y="13810"/>
                  </a:cubicBezTo>
                  <a:cubicBezTo>
                    <a:pt x="2193" y="13880"/>
                    <a:pt x="2392" y="13932"/>
                    <a:pt x="2591" y="13958"/>
                  </a:cubicBezTo>
                  <a:cubicBezTo>
                    <a:pt x="2704" y="13975"/>
                    <a:pt x="2816" y="13984"/>
                    <a:pt x="2929" y="13984"/>
                  </a:cubicBezTo>
                  <a:cubicBezTo>
                    <a:pt x="3016" y="13984"/>
                    <a:pt x="3111" y="13984"/>
                    <a:pt x="3206" y="13975"/>
                  </a:cubicBezTo>
                  <a:cubicBezTo>
                    <a:pt x="3587" y="13940"/>
                    <a:pt x="3960" y="13836"/>
                    <a:pt x="4298" y="13672"/>
                  </a:cubicBezTo>
                  <a:cubicBezTo>
                    <a:pt x="4670" y="13498"/>
                    <a:pt x="5025" y="13282"/>
                    <a:pt x="5346" y="13022"/>
                  </a:cubicBezTo>
                  <a:cubicBezTo>
                    <a:pt x="5684" y="12745"/>
                    <a:pt x="6004" y="12433"/>
                    <a:pt x="6299" y="12112"/>
                  </a:cubicBezTo>
                  <a:cubicBezTo>
                    <a:pt x="6594" y="11783"/>
                    <a:pt x="6871" y="11437"/>
                    <a:pt x="7131" y="11090"/>
                  </a:cubicBezTo>
                  <a:cubicBezTo>
                    <a:pt x="7633" y="10397"/>
                    <a:pt x="8075" y="9669"/>
                    <a:pt x="8465" y="8907"/>
                  </a:cubicBezTo>
                  <a:cubicBezTo>
                    <a:pt x="8664" y="8517"/>
                    <a:pt x="8846" y="8118"/>
                    <a:pt x="9002" y="7711"/>
                  </a:cubicBezTo>
                  <a:cubicBezTo>
                    <a:pt x="9305" y="6906"/>
                    <a:pt x="9504" y="6074"/>
                    <a:pt x="9591" y="5225"/>
                  </a:cubicBezTo>
                  <a:cubicBezTo>
                    <a:pt x="9608" y="5034"/>
                    <a:pt x="9626" y="4835"/>
                    <a:pt x="9634" y="4644"/>
                  </a:cubicBezTo>
                  <a:cubicBezTo>
                    <a:pt x="9626" y="4618"/>
                    <a:pt x="9617" y="4584"/>
                    <a:pt x="9608" y="4558"/>
                  </a:cubicBezTo>
                  <a:cubicBezTo>
                    <a:pt x="9448" y="3966"/>
                    <a:pt x="9370" y="3358"/>
                    <a:pt x="9374" y="2750"/>
                  </a:cubicBezTo>
                  <a:lnTo>
                    <a:pt x="9374" y="2750"/>
                  </a:lnTo>
                  <a:cubicBezTo>
                    <a:pt x="9373" y="2774"/>
                    <a:pt x="9371" y="2795"/>
                    <a:pt x="9366" y="2816"/>
                  </a:cubicBezTo>
                  <a:cubicBezTo>
                    <a:pt x="9297" y="3743"/>
                    <a:pt x="9167" y="4670"/>
                    <a:pt x="8976" y="5580"/>
                  </a:cubicBezTo>
                  <a:cubicBezTo>
                    <a:pt x="8837" y="6221"/>
                    <a:pt x="8638" y="6845"/>
                    <a:pt x="8387" y="7451"/>
                  </a:cubicBezTo>
                  <a:cubicBezTo>
                    <a:pt x="8257" y="7746"/>
                    <a:pt x="8118" y="8032"/>
                    <a:pt x="7971" y="8318"/>
                  </a:cubicBezTo>
                  <a:cubicBezTo>
                    <a:pt x="7980" y="8283"/>
                    <a:pt x="7997" y="8257"/>
                    <a:pt x="8006" y="8231"/>
                  </a:cubicBezTo>
                  <a:lnTo>
                    <a:pt x="8006" y="8231"/>
                  </a:lnTo>
                  <a:cubicBezTo>
                    <a:pt x="7425" y="9366"/>
                    <a:pt x="6706" y="10414"/>
                    <a:pt x="5857" y="11376"/>
                  </a:cubicBezTo>
                  <a:cubicBezTo>
                    <a:pt x="5450" y="11818"/>
                    <a:pt x="5000" y="12216"/>
                    <a:pt x="4506" y="12563"/>
                  </a:cubicBezTo>
                  <a:cubicBezTo>
                    <a:pt x="4228" y="12745"/>
                    <a:pt x="3925" y="12883"/>
                    <a:pt x="3622" y="12996"/>
                  </a:cubicBezTo>
                  <a:cubicBezTo>
                    <a:pt x="3423" y="13057"/>
                    <a:pt x="3215" y="13091"/>
                    <a:pt x="3016" y="13109"/>
                  </a:cubicBezTo>
                  <a:lnTo>
                    <a:pt x="2990" y="13109"/>
                  </a:lnTo>
                  <a:cubicBezTo>
                    <a:pt x="2825" y="13100"/>
                    <a:pt x="2652" y="13091"/>
                    <a:pt x="2496" y="13057"/>
                  </a:cubicBezTo>
                  <a:cubicBezTo>
                    <a:pt x="2340" y="13022"/>
                    <a:pt x="2201" y="12961"/>
                    <a:pt x="2063" y="12901"/>
                  </a:cubicBezTo>
                  <a:cubicBezTo>
                    <a:pt x="1933" y="12831"/>
                    <a:pt x="1820" y="12745"/>
                    <a:pt x="1716" y="12649"/>
                  </a:cubicBezTo>
                  <a:cubicBezTo>
                    <a:pt x="1603" y="12545"/>
                    <a:pt x="1500" y="12424"/>
                    <a:pt x="1413" y="12294"/>
                  </a:cubicBezTo>
                  <a:cubicBezTo>
                    <a:pt x="1283" y="12086"/>
                    <a:pt x="1188" y="11870"/>
                    <a:pt x="1110" y="11644"/>
                  </a:cubicBezTo>
                  <a:cubicBezTo>
                    <a:pt x="997" y="11289"/>
                    <a:pt x="936" y="10917"/>
                    <a:pt x="910" y="10544"/>
                  </a:cubicBezTo>
                  <a:cubicBezTo>
                    <a:pt x="902" y="9994"/>
                    <a:pt x="953" y="9444"/>
                    <a:pt x="1072" y="8911"/>
                  </a:cubicBezTo>
                  <a:lnTo>
                    <a:pt x="1072" y="8911"/>
                  </a:lnTo>
                  <a:cubicBezTo>
                    <a:pt x="1071" y="8916"/>
                    <a:pt x="1069" y="8921"/>
                    <a:pt x="1068" y="8925"/>
                  </a:cubicBezTo>
                  <a:lnTo>
                    <a:pt x="1068" y="8925"/>
                  </a:lnTo>
                  <a:lnTo>
                    <a:pt x="1075" y="8881"/>
                  </a:lnTo>
                  <a:cubicBezTo>
                    <a:pt x="1075" y="8863"/>
                    <a:pt x="1084" y="8837"/>
                    <a:pt x="1092" y="8820"/>
                  </a:cubicBezTo>
                  <a:lnTo>
                    <a:pt x="1092" y="8820"/>
                  </a:lnTo>
                  <a:cubicBezTo>
                    <a:pt x="1092" y="8837"/>
                    <a:pt x="1084" y="8855"/>
                    <a:pt x="1084" y="8872"/>
                  </a:cubicBezTo>
                  <a:cubicBezTo>
                    <a:pt x="1326" y="7885"/>
                    <a:pt x="1690" y="6932"/>
                    <a:pt x="2167" y="6039"/>
                  </a:cubicBezTo>
                  <a:cubicBezTo>
                    <a:pt x="2946" y="4592"/>
                    <a:pt x="3882" y="3241"/>
                    <a:pt x="4956" y="1993"/>
                  </a:cubicBezTo>
                  <a:lnTo>
                    <a:pt x="4948" y="1985"/>
                  </a:lnTo>
                  <a:lnTo>
                    <a:pt x="4956" y="1976"/>
                  </a:ln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04" name="Google Shape;404;p39"/>
            <p:cNvSpPr/>
            <p:nvPr/>
          </p:nvSpPr>
          <p:spPr>
            <a:xfrm>
              <a:off x="4674800" y="2706950"/>
              <a:ext cx="105950" cy="194100"/>
            </a:xfrm>
            <a:custGeom>
              <a:avLst/>
              <a:gdLst/>
              <a:ahLst/>
              <a:cxnLst/>
              <a:rect l="l" t="t" r="r" b="b"/>
              <a:pathLst>
                <a:path w="4238" h="7764" extrusionOk="0">
                  <a:moveTo>
                    <a:pt x="3172" y="1"/>
                  </a:moveTo>
                  <a:cubicBezTo>
                    <a:pt x="3120" y="625"/>
                    <a:pt x="3198" y="1248"/>
                    <a:pt x="3267" y="1855"/>
                  </a:cubicBezTo>
                  <a:cubicBezTo>
                    <a:pt x="3354" y="2609"/>
                    <a:pt x="3466" y="3362"/>
                    <a:pt x="3501" y="4116"/>
                  </a:cubicBezTo>
                  <a:lnTo>
                    <a:pt x="3501" y="4073"/>
                  </a:lnTo>
                  <a:lnTo>
                    <a:pt x="3501" y="4073"/>
                  </a:lnTo>
                  <a:cubicBezTo>
                    <a:pt x="3535" y="4567"/>
                    <a:pt x="3509" y="5060"/>
                    <a:pt x="3423" y="5554"/>
                  </a:cubicBezTo>
                  <a:cubicBezTo>
                    <a:pt x="3371" y="5771"/>
                    <a:pt x="3293" y="5987"/>
                    <a:pt x="3198" y="6195"/>
                  </a:cubicBezTo>
                  <a:cubicBezTo>
                    <a:pt x="3120" y="6325"/>
                    <a:pt x="3033" y="6455"/>
                    <a:pt x="2929" y="6576"/>
                  </a:cubicBezTo>
                  <a:cubicBezTo>
                    <a:pt x="2834" y="6672"/>
                    <a:pt x="2730" y="6758"/>
                    <a:pt x="2626" y="6836"/>
                  </a:cubicBezTo>
                  <a:cubicBezTo>
                    <a:pt x="2557" y="6871"/>
                    <a:pt x="2487" y="6906"/>
                    <a:pt x="2418" y="6932"/>
                  </a:cubicBezTo>
                  <a:cubicBezTo>
                    <a:pt x="2375" y="6940"/>
                    <a:pt x="2323" y="6949"/>
                    <a:pt x="2279" y="6958"/>
                  </a:cubicBezTo>
                  <a:cubicBezTo>
                    <a:pt x="2269" y="6959"/>
                    <a:pt x="2260" y="6960"/>
                    <a:pt x="2250" y="6960"/>
                  </a:cubicBezTo>
                  <a:cubicBezTo>
                    <a:pt x="2210" y="6960"/>
                    <a:pt x="2174" y="6947"/>
                    <a:pt x="2132" y="6940"/>
                  </a:cubicBezTo>
                  <a:cubicBezTo>
                    <a:pt x="2080" y="6923"/>
                    <a:pt x="2019" y="6906"/>
                    <a:pt x="1967" y="6880"/>
                  </a:cubicBezTo>
                  <a:cubicBezTo>
                    <a:pt x="1881" y="6828"/>
                    <a:pt x="1794" y="6767"/>
                    <a:pt x="1716" y="6698"/>
                  </a:cubicBezTo>
                  <a:cubicBezTo>
                    <a:pt x="1552" y="6542"/>
                    <a:pt x="1404" y="6360"/>
                    <a:pt x="1283" y="6169"/>
                  </a:cubicBezTo>
                  <a:cubicBezTo>
                    <a:pt x="1110" y="5892"/>
                    <a:pt x="962" y="5597"/>
                    <a:pt x="858" y="5277"/>
                  </a:cubicBezTo>
                  <a:cubicBezTo>
                    <a:pt x="694" y="4740"/>
                    <a:pt x="590" y="4194"/>
                    <a:pt x="521" y="3640"/>
                  </a:cubicBezTo>
                  <a:cubicBezTo>
                    <a:pt x="451" y="3050"/>
                    <a:pt x="391" y="2461"/>
                    <a:pt x="356" y="1872"/>
                  </a:cubicBezTo>
                  <a:cubicBezTo>
                    <a:pt x="356" y="1728"/>
                    <a:pt x="356" y="1583"/>
                    <a:pt x="356" y="1439"/>
                  </a:cubicBezTo>
                  <a:lnTo>
                    <a:pt x="347" y="1439"/>
                  </a:lnTo>
                  <a:cubicBezTo>
                    <a:pt x="330" y="1552"/>
                    <a:pt x="313" y="1656"/>
                    <a:pt x="287" y="1760"/>
                  </a:cubicBezTo>
                  <a:cubicBezTo>
                    <a:pt x="243" y="2002"/>
                    <a:pt x="183" y="2245"/>
                    <a:pt x="139" y="2496"/>
                  </a:cubicBezTo>
                  <a:lnTo>
                    <a:pt x="131" y="2539"/>
                  </a:lnTo>
                  <a:cubicBezTo>
                    <a:pt x="61" y="2912"/>
                    <a:pt x="18" y="3284"/>
                    <a:pt x="9" y="3666"/>
                  </a:cubicBezTo>
                  <a:lnTo>
                    <a:pt x="9" y="3891"/>
                  </a:lnTo>
                  <a:cubicBezTo>
                    <a:pt x="1" y="4515"/>
                    <a:pt x="79" y="5130"/>
                    <a:pt x="243" y="5736"/>
                  </a:cubicBezTo>
                  <a:cubicBezTo>
                    <a:pt x="252" y="5762"/>
                    <a:pt x="261" y="5797"/>
                    <a:pt x="269" y="5823"/>
                  </a:cubicBezTo>
                  <a:cubicBezTo>
                    <a:pt x="555" y="6715"/>
                    <a:pt x="1231" y="7763"/>
                    <a:pt x="2245" y="7763"/>
                  </a:cubicBezTo>
                  <a:cubicBezTo>
                    <a:pt x="2331" y="7763"/>
                    <a:pt x="2409" y="7755"/>
                    <a:pt x="2496" y="7737"/>
                  </a:cubicBezTo>
                  <a:cubicBezTo>
                    <a:pt x="2782" y="7677"/>
                    <a:pt x="3050" y="7538"/>
                    <a:pt x="3267" y="7339"/>
                  </a:cubicBezTo>
                  <a:cubicBezTo>
                    <a:pt x="3466" y="7174"/>
                    <a:pt x="3639" y="6975"/>
                    <a:pt x="3778" y="6750"/>
                  </a:cubicBezTo>
                  <a:cubicBezTo>
                    <a:pt x="4038" y="6308"/>
                    <a:pt x="4185" y="5814"/>
                    <a:pt x="4211" y="5303"/>
                  </a:cubicBezTo>
                  <a:cubicBezTo>
                    <a:pt x="4237" y="4757"/>
                    <a:pt x="4203" y="4211"/>
                    <a:pt x="4090" y="3683"/>
                  </a:cubicBezTo>
                  <a:cubicBezTo>
                    <a:pt x="3986" y="3128"/>
                    <a:pt x="3839" y="2583"/>
                    <a:pt x="3683" y="2046"/>
                  </a:cubicBezTo>
                  <a:cubicBezTo>
                    <a:pt x="3501" y="1370"/>
                    <a:pt x="3276" y="694"/>
                    <a:pt x="3189" y="1"/>
                  </a:cubicBez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05" name="Google Shape;405;p39"/>
            <p:cNvSpPr/>
            <p:nvPr/>
          </p:nvSpPr>
          <p:spPr>
            <a:xfrm>
              <a:off x="4513875" y="1906475"/>
              <a:ext cx="197775" cy="88600"/>
            </a:xfrm>
            <a:custGeom>
              <a:avLst/>
              <a:gdLst/>
              <a:ahLst/>
              <a:cxnLst/>
              <a:rect l="l" t="t" r="r" b="b"/>
              <a:pathLst>
                <a:path w="7911" h="3544" extrusionOk="0">
                  <a:moveTo>
                    <a:pt x="3544" y="0"/>
                  </a:moveTo>
                  <a:cubicBezTo>
                    <a:pt x="2851" y="0"/>
                    <a:pt x="2158" y="78"/>
                    <a:pt x="1517" y="338"/>
                  </a:cubicBezTo>
                  <a:cubicBezTo>
                    <a:pt x="902" y="589"/>
                    <a:pt x="313" y="1040"/>
                    <a:pt x="96" y="1698"/>
                  </a:cubicBezTo>
                  <a:cubicBezTo>
                    <a:pt x="62" y="1793"/>
                    <a:pt x="36" y="1880"/>
                    <a:pt x="18" y="1975"/>
                  </a:cubicBezTo>
                  <a:cubicBezTo>
                    <a:pt x="1" y="2071"/>
                    <a:pt x="1" y="2166"/>
                    <a:pt x="1" y="2261"/>
                  </a:cubicBezTo>
                  <a:cubicBezTo>
                    <a:pt x="1" y="2408"/>
                    <a:pt x="27" y="2556"/>
                    <a:pt x="88" y="2694"/>
                  </a:cubicBezTo>
                  <a:cubicBezTo>
                    <a:pt x="140" y="2816"/>
                    <a:pt x="209" y="2937"/>
                    <a:pt x="296" y="3032"/>
                  </a:cubicBezTo>
                  <a:cubicBezTo>
                    <a:pt x="356" y="3102"/>
                    <a:pt x="417" y="3162"/>
                    <a:pt x="477" y="3214"/>
                  </a:cubicBezTo>
                  <a:cubicBezTo>
                    <a:pt x="555" y="3275"/>
                    <a:pt x="633" y="3327"/>
                    <a:pt x="720" y="3370"/>
                  </a:cubicBezTo>
                  <a:cubicBezTo>
                    <a:pt x="841" y="3431"/>
                    <a:pt x="963" y="3483"/>
                    <a:pt x="1093" y="3517"/>
                  </a:cubicBezTo>
                  <a:cubicBezTo>
                    <a:pt x="1586" y="3379"/>
                    <a:pt x="2089" y="3275"/>
                    <a:pt x="2591" y="3188"/>
                  </a:cubicBezTo>
                  <a:cubicBezTo>
                    <a:pt x="3354" y="3076"/>
                    <a:pt x="4125" y="3006"/>
                    <a:pt x="4896" y="2980"/>
                  </a:cubicBezTo>
                  <a:lnTo>
                    <a:pt x="5476" y="2980"/>
                  </a:lnTo>
                  <a:lnTo>
                    <a:pt x="5684" y="2920"/>
                  </a:lnTo>
                  <a:lnTo>
                    <a:pt x="5745" y="2902"/>
                  </a:lnTo>
                  <a:lnTo>
                    <a:pt x="5745" y="2885"/>
                  </a:lnTo>
                  <a:cubicBezTo>
                    <a:pt x="5260" y="2937"/>
                    <a:pt x="4774" y="2954"/>
                    <a:pt x="4289" y="2954"/>
                  </a:cubicBezTo>
                  <a:cubicBezTo>
                    <a:pt x="4081" y="2954"/>
                    <a:pt x="3873" y="2954"/>
                    <a:pt x="3666" y="2946"/>
                  </a:cubicBezTo>
                  <a:lnTo>
                    <a:pt x="3726" y="2946"/>
                  </a:lnTo>
                  <a:cubicBezTo>
                    <a:pt x="3059" y="2920"/>
                    <a:pt x="2383" y="2868"/>
                    <a:pt x="1742" y="2677"/>
                  </a:cubicBezTo>
                  <a:cubicBezTo>
                    <a:pt x="1578" y="2625"/>
                    <a:pt x="1422" y="2556"/>
                    <a:pt x="1283" y="2478"/>
                  </a:cubicBezTo>
                  <a:cubicBezTo>
                    <a:pt x="1240" y="2443"/>
                    <a:pt x="1196" y="2417"/>
                    <a:pt x="1162" y="2383"/>
                  </a:cubicBezTo>
                  <a:cubicBezTo>
                    <a:pt x="1145" y="2357"/>
                    <a:pt x="1127" y="2339"/>
                    <a:pt x="1110" y="2313"/>
                  </a:cubicBezTo>
                  <a:cubicBezTo>
                    <a:pt x="1093" y="2296"/>
                    <a:pt x="1093" y="2270"/>
                    <a:pt x="1084" y="2253"/>
                  </a:cubicBezTo>
                  <a:cubicBezTo>
                    <a:pt x="1084" y="2209"/>
                    <a:pt x="1075" y="2166"/>
                    <a:pt x="1075" y="2131"/>
                  </a:cubicBezTo>
                  <a:cubicBezTo>
                    <a:pt x="1093" y="2019"/>
                    <a:pt x="1110" y="1915"/>
                    <a:pt x="1145" y="1802"/>
                  </a:cubicBezTo>
                  <a:cubicBezTo>
                    <a:pt x="1171" y="1724"/>
                    <a:pt x="1205" y="1637"/>
                    <a:pt x="1248" y="1559"/>
                  </a:cubicBezTo>
                  <a:cubicBezTo>
                    <a:pt x="1309" y="1473"/>
                    <a:pt x="1378" y="1395"/>
                    <a:pt x="1448" y="1317"/>
                  </a:cubicBezTo>
                  <a:cubicBezTo>
                    <a:pt x="1560" y="1222"/>
                    <a:pt x="1673" y="1135"/>
                    <a:pt x="1803" y="1066"/>
                  </a:cubicBezTo>
                  <a:cubicBezTo>
                    <a:pt x="2115" y="910"/>
                    <a:pt x="2435" y="797"/>
                    <a:pt x="2773" y="719"/>
                  </a:cubicBezTo>
                  <a:lnTo>
                    <a:pt x="2773" y="719"/>
                  </a:lnTo>
                  <a:lnTo>
                    <a:pt x="2730" y="728"/>
                  </a:lnTo>
                  <a:lnTo>
                    <a:pt x="2730" y="728"/>
                  </a:lnTo>
                  <a:lnTo>
                    <a:pt x="2782" y="710"/>
                  </a:lnTo>
                  <a:lnTo>
                    <a:pt x="2825" y="702"/>
                  </a:lnTo>
                  <a:lnTo>
                    <a:pt x="2825" y="702"/>
                  </a:lnTo>
                  <a:lnTo>
                    <a:pt x="2791" y="710"/>
                  </a:lnTo>
                  <a:cubicBezTo>
                    <a:pt x="3424" y="580"/>
                    <a:pt x="4058" y="519"/>
                    <a:pt x="4699" y="519"/>
                  </a:cubicBezTo>
                  <a:cubicBezTo>
                    <a:pt x="4741" y="519"/>
                    <a:pt x="4784" y="519"/>
                    <a:pt x="4826" y="520"/>
                  </a:cubicBezTo>
                  <a:cubicBezTo>
                    <a:pt x="5034" y="520"/>
                    <a:pt x="5234" y="520"/>
                    <a:pt x="5442" y="529"/>
                  </a:cubicBezTo>
                  <a:lnTo>
                    <a:pt x="5433" y="529"/>
                  </a:lnTo>
                  <a:cubicBezTo>
                    <a:pt x="5901" y="546"/>
                    <a:pt x="6360" y="581"/>
                    <a:pt x="6828" y="641"/>
                  </a:cubicBezTo>
                  <a:cubicBezTo>
                    <a:pt x="7192" y="684"/>
                    <a:pt x="7555" y="762"/>
                    <a:pt x="7911" y="849"/>
                  </a:cubicBezTo>
                  <a:lnTo>
                    <a:pt x="7911" y="840"/>
                  </a:lnTo>
                  <a:cubicBezTo>
                    <a:pt x="7330" y="615"/>
                    <a:pt x="6741" y="433"/>
                    <a:pt x="6126" y="303"/>
                  </a:cubicBezTo>
                  <a:cubicBezTo>
                    <a:pt x="5346" y="121"/>
                    <a:pt x="4541" y="17"/>
                    <a:pt x="3735" y="0"/>
                  </a:cubicBezTo>
                  <a:close/>
                  <a:moveTo>
                    <a:pt x="4315" y="3292"/>
                  </a:moveTo>
                  <a:lnTo>
                    <a:pt x="4315" y="3292"/>
                  </a:lnTo>
                  <a:cubicBezTo>
                    <a:pt x="3979" y="3351"/>
                    <a:pt x="3651" y="3418"/>
                    <a:pt x="3323" y="3493"/>
                  </a:cubicBezTo>
                  <a:lnTo>
                    <a:pt x="3323" y="3493"/>
                  </a:lnTo>
                  <a:cubicBezTo>
                    <a:pt x="3330" y="3490"/>
                    <a:pt x="3338" y="3487"/>
                    <a:pt x="3345" y="3483"/>
                  </a:cubicBezTo>
                  <a:lnTo>
                    <a:pt x="3345" y="3483"/>
                  </a:lnTo>
                  <a:lnTo>
                    <a:pt x="3094" y="3543"/>
                  </a:lnTo>
                  <a:cubicBezTo>
                    <a:pt x="3510" y="3483"/>
                    <a:pt x="3917" y="3387"/>
                    <a:pt x="4315" y="3292"/>
                  </a:cubicBez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06" name="Google Shape;406;p39"/>
            <p:cNvSpPr/>
            <p:nvPr/>
          </p:nvSpPr>
          <p:spPr>
            <a:xfrm>
              <a:off x="4434625" y="1980975"/>
              <a:ext cx="288075" cy="159200"/>
            </a:xfrm>
            <a:custGeom>
              <a:avLst/>
              <a:gdLst/>
              <a:ahLst/>
              <a:cxnLst/>
              <a:rect l="l" t="t" r="r" b="b"/>
              <a:pathLst>
                <a:path w="11523" h="6368" extrusionOk="0">
                  <a:moveTo>
                    <a:pt x="3093" y="1707"/>
                  </a:moveTo>
                  <a:lnTo>
                    <a:pt x="3047" y="1733"/>
                  </a:lnTo>
                  <a:lnTo>
                    <a:pt x="3047" y="1733"/>
                  </a:lnTo>
                  <a:cubicBezTo>
                    <a:pt x="3062" y="1724"/>
                    <a:pt x="3078" y="1715"/>
                    <a:pt x="3093" y="1707"/>
                  </a:cubicBezTo>
                  <a:close/>
                  <a:moveTo>
                    <a:pt x="8560" y="0"/>
                  </a:moveTo>
                  <a:cubicBezTo>
                    <a:pt x="8395" y="0"/>
                    <a:pt x="8222" y="0"/>
                    <a:pt x="8057" y="9"/>
                  </a:cubicBezTo>
                  <a:cubicBezTo>
                    <a:pt x="7286" y="26"/>
                    <a:pt x="6515" y="96"/>
                    <a:pt x="5753" y="217"/>
                  </a:cubicBezTo>
                  <a:cubicBezTo>
                    <a:pt x="5250" y="295"/>
                    <a:pt x="4756" y="407"/>
                    <a:pt x="4263" y="537"/>
                  </a:cubicBezTo>
                  <a:cubicBezTo>
                    <a:pt x="3977" y="624"/>
                    <a:pt x="3691" y="719"/>
                    <a:pt x="3405" y="823"/>
                  </a:cubicBezTo>
                  <a:cubicBezTo>
                    <a:pt x="3050" y="953"/>
                    <a:pt x="2703" y="1109"/>
                    <a:pt x="2365" y="1291"/>
                  </a:cubicBezTo>
                  <a:cubicBezTo>
                    <a:pt x="2036" y="1464"/>
                    <a:pt x="1724" y="1664"/>
                    <a:pt x="1438" y="1898"/>
                  </a:cubicBezTo>
                  <a:cubicBezTo>
                    <a:pt x="884" y="2331"/>
                    <a:pt x="459" y="2894"/>
                    <a:pt x="208" y="3544"/>
                  </a:cubicBezTo>
                  <a:cubicBezTo>
                    <a:pt x="52" y="3933"/>
                    <a:pt x="0" y="4349"/>
                    <a:pt x="43" y="4765"/>
                  </a:cubicBezTo>
                  <a:cubicBezTo>
                    <a:pt x="104" y="5172"/>
                    <a:pt x="312" y="5545"/>
                    <a:pt x="633" y="5805"/>
                  </a:cubicBezTo>
                  <a:cubicBezTo>
                    <a:pt x="936" y="6047"/>
                    <a:pt x="1300" y="6212"/>
                    <a:pt x="1681" y="6281"/>
                  </a:cubicBezTo>
                  <a:cubicBezTo>
                    <a:pt x="1993" y="6342"/>
                    <a:pt x="2313" y="6368"/>
                    <a:pt x="2625" y="6368"/>
                  </a:cubicBezTo>
                  <a:lnTo>
                    <a:pt x="2859" y="6368"/>
                  </a:lnTo>
                  <a:cubicBezTo>
                    <a:pt x="3717" y="6333"/>
                    <a:pt x="4557" y="6160"/>
                    <a:pt x="5354" y="5839"/>
                  </a:cubicBezTo>
                  <a:cubicBezTo>
                    <a:pt x="5839" y="5649"/>
                    <a:pt x="6307" y="5415"/>
                    <a:pt x="6758" y="5138"/>
                  </a:cubicBezTo>
                  <a:cubicBezTo>
                    <a:pt x="7208" y="4860"/>
                    <a:pt x="7641" y="4557"/>
                    <a:pt x="8048" y="4219"/>
                  </a:cubicBezTo>
                  <a:cubicBezTo>
                    <a:pt x="8854" y="3552"/>
                    <a:pt x="9582" y="2807"/>
                    <a:pt x="10344" y="2097"/>
                  </a:cubicBezTo>
                  <a:lnTo>
                    <a:pt x="10344" y="2097"/>
                  </a:lnTo>
                  <a:cubicBezTo>
                    <a:pt x="10327" y="2114"/>
                    <a:pt x="10318" y="2123"/>
                    <a:pt x="10310" y="2131"/>
                  </a:cubicBezTo>
                  <a:cubicBezTo>
                    <a:pt x="10699" y="1768"/>
                    <a:pt x="11098" y="1404"/>
                    <a:pt x="11522" y="1066"/>
                  </a:cubicBezTo>
                  <a:lnTo>
                    <a:pt x="11514" y="1057"/>
                  </a:lnTo>
                  <a:cubicBezTo>
                    <a:pt x="10595" y="1516"/>
                    <a:pt x="9694" y="2019"/>
                    <a:pt x="8837" y="2573"/>
                  </a:cubicBezTo>
                  <a:cubicBezTo>
                    <a:pt x="7936" y="3128"/>
                    <a:pt x="7043" y="3682"/>
                    <a:pt x="6116" y="4193"/>
                  </a:cubicBezTo>
                  <a:lnTo>
                    <a:pt x="6160" y="4167"/>
                  </a:lnTo>
                  <a:lnTo>
                    <a:pt x="6082" y="4211"/>
                  </a:lnTo>
                  <a:lnTo>
                    <a:pt x="6116" y="4193"/>
                  </a:lnTo>
                  <a:lnTo>
                    <a:pt x="6116" y="4193"/>
                  </a:lnTo>
                  <a:lnTo>
                    <a:pt x="6056" y="4228"/>
                  </a:lnTo>
                  <a:lnTo>
                    <a:pt x="6056" y="4228"/>
                  </a:lnTo>
                  <a:lnTo>
                    <a:pt x="6082" y="4211"/>
                  </a:lnTo>
                  <a:lnTo>
                    <a:pt x="6030" y="4237"/>
                  </a:lnTo>
                  <a:lnTo>
                    <a:pt x="6056" y="4228"/>
                  </a:lnTo>
                  <a:lnTo>
                    <a:pt x="6056" y="4228"/>
                  </a:lnTo>
                  <a:cubicBezTo>
                    <a:pt x="5415" y="4575"/>
                    <a:pt x="4730" y="4843"/>
                    <a:pt x="4020" y="5025"/>
                  </a:cubicBezTo>
                  <a:cubicBezTo>
                    <a:pt x="3526" y="5138"/>
                    <a:pt x="3015" y="5198"/>
                    <a:pt x="2495" y="5198"/>
                  </a:cubicBezTo>
                  <a:lnTo>
                    <a:pt x="2374" y="5198"/>
                  </a:lnTo>
                  <a:cubicBezTo>
                    <a:pt x="2123" y="5190"/>
                    <a:pt x="1871" y="5146"/>
                    <a:pt x="1629" y="5086"/>
                  </a:cubicBezTo>
                  <a:cubicBezTo>
                    <a:pt x="1534" y="5051"/>
                    <a:pt x="1438" y="5008"/>
                    <a:pt x="1343" y="4956"/>
                  </a:cubicBezTo>
                  <a:cubicBezTo>
                    <a:pt x="1300" y="4921"/>
                    <a:pt x="1256" y="4886"/>
                    <a:pt x="1213" y="4843"/>
                  </a:cubicBezTo>
                  <a:cubicBezTo>
                    <a:pt x="1170" y="4808"/>
                    <a:pt x="1152" y="4765"/>
                    <a:pt x="1126" y="4730"/>
                  </a:cubicBezTo>
                  <a:cubicBezTo>
                    <a:pt x="1100" y="4670"/>
                    <a:pt x="1074" y="4609"/>
                    <a:pt x="1057" y="4540"/>
                  </a:cubicBezTo>
                  <a:cubicBezTo>
                    <a:pt x="1040" y="4453"/>
                    <a:pt x="1031" y="4358"/>
                    <a:pt x="1031" y="4263"/>
                  </a:cubicBezTo>
                  <a:cubicBezTo>
                    <a:pt x="1048" y="3864"/>
                    <a:pt x="1170" y="3483"/>
                    <a:pt x="1395" y="3145"/>
                  </a:cubicBezTo>
                  <a:cubicBezTo>
                    <a:pt x="1542" y="2929"/>
                    <a:pt x="1716" y="2729"/>
                    <a:pt x="1906" y="2539"/>
                  </a:cubicBezTo>
                  <a:cubicBezTo>
                    <a:pt x="2241" y="2236"/>
                    <a:pt x="2623" y="1972"/>
                    <a:pt x="3022" y="1747"/>
                  </a:cubicBezTo>
                  <a:lnTo>
                    <a:pt x="3022" y="1747"/>
                  </a:lnTo>
                  <a:cubicBezTo>
                    <a:pt x="4034" y="1212"/>
                    <a:pt x="5149" y="849"/>
                    <a:pt x="6264" y="572"/>
                  </a:cubicBezTo>
                  <a:lnTo>
                    <a:pt x="6473" y="520"/>
                  </a:lnTo>
                  <a:lnTo>
                    <a:pt x="6473" y="520"/>
                  </a:lnTo>
                  <a:cubicBezTo>
                    <a:pt x="6467" y="522"/>
                    <a:pt x="6461" y="526"/>
                    <a:pt x="6454" y="529"/>
                  </a:cubicBezTo>
                  <a:cubicBezTo>
                    <a:pt x="6801" y="451"/>
                    <a:pt x="7139" y="381"/>
                    <a:pt x="7485" y="321"/>
                  </a:cubicBezTo>
                  <a:cubicBezTo>
                    <a:pt x="7763" y="269"/>
                    <a:pt x="8048" y="234"/>
                    <a:pt x="8334" y="191"/>
                  </a:cubicBezTo>
                  <a:cubicBezTo>
                    <a:pt x="8845" y="130"/>
                    <a:pt x="9365" y="87"/>
                    <a:pt x="9885" y="87"/>
                  </a:cubicBezTo>
                  <a:lnTo>
                    <a:pt x="9885" y="78"/>
                  </a:lnTo>
                  <a:cubicBezTo>
                    <a:pt x="9469" y="35"/>
                    <a:pt x="9053" y="9"/>
                    <a:pt x="8638" y="9"/>
                  </a:cubicBezTo>
                  <a:lnTo>
                    <a:pt x="8560" y="9"/>
                  </a:lnTo>
                  <a:lnTo>
                    <a:pt x="8560" y="0"/>
                  </a:ln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07" name="Google Shape;407;p39"/>
            <p:cNvSpPr/>
            <p:nvPr/>
          </p:nvSpPr>
          <p:spPr>
            <a:xfrm>
              <a:off x="3827975" y="2166575"/>
              <a:ext cx="242150" cy="142975"/>
            </a:xfrm>
            <a:custGeom>
              <a:avLst/>
              <a:gdLst/>
              <a:ahLst/>
              <a:cxnLst/>
              <a:rect l="l" t="t" r="r" b="b"/>
              <a:pathLst>
                <a:path w="9686" h="5719" extrusionOk="0">
                  <a:moveTo>
                    <a:pt x="8456" y="35"/>
                  </a:moveTo>
                  <a:lnTo>
                    <a:pt x="8456" y="35"/>
                  </a:lnTo>
                  <a:cubicBezTo>
                    <a:pt x="8568" y="87"/>
                    <a:pt x="8681" y="139"/>
                    <a:pt x="8802" y="174"/>
                  </a:cubicBezTo>
                  <a:lnTo>
                    <a:pt x="8793" y="174"/>
                  </a:lnTo>
                  <a:cubicBezTo>
                    <a:pt x="8837" y="191"/>
                    <a:pt x="8889" y="200"/>
                    <a:pt x="8941" y="209"/>
                  </a:cubicBezTo>
                  <a:cubicBezTo>
                    <a:pt x="9183" y="200"/>
                    <a:pt x="9434" y="191"/>
                    <a:pt x="9686" y="191"/>
                  </a:cubicBezTo>
                  <a:lnTo>
                    <a:pt x="9686" y="183"/>
                  </a:lnTo>
                  <a:cubicBezTo>
                    <a:pt x="9279" y="113"/>
                    <a:pt x="8871" y="70"/>
                    <a:pt x="8456" y="35"/>
                  </a:cubicBezTo>
                  <a:close/>
                  <a:moveTo>
                    <a:pt x="7537" y="3215"/>
                  </a:moveTo>
                  <a:lnTo>
                    <a:pt x="7494" y="3250"/>
                  </a:lnTo>
                  <a:lnTo>
                    <a:pt x="7537" y="3224"/>
                  </a:lnTo>
                  <a:lnTo>
                    <a:pt x="7537" y="3215"/>
                  </a:lnTo>
                  <a:close/>
                  <a:moveTo>
                    <a:pt x="7211" y="0"/>
                  </a:moveTo>
                  <a:cubicBezTo>
                    <a:pt x="6384" y="0"/>
                    <a:pt x="5558" y="87"/>
                    <a:pt x="4748" y="261"/>
                  </a:cubicBezTo>
                  <a:cubicBezTo>
                    <a:pt x="3864" y="434"/>
                    <a:pt x="3024" y="746"/>
                    <a:pt x="2244" y="1188"/>
                  </a:cubicBezTo>
                  <a:cubicBezTo>
                    <a:pt x="1525" y="1569"/>
                    <a:pt x="918" y="2123"/>
                    <a:pt x="477" y="2799"/>
                  </a:cubicBezTo>
                  <a:cubicBezTo>
                    <a:pt x="260" y="3137"/>
                    <a:pt x="69" y="3501"/>
                    <a:pt x="43" y="3908"/>
                  </a:cubicBezTo>
                  <a:cubicBezTo>
                    <a:pt x="0" y="4281"/>
                    <a:pt x="121" y="4653"/>
                    <a:pt x="364" y="4939"/>
                  </a:cubicBezTo>
                  <a:cubicBezTo>
                    <a:pt x="624" y="5216"/>
                    <a:pt x="953" y="5424"/>
                    <a:pt x="1317" y="5528"/>
                  </a:cubicBezTo>
                  <a:cubicBezTo>
                    <a:pt x="1533" y="5597"/>
                    <a:pt x="1759" y="5649"/>
                    <a:pt x="1993" y="5684"/>
                  </a:cubicBezTo>
                  <a:cubicBezTo>
                    <a:pt x="2183" y="5710"/>
                    <a:pt x="2374" y="5719"/>
                    <a:pt x="2564" y="5719"/>
                  </a:cubicBezTo>
                  <a:lnTo>
                    <a:pt x="2729" y="5719"/>
                  </a:lnTo>
                  <a:cubicBezTo>
                    <a:pt x="3188" y="5701"/>
                    <a:pt x="3647" y="5623"/>
                    <a:pt x="4089" y="5485"/>
                  </a:cubicBezTo>
                  <a:cubicBezTo>
                    <a:pt x="4557" y="5337"/>
                    <a:pt x="5007" y="5147"/>
                    <a:pt x="5432" y="4904"/>
                  </a:cubicBezTo>
                  <a:cubicBezTo>
                    <a:pt x="5605" y="4809"/>
                    <a:pt x="5770" y="4714"/>
                    <a:pt x="5934" y="4601"/>
                  </a:cubicBezTo>
                  <a:cubicBezTo>
                    <a:pt x="6151" y="4307"/>
                    <a:pt x="6402" y="4029"/>
                    <a:pt x="6688" y="3787"/>
                  </a:cubicBezTo>
                  <a:lnTo>
                    <a:pt x="6688" y="3787"/>
                  </a:lnTo>
                  <a:cubicBezTo>
                    <a:pt x="6619" y="3830"/>
                    <a:pt x="6558" y="3865"/>
                    <a:pt x="6489" y="3899"/>
                  </a:cubicBezTo>
                  <a:lnTo>
                    <a:pt x="6506" y="3891"/>
                  </a:lnTo>
                  <a:lnTo>
                    <a:pt x="6506" y="3891"/>
                  </a:lnTo>
                  <a:cubicBezTo>
                    <a:pt x="5831" y="4246"/>
                    <a:pt x="5103" y="4523"/>
                    <a:pt x="4358" y="4705"/>
                  </a:cubicBezTo>
                  <a:cubicBezTo>
                    <a:pt x="4384" y="4696"/>
                    <a:pt x="4410" y="4688"/>
                    <a:pt x="4444" y="4679"/>
                  </a:cubicBezTo>
                  <a:lnTo>
                    <a:pt x="4444" y="4679"/>
                  </a:lnTo>
                  <a:cubicBezTo>
                    <a:pt x="3916" y="4800"/>
                    <a:pt x="3379" y="4870"/>
                    <a:pt x="2842" y="4870"/>
                  </a:cubicBezTo>
                  <a:lnTo>
                    <a:pt x="2746" y="4870"/>
                  </a:lnTo>
                  <a:cubicBezTo>
                    <a:pt x="2374" y="4861"/>
                    <a:pt x="2010" y="4800"/>
                    <a:pt x="1663" y="4705"/>
                  </a:cubicBezTo>
                  <a:cubicBezTo>
                    <a:pt x="1507" y="4653"/>
                    <a:pt x="1360" y="4592"/>
                    <a:pt x="1230" y="4514"/>
                  </a:cubicBezTo>
                  <a:cubicBezTo>
                    <a:pt x="1161" y="4471"/>
                    <a:pt x="1109" y="4428"/>
                    <a:pt x="1057" y="4376"/>
                  </a:cubicBezTo>
                  <a:cubicBezTo>
                    <a:pt x="1022" y="4341"/>
                    <a:pt x="996" y="4298"/>
                    <a:pt x="970" y="4263"/>
                  </a:cubicBezTo>
                  <a:cubicBezTo>
                    <a:pt x="953" y="4229"/>
                    <a:pt x="936" y="4185"/>
                    <a:pt x="927" y="4142"/>
                  </a:cubicBezTo>
                  <a:cubicBezTo>
                    <a:pt x="918" y="4090"/>
                    <a:pt x="910" y="4038"/>
                    <a:pt x="910" y="3977"/>
                  </a:cubicBezTo>
                  <a:cubicBezTo>
                    <a:pt x="918" y="3891"/>
                    <a:pt x="936" y="3804"/>
                    <a:pt x="962" y="3717"/>
                  </a:cubicBezTo>
                  <a:cubicBezTo>
                    <a:pt x="1031" y="3535"/>
                    <a:pt x="1109" y="3354"/>
                    <a:pt x="1213" y="3189"/>
                  </a:cubicBezTo>
                  <a:cubicBezTo>
                    <a:pt x="1386" y="2929"/>
                    <a:pt x="1585" y="2686"/>
                    <a:pt x="1811" y="2470"/>
                  </a:cubicBezTo>
                  <a:cubicBezTo>
                    <a:pt x="2166" y="2149"/>
                    <a:pt x="2556" y="1872"/>
                    <a:pt x="2980" y="1656"/>
                  </a:cubicBezTo>
                  <a:cubicBezTo>
                    <a:pt x="3873" y="1188"/>
                    <a:pt x="4843" y="884"/>
                    <a:pt x="5822" y="659"/>
                  </a:cubicBezTo>
                  <a:cubicBezTo>
                    <a:pt x="5821" y="659"/>
                    <a:pt x="5820" y="659"/>
                    <a:pt x="5819" y="659"/>
                  </a:cubicBezTo>
                  <a:lnTo>
                    <a:pt x="5819" y="659"/>
                  </a:lnTo>
                  <a:cubicBezTo>
                    <a:pt x="6722" y="452"/>
                    <a:pt x="7640" y="311"/>
                    <a:pt x="8559" y="243"/>
                  </a:cubicBezTo>
                  <a:cubicBezTo>
                    <a:pt x="8360" y="217"/>
                    <a:pt x="8161" y="174"/>
                    <a:pt x="7970" y="113"/>
                  </a:cubicBezTo>
                  <a:cubicBezTo>
                    <a:pt x="7858" y="87"/>
                    <a:pt x="7762" y="53"/>
                    <a:pt x="7658" y="9"/>
                  </a:cubicBezTo>
                  <a:lnTo>
                    <a:pt x="7373" y="9"/>
                  </a:lnTo>
                  <a:lnTo>
                    <a:pt x="7381" y="1"/>
                  </a:lnTo>
                  <a:lnTo>
                    <a:pt x="7329" y="1"/>
                  </a:lnTo>
                  <a:cubicBezTo>
                    <a:pt x="7290" y="0"/>
                    <a:pt x="7251" y="0"/>
                    <a:pt x="7211" y="0"/>
                  </a:cubicBez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08" name="Google Shape;408;p39"/>
            <p:cNvSpPr/>
            <p:nvPr/>
          </p:nvSpPr>
          <p:spPr>
            <a:xfrm>
              <a:off x="3957050" y="2239800"/>
              <a:ext cx="148375" cy="130175"/>
            </a:xfrm>
            <a:custGeom>
              <a:avLst/>
              <a:gdLst/>
              <a:ahLst/>
              <a:cxnLst/>
              <a:rect l="l" t="t" r="r" b="b"/>
              <a:pathLst>
                <a:path w="5935" h="5207" extrusionOk="0">
                  <a:moveTo>
                    <a:pt x="3249" y="0"/>
                  </a:moveTo>
                  <a:cubicBezTo>
                    <a:pt x="2955" y="61"/>
                    <a:pt x="2660" y="156"/>
                    <a:pt x="2383" y="295"/>
                  </a:cubicBezTo>
                  <a:lnTo>
                    <a:pt x="2340" y="321"/>
                  </a:lnTo>
                  <a:cubicBezTo>
                    <a:pt x="2045" y="468"/>
                    <a:pt x="1776" y="641"/>
                    <a:pt x="1525" y="858"/>
                  </a:cubicBezTo>
                  <a:cubicBezTo>
                    <a:pt x="1239" y="1100"/>
                    <a:pt x="988" y="1369"/>
                    <a:pt x="780" y="1672"/>
                  </a:cubicBezTo>
                  <a:lnTo>
                    <a:pt x="771" y="1681"/>
                  </a:lnTo>
                  <a:cubicBezTo>
                    <a:pt x="486" y="2088"/>
                    <a:pt x="278" y="2530"/>
                    <a:pt x="148" y="2998"/>
                  </a:cubicBezTo>
                  <a:cubicBezTo>
                    <a:pt x="26" y="3431"/>
                    <a:pt x="0" y="3942"/>
                    <a:pt x="208" y="4349"/>
                  </a:cubicBezTo>
                  <a:cubicBezTo>
                    <a:pt x="312" y="4566"/>
                    <a:pt x="486" y="4756"/>
                    <a:pt x="685" y="4895"/>
                  </a:cubicBezTo>
                  <a:cubicBezTo>
                    <a:pt x="884" y="5016"/>
                    <a:pt x="1101" y="5111"/>
                    <a:pt x="1335" y="5163"/>
                  </a:cubicBezTo>
                  <a:cubicBezTo>
                    <a:pt x="1473" y="5198"/>
                    <a:pt x="1612" y="5207"/>
                    <a:pt x="1750" y="5207"/>
                  </a:cubicBezTo>
                  <a:lnTo>
                    <a:pt x="1924" y="5207"/>
                  </a:lnTo>
                  <a:cubicBezTo>
                    <a:pt x="2132" y="5189"/>
                    <a:pt x="2348" y="5146"/>
                    <a:pt x="2547" y="5077"/>
                  </a:cubicBezTo>
                  <a:cubicBezTo>
                    <a:pt x="2955" y="4938"/>
                    <a:pt x="3327" y="4730"/>
                    <a:pt x="3665" y="4470"/>
                  </a:cubicBezTo>
                  <a:cubicBezTo>
                    <a:pt x="4020" y="4193"/>
                    <a:pt x="4349" y="3890"/>
                    <a:pt x="4653" y="3552"/>
                  </a:cubicBezTo>
                  <a:cubicBezTo>
                    <a:pt x="4930" y="3240"/>
                    <a:pt x="5190" y="2902"/>
                    <a:pt x="5432" y="2556"/>
                  </a:cubicBezTo>
                  <a:cubicBezTo>
                    <a:pt x="5614" y="2278"/>
                    <a:pt x="5788" y="2001"/>
                    <a:pt x="5935" y="1707"/>
                  </a:cubicBezTo>
                  <a:lnTo>
                    <a:pt x="5926" y="1707"/>
                  </a:lnTo>
                  <a:cubicBezTo>
                    <a:pt x="5640" y="2071"/>
                    <a:pt x="5328" y="2408"/>
                    <a:pt x="4991" y="2729"/>
                  </a:cubicBezTo>
                  <a:lnTo>
                    <a:pt x="4965" y="2746"/>
                  </a:lnTo>
                  <a:cubicBezTo>
                    <a:pt x="4453" y="3240"/>
                    <a:pt x="3882" y="3665"/>
                    <a:pt x="3267" y="4028"/>
                  </a:cubicBezTo>
                  <a:cubicBezTo>
                    <a:pt x="2963" y="4193"/>
                    <a:pt x="2643" y="4314"/>
                    <a:pt x="2305" y="4410"/>
                  </a:cubicBezTo>
                  <a:cubicBezTo>
                    <a:pt x="2149" y="4436"/>
                    <a:pt x="1976" y="4453"/>
                    <a:pt x="1811" y="4462"/>
                  </a:cubicBezTo>
                  <a:cubicBezTo>
                    <a:pt x="1681" y="4444"/>
                    <a:pt x="1551" y="4427"/>
                    <a:pt x="1421" y="4392"/>
                  </a:cubicBezTo>
                  <a:cubicBezTo>
                    <a:pt x="1326" y="4358"/>
                    <a:pt x="1222" y="4314"/>
                    <a:pt x="1127" y="4254"/>
                  </a:cubicBezTo>
                  <a:cubicBezTo>
                    <a:pt x="1075" y="4219"/>
                    <a:pt x="1023" y="4176"/>
                    <a:pt x="971" y="4132"/>
                  </a:cubicBezTo>
                  <a:cubicBezTo>
                    <a:pt x="936" y="4089"/>
                    <a:pt x="910" y="4046"/>
                    <a:pt x="875" y="3994"/>
                  </a:cubicBezTo>
                  <a:cubicBezTo>
                    <a:pt x="849" y="3925"/>
                    <a:pt x="823" y="3855"/>
                    <a:pt x="797" y="3777"/>
                  </a:cubicBezTo>
                  <a:cubicBezTo>
                    <a:pt x="780" y="3665"/>
                    <a:pt x="771" y="3543"/>
                    <a:pt x="771" y="3422"/>
                  </a:cubicBezTo>
                  <a:cubicBezTo>
                    <a:pt x="788" y="3137"/>
                    <a:pt x="845" y="2861"/>
                    <a:pt x="927" y="2585"/>
                  </a:cubicBezTo>
                  <a:lnTo>
                    <a:pt x="927" y="2585"/>
                  </a:lnTo>
                  <a:cubicBezTo>
                    <a:pt x="927" y="2586"/>
                    <a:pt x="927" y="2588"/>
                    <a:pt x="927" y="2590"/>
                  </a:cubicBezTo>
                  <a:lnTo>
                    <a:pt x="936" y="2556"/>
                  </a:lnTo>
                  <a:lnTo>
                    <a:pt x="936" y="2556"/>
                  </a:lnTo>
                  <a:cubicBezTo>
                    <a:pt x="933" y="2565"/>
                    <a:pt x="930" y="2575"/>
                    <a:pt x="927" y="2585"/>
                  </a:cubicBezTo>
                  <a:lnTo>
                    <a:pt x="927" y="2585"/>
                  </a:lnTo>
                  <a:cubicBezTo>
                    <a:pt x="928" y="2571"/>
                    <a:pt x="928" y="2563"/>
                    <a:pt x="936" y="2556"/>
                  </a:cubicBezTo>
                  <a:lnTo>
                    <a:pt x="936" y="2556"/>
                  </a:lnTo>
                  <a:cubicBezTo>
                    <a:pt x="936" y="2556"/>
                    <a:pt x="936" y="2556"/>
                    <a:pt x="936" y="2556"/>
                  </a:cubicBezTo>
                  <a:lnTo>
                    <a:pt x="940" y="2535"/>
                  </a:lnTo>
                  <a:lnTo>
                    <a:pt x="940" y="2535"/>
                  </a:lnTo>
                  <a:cubicBezTo>
                    <a:pt x="1052" y="2210"/>
                    <a:pt x="1190" y="1911"/>
                    <a:pt x="1369" y="1620"/>
                  </a:cubicBezTo>
                  <a:cubicBezTo>
                    <a:pt x="1577" y="1300"/>
                    <a:pt x="1820" y="1005"/>
                    <a:pt x="2097" y="736"/>
                  </a:cubicBezTo>
                  <a:cubicBezTo>
                    <a:pt x="2314" y="537"/>
                    <a:pt x="2556" y="364"/>
                    <a:pt x="2807" y="225"/>
                  </a:cubicBezTo>
                  <a:lnTo>
                    <a:pt x="2799" y="225"/>
                  </a:lnTo>
                  <a:cubicBezTo>
                    <a:pt x="2946" y="147"/>
                    <a:pt x="3102" y="78"/>
                    <a:pt x="3258" y="26"/>
                  </a:cubicBezTo>
                  <a:lnTo>
                    <a:pt x="3258" y="17"/>
                  </a:lnTo>
                  <a:lnTo>
                    <a:pt x="3249" y="0"/>
                  </a:ln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09" name="Google Shape;409;p39"/>
            <p:cNvSpPr/>
            <p:nvPr/>
          </p:nvSpPr>
          <p:spPr>
            <a:xfrm>
              <a:off x="3990175" y="2098125"/>
              <a:ext cx="97725" cy="74775"/>
            </a:xfrm>
            <a:custGeom>
              <a:avLst/>
              <a:gdLst/>
              <a:ahLst/>
              <a:cxnLst/>
              <a:rect l="l" t="t" r="r" b="b"/>
              <a:pathLst>
                <a:path w="3909" h="2991" extrusionOk="0">
                  <a:moveTo>
                    <a:pt x="1262" y="1"/>
                  </a:moveTo>
                  <a:cubicBezTo>
                    <a:pt x="973" y="1"/>
                    <a:pt x="693" y="95"/>
                    <a:pt x="460" y="261"/>
                  </a:cubicBezTo>
                  <a:cubicBezTo>
                    <a:pt x="183" y="495"/>
                    <a:pt x="18" y="824"/>
                    <a:pt x="10" y="1188"/>
                  </a:cubicBezTo>
                  <a:cubicBezTo>
                    <a:pt x="1" y="1387"/>
                    <a:pt x="36" y="1595"/>
                    <a:pt x="114" y="1786"/>
                  </a:cubicBezTo>
                  <a:cubicBezTo>
                    <a:pt x="200" y="1968"/>
                    <a:pt x="313" y="2132"/>
                    <a:pt x="460" y="2271"/>
                  </a:cubicBezTo>
                  <a:cubicBezTo>
                    <a:pt x="599" y="2410"/>
                    <a:pt x="763" y="2531"/>
                    <a:pt x="937" y="2626"/>
                  </a:cubicBezTo>
                  <a:cubicBezTo>
                    <a:pt x="1015" y="2669"/>
                    <a:pt x="1093" y="2704"/>
                    <a:pt x="1179" y="2739"/>
                  </a:cubicBezTo>
                  <a:cubicBezTo>
                    <a:pt x="1283" y="2782"/>
                    <a:pt x="1387" y="2817"/>
                    <a:pt x="1491" y="2851"/>
                  </a:cubicBezTo>
                  <a:cubicBezTo>
                    <a:pt x="1682" y="2903"/>
                    <a:pt x="1881" y="2947"/>
                    <a:pt x="2080" y="2973"/>
                  </a:cubicBezTo>
                  <a:cubicBezTo>
                    <a:pt x="2201" y="2981"/>
                    <a:pt x="2314" y="2990"/>
                    <a:pt x="2427" y="2990"/>
                  </a:cubicBezTo>
                  <a:lnTo>
                    <a:pt x="2583" y="2990"/>
                  </a:lnTo>
                  <a:lnTo>
                    <a:pt x="2583" y="2981"/>
                  </a:lnTo>
                  <a:cubicBezTo>
                    <a:pt x="2531" y="2973"/>
                    <a:pt x="2487" y="2964"/>
                    <a:pt x="2444" y="2955"/>
                  </a:cubicBezTo>
                  <a:cubicBezTo>
                    <a:pt x="2401" y="2947"/>
                    <a:pt x="2349" y="2929"/>
                    <a:pt x="2297" y="2912"/>
                  </a:cubicBezTo>
                  <a:lnTo>
                    <a:pt x="2305" y="2912"/>
                  </a:lnTo>
                  <a:cubicBezTo>
                    <a:pt x="2184" y="2877"/>
                    <a:pt x="2071" y="2834"/>
                    <a:pt x="1959" y="2773"/>
                  </a:cubicBezTo>
                  <a:cubicBezTo>
                    <a:pt x="1604" y="2609"/>
                    <a:pt x="1274" y="2375"/>
                    <a:pt x="997" y="2089"/>
                  </a:cubicBezTo>
                  <a:cubicBezTo>
                    <a:pt x="885" y="1968"/>
                    <a:pt x="789" y="1838"/>
                    <a:pt x="711" y="1699"/>
                  </a:cubicBezTo>
                  <a:cubicBezTo>
                    <a:pt x="668" y="1621"/>
                    <a:pt x="633" y="1535"/>
                    <a:pt x="616" y="1457"/>
                  </a:cubicBezTo>
                  <a:cubicBezTo>
                    <a:pt x="599" y="1379"/>
                    <a:pt x="590" y="1301"/>
                    <a:pt x="590" y="1231"/>
                  </a:cubicBezTo>
                  <a:cubicBezTo>
                    <a:pt x="599" y="1127"/>
                    <a:pt x="616" y="1032"/>
                    <a:pt x="642" y="937"/>
                  </a:cubicBezTo>
                  <a:cubicBezTo>
                    <a:pt x="668" y="868"/>
                    <a:pt x="703" y="790"/>
                    <a:pt x="746" y="720"/>
                  </a:cubicBezTo>
                  <a:cubicBezTo>
                    <a:pt x="772" y="686"/>
                    <a:pt x="798" y="651"/>
                    <a:pt x="833" y="616"/>
                  </a:cubicBezTo>
                  <a:cubicBezTo>
                    <a:pt x="876" y="582"/>
                    <a:pt x="919" y="547"/>
                    <a:pt x="971" y="521"/>
                  </a:cubicBezTo>
                  <a:cubicBezTo>
                    <a:pt x="1041" y="486"/>
                    <a:pt x="1119" y="460"/>
                    <a:pt x="1188" y="434"/>
                  </a:cubicBezTo>
                  <a:cubicBezTo>
                    <a:pt x="1318" y="408"/>
                    <a:pt x="1439" y="400"/>
                    <a:pt x="1569" y="400"/>
                  </a:cubicBezTo>
                  <a:lnTo>
                    <a:pt x="1612" y="400"/>
                  </a:lnTo>
                  <a:cubicBezTo>
                    <a:pt x="1933" y="417"/>
                    <a:pt x="2245" y="478"/>
                    <a:pt x="2548" y="564"/>
                  </a:cubicBezTo>
                  <a:lnTo>
                    <a:pt x="2574" y="573"/>
                  </a:lnTo>
                  <a:lnTo>
                    <a:pt x="2565" y="573"/>
                  </a:lnTo>
                  <a:cubicBezTo>
                    <a:pt x="2972" y="703"/>
                    <a:pt x="3362" y="876"/>
                    <a:pt x="3726" y="1093"/>
                  </a:cubicBezTo>
                  <a:cubicBezTo>
                    <a:pt x="3787" y="1136"/>
                    <a:pt x="3847" y="1171"/>
                    <a:pt x="3899" y="1214"/>
                  </a:cubicBezTo>
                  <a:lnTo>
                    <a:pt x="3908" y="1205"/>
                  </a:lnTo>
                  <a:cubicBezTo>
                    <a:pt x="3709" y="1015"/>
                    <a:pt x="3484" y="850"/>
                    <a:pt x="3250" y="703"/>
                  </a:cubicBezTo>
                  <a:cubicBezTo>
                    <a:pt x="2955" y="521"/>
                    <a:pt x="2643" y="365"/>
                    <a:pt x="2314" y="235"/>
                  </a:cubicBezTo>
                  <a:cubicBezTo>
                    <a:pt x="1994" y="96"/>
                    <a:pt x="1647" y="27"/>
                    <a:pt x="1300" y="18"/>
                  </a:cubicBezTo>
                  <a:lnTo>
                    <a:pt x="1300" y="1"/>
                  </a:lnTo>
                  <a:cubicBezTo>
                    <a:pt x="1288" y="1"/>
                    <a:pt x="1275" y="1"/>
                    <a:pt x="1262" y="1"/>
                  </a:cubicBez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10" name="Google Shape;410;p39"/>
            <p:cNvSpPr/>
            <p:nvPr/>
          </p:nvSpPr>
          <p:spPr>
            <a:xfrm>
              <a:off x="3992775" y="2503150"/>
              <a:ext cx="273375" cy="195600"/>
            </a:xfrm>
            <a:custGeom>
              <a:avLst/>
              <a:gdLst/>
              <a:ahLst/>
              <a:cxnLst/>
              <a:rect l="l" t="t" r="r" b="b"/>
              <a:pathLst>
                <a:path w="10935" h="7824" extrusionOk="0">
                  <a:moveTo>
                    <a:pt x="9583" y="1"/>
                  </a:moveTo>
                  <a:cubicBezTo>
                    <a:pt x="8924" y="1"/>
                    <a:pt x="8257" y="87"/>
                    <a:pt x="7616" y="243"/>
                  </a:cubicBezTo>
                  <a:cubicBezTo>
                    <a:pt x="7469" y="278"/>
                    <a:pt x="7321" y="313"/>
                    <a:pt x="7183" y="347"/>
                  </a:cubicBezTo>
                  <a:lnTo>
                    <a:pt x="7365" y="347"/>
                  </a:lnTo>
                  <a:cubicBezTo>
                    <a:pt x="7729" y="347"/>
                    <a:pt x="8101" y="330"/>
                    <a:pt x="8465" y="295"/>
                  </a:cubicBezTo>
                  <a:cubicBezTo>
                    <a:pt x="8708" y="278"/>
                    <a:pt x="8950" y="252"/>
                    <a:pt x="9193" y="209"/>
                  </a:cubicBezTo>
                  <a:lnTo>
                    <a:pt x="9210" y="209"/>
                  </a:lnTo>
                  <a:cubicBezTo>
                    <a:pt x="9531" y="131"/>
                    <a:pt x="9860" y="79"/>
                    <a:pt x="10198" y="35"/>
                  </a:cubicBezTo>
                  <a:lnTo>
                    <a:pt x="10198" y="27"/>
                  </a:lnTo>
                  <a:cubicBezTo>
                    <a:pt x="9990" y="9"/>
                    <a:pt x="9790" y="1"/>
                    <a:pt x="9583" y="1"/>
                  </a:cubicBezTo>
                  <a:close/>
                  <a:moveTo>
                    <a:pt x="8058" y="538"/>
                  </a:moveTo>
                  <a:cubicBezTo>
                    <a:pt x="7538" y="650"/>
                    <a:pt x="7001" y="728"/>
                    <a:pt x="6472" y="772"/>
                  </a:cubicBezTo>
                  <a:cubicBezTo>
                    <a:pt x="6308" y="789"/>
                    <a:pt x="6143" y="798"/>
                    <a:pt x="5970" y="798"/>
                  </a:cubicBezTo>
                  <a:lnTo>
                    <a:pt x="5840" y="798"/>
                  </a:lnTo>
                  <a:cubicBezTo>
                    <a:pt x="5485" y="936"/>
                    <a:pt x="5138" y="1101"/>
                    <a:pt x="4800" y="1274"/>
                  </a:cubicBezTo>
                  <a:cubicBezTo>
                    <a:pt x="3908" y="1742"/>
                    <a:pt x="3076" y="2314"/>
                    <a:pt x="2323" y="2981"/>
                  </a:cubicBezTo>
                  <a:cubicBezTo>
                    <a:pt x="1630" y="3570"/>
                    <a:pt x="1049" y="4289"/>
                    <a:pt x="616" y="5095"/>
                  </a:cubicBezTo>
                  <a:cubicBezTo>
                    <a:pt x="295" y="5727"/>
                    <a:pt x="1" y="6611"/>
                    <a:pt x="469" y="7252"/>
                  </a:cubicBezTo>
                  <a:cubicBezTo>
                    <a:pt x="798" y="7702"/>
                    <a:pt x="1387" y="7824"/>
                    <a:pt x="1924" y="7824"/>
                  </a:cubicBezTo>
                  <a:cubicBezTo>
                    <a:pt x="2011" y="7824"/>
                    <a:pt x="2097" y="7824"/>
                    <a:pt x="2175" y="7815"/>
                  </a:cubicBezTo>
                  <a:cubicBezTo>
                    <a:pt x="2548" y="7789"/>
                    <a:pt x="2920" y="7711"/>
                    <a:pt x="3276" y="7598"/>
                  </a:cubicBezTo>
                  <a:cubicBezTo>
                    <a:pt x="3648" y="7486"/>
                    <a:pt x="4012" y="7339"/>
                    <a:pt x="4359" y="7148"/>
                  </a:cubicBezTo>
                  <a:cubicBezTo>
                    <a:pt x="5381" y="6611"/>
                    <a:pt x="6412" y="6056"/>
                    <a:pt x="7347" y="5363"/>
                  </a:cubicBezTo>
                  <a:cubicBezTo>
                    <a:pt x="7963" y="4904"/>
                    <a:pt x="8543" y="4384"/>
                    <a:pt x="9071" y="3821"/>
                  </a:cubicBezTo>
                  <a:cubicBezTo>
                    <a:pt x="9262" y="3440"/>
                    <a:pt x="9479" y="3076"/>
                    <a:pt x="9730" y="2730"/>
                  </a:cubicBezTo>
                  <a:cubicBezTo>
                    <a:pt x="9981" y="2383"/>
                    <a:pt x="10258" y="2054"/>
                    <a:pt x="10562" y="1742"/>
                  </a:cubicBezTo>
                  <a:cubicBezTo>
                    <a:pt x="10622" y="1673"/>
                    <a:pt x="10691" y="1603"/>
                    <a:pt x="10761" y="1534"/>
                  </a:cubicBezTo>
                  <a:cubicBezTo>
                    <a:pt x="10821" y="1430"/>
                    <a:pt x="10873" y="1335"/>
                    <a:pt x="10934" y="1231"/>
                  </a:cubicBezTo>
                  <a:lnTo>
                    <a:pt x="10925" y="1231"/>
                  </a:lnTo>
                  <a:cubicBezTo>
                    <a:pt x="10466" y="1785"/>
                    <a:pt x="9972" y="2322"/>
                    <a:pt x="9453" y="2816"/>
                  </a:cubicBezTo>
                  <a:cubicBezTo>
                    <a:pt x="8699" y="3509"/>
                    <a:pt x="7911" y="4159"/>
                    <a:pt x="7079" y="4766"/>
                  </a:cubicBezTo>
                  <a:cubicBezTo>
                    <a:pt x="6247" y="5381"/>
                    <a:pt x="5381" y="5944"/>
                    <a:pt x="4480" y="6446"/>
                  </a:cubicBezTo>
                  <a:lnTo>
                    <a:pt x="4515" y="6429"/>
                  </a:lnTo>
                  <a:lnTo>
                    <a:pt x="4515" y="6429"/>
                  </a:lnTo>
                  <a:cubicBezTo>
                    <a:pt x="3986" y="6723"/>
                    <a:pt x="3423" y="6940"/>
                    <a:pt x="2842" y="7087"/>
                  </a:cubicBezTo>
                  <a:cubicBezTo>
                    <a:pt x="2548" y="7157"/>
                    <a:pt x="2245" y="7191"/>
                    <a:pt x="1941" y="7200"/>
                  </a:cubicBezTo>
                  <a:lnTo>
                    <a:pt x="1881" y="7200"/>
                  </a:lnTo>
                  <a:cubicBezTo>
                    <a:pt x="1716" y="7191"/>
                    <a:pt x="1560" y="7165"/>
                    <a:pt x="1404" y="7122"/>
                  </a:cubicBezTo>
                  <a:cubicBezTo>
                    <a:pt x="1318" y="7096"/>
                    <a:pt x="1248" y="7061"/>
                    <a:pt x="1170" y="7027"/>
                  </a:cubicBezTo>
                  <a:cubicBezTo>
                    <a:pt x="1127" y="6992"/>
                    <a:pt x="1092" y="6957"/>
                    <a:pt x="1049" y="6923"/>
                  </a:cubicBezTo>
                  <a:cubicBezTo>
                    <a:pt x="1023" y="6888"/>
                    <a:pt x="997" y="6853"/>
                    <a:pt x="971" y="6819"/>
                  </a:cubicBezTo>
                  <a:cubicBezTo>
                    <a:pt x="954" y="6767"/>
                    <a:pt x="928" y="6715"/>
                    <a:pt x="919" y="6663"/>
                  </a:cubicBezTo>
                  <a:cubicBezTo>
                    <a:pt x="902" y="6594"/>
                    <a:pt x="902" y="6516"/>
                    <a:pt x="902" y="6446"/>
                  </a:cubicBezTo>
                  <a:cubicBezTo>
                    <a:pt x="911" y="6299"/>
                    <a:pt x="937" y="6160"/>
                    <a:pt x="980" y="6022"/>
                  </a:cubicBezTo>
                  <a:cubicBezTo>
                    <a:pt x="1092" y="5684"/>
                    <a:pt x="1248" y="5355"/>
                    <a:pt x="1448" y="5051"/>
                  </a:cubicBezTo>
                  <a:lnTo>
                    <a:pt x="1448" y="5051"/>
                  </a:lnTo>
                  <a:lnTo>
                    <a:pt x="1413" y="5095"/>
                  </a:lnTo>
                  <a:cubicBezTo>
                    <a:pt x="1422" y="5077"/>
                    <a:pt x="1439" y="5060"/>
                    <a:pt x="1448" y="5051"/>
                  </a:cubicBezTo>
                  <a:lnTo>
                    <a:pt x="1448" y="5051"/>
                  </a:lnTo>
                  <a:cubicBezTo>
                    <a:pt x="1448" y="5051"/>
                    <a:pt x="1448" y="5051"/>
                    <a:pt x="1448" y="5051"/>
                  </a:cubicBezTo>
                  <a:cubicBezTo>
                    <a:pt x="1760" y="4575"/>
                    <a:pt x="2123" y="4142"/>
                    <a:pt x="2539" y="3752"/>
                  </a:cubicBezTo>
                  <a:cubicBezTo>
                    <a:pt x="3423" y="2929"/>
                    <a:pt x="4437" y="2279"/>
                    <a:pt x="5493" y="1699"/>
                  </a:cubicBezTo>
                  <a:cubicBezTo>
                    <a:pt x="6316" y="1248"/>
                    <a:pt x="7174" y="867"/>
                    <a:pt x="8049" y="555"/>
                  </a:cubicBezTo>
                  <a:lnTo>
                    <a:pt x="8058" y="538"/>
                  </a:ln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11" name="Google Shape;411;p39"/>
            <p:cNvSpPr/>
            <p:nvPr/>
          </p:nvSpPr>
          <p:spPr>
            <a:xfrm>
              <a:off x="4208500" y="2445550"/>
              <a:ext cx="139075" cy="243025"/>
            </a:xfrm>
            <a:custGeom>
              <a:avLst/>
              <a:gdLst/>
              <a:ahLst/>
              <a:cxnLst/>
              <a:rect l="l" t="t" r="r" b="b"/>
              <a:pathLst>
                <a:path w="5563" h="9721" extrusionOk="0">
                  <a:moveTo>
                    <a:pt x="1222" y="6021"/>
                  </a:moveTo>
                  <a:cubicBezTo>
                    <a:pt x="1222" y="6039"/>
                    <a:pt x="1213" y="6047"/>
                    <a:pt x="1205" y="6065"/>
                  </a:cubicBezTo>
                  <a:cubicBezTo>
                    <a:pt x="1205" y="6047"/>
                    <a:pt x="1213" y="6039"/>
                    <a:pt x="1222" y="6021"/>
                  </a:cubicBezTo>
                  <a:close/>
                  <a:moveTo>
                    <a:pt x="5502" y="0"/>
                  </a:moveTo>
                  <a:cubicBezTo>
                    <a:pt x="5459" y="364"/>
                    <a:pt x="5415" y="719"/>
                    <a:pt x="5363" y="1083"/>
                  </a:cubicBezTo>
                  <a:cubicBezTo>
                    <a:pt x="5355" y="1144"/>
                    <a:pt x="5346" y="1204"/>
                    <a:pt x="5329" y="1265"/>
                  </a:cubicBezTo>
                  <a:cubicBezTo>
                    <a:pt x="5294" y="1412"/>
                    <a:pt x="5242" y="1560"/>
                    <a:pt x="5199" y="1698"/>
                  </a:cubicBezTo>
                  <a:cubicBezTo>
                    <a:pt x="5077" y="2088"/>
                    <a:pt x="4947" y="2469"/>
                    <a:pt x="4809" y="2850"/>
                  </a:cubicBezTo>
                  <a:cubicBezTo>
                    <a:pt x="4618" y="3370"/>
                    <a:pt x="4428" y="3890"/>
                    <a:pt x="4220" y="4393"/>
                  </a:cubicBezTo>
                  <a:cubicBezTo>
                    <a:pt x="3986" y="4947"/>
                    <a:pt x="3761" y="5501"/>
                    <a:pt x="3518" y="6047"/>
                  </a:cubicBezTo>
                  <a:cubicBezTo>
                    <a:pt x="3293" y="6550"/>
                    <a:pt x="3041" y="7035"/>
                    <a:pt x="2756" y="7503"/>
                  </a:cubicBezTo>
                  <a:cubicBezTo>
                    <a:pt x="2574" y="7789"/>
                    <a:pt x="2366" y="8066"/>
                    <a:pt x="2123" y="8308"/>
                  </a:cubicBezTo>
                  <a:cubicBezTo>
                    <a:pt x="2045" y="8378"/>
                    <a:pt x="1959" y="8447"/>
                    <a:pt x="1872" y="8499"/>
                  </a:cubicBezTo>
                  <a:cubicBezTo>
                    <a:pt x="1837" y="8516"/>
                    <a:pt x="1794" y="8534"/>
                    <a:pt x="1759" y="8542"/>
                  </a:cubicBezTo>
                  <a:lnTo>
                    <a:pt x="1699" y="8542"/>
                  </a:lnTo>
                  <a:lnTo>
                    <a:pt x="1655" y="8534"/>
                  </a:lnTo>
                  <a:cubicBezTo>
                    <a:pt x="1621" y="8525"/>
                    <a:pt x="1595" y="8508"/>
                    <a:pt x="1560" y="8490"/>
                  </a:cubicBezTo>
                  <a:cubicBezTo>
                    <a:pt x="1482" y="8438"/>
                    <a:pt x="1413" y="8369"/>
                    <a:pt x="1343" y="8300"/>
                  </a:cubicBezTo>
                  <a:cubicBezTo>
                    <a:pt x="1274" y="8222"/>
                    <a:pt x="1205" y="8135"/>
                    <a:pt x="1144" y="8040"/>
                  </a:cubicBezTo>
                  <a:cubicBezTo>
                    <a:pt x="1101" y="7945"/>
                    <a:pt x="1066" y="7849"/>
                    <a:pt x="1040" y="7754"/>
                  </a:cubicBezTo>
                  <a:cubicBezTo>
                    <a:pt x="1006" y="7563"/>
                    <a:pt x="988" y="7373"/>
                    <a:pt x="997" y="7182"/>
                  </a:cubicBezTo>
                  <a:cubicBezTo>
                    <a:pt x="1023" y="6810"/>
                    <a:pt x="1092" y="6428"/>
                    <a:pt x="1213" y="6065"/>
                  </a:cubicBezTo>
                  <a:cubicBezTo>
                    <a:pt x="1421" y="5406"/>
                    <a:pt x="1716" y="4782"/>
                    <a:pt x="2080" y="4193"/>
                  </a:cubicBezTo>
                  <a:lnTo>
                    <a:pt x="2080" y="4202"/>
                  </a:lnTo>
                  <a:cubicBezTo>
                    <a:pt x="2262" y="3907"/>
                    <a:pt x="2461" y="3630"/>
                    <a:pt x="2695" y="3370"/>
                  </a:cubicBezTo>
                  <a:lnTo>
                    <a:pt x="2686" y="3362"/>
                  </a:lnTo>
                  <a:cubicBezTo>
                    <a:pt x="2496" y="3500"/>
                    <a:pt x="2314" y="3656"/>
                    <a:pt x="2149" y="3829"/>
                  </a:cubicBezTo>
                  <a:cubicBezTo>
                    <a:pt x="2080" y="3899"/>
                    <a:pt x="2011" y="3959"/>
                    <a:pt x="1950" y="4029"/>
                  </a:cubicBezTo>
                  <a:cubicBezTo>
                    <a:pt x="1647" y="4341"/>
                    <a:pt x="1369" y="4678"/>
                    <a:pt x="1118" y="5025"/>
                  </a:cubicBezTo>
                  <a:cubicBezTo>
                    <a:pt x="867" y="5372"/>
                    <a:pt x="650" y="5735"/>
                    <a:pt x="460" y="6117"/>
                  </a:cubicBezTo>
                  <a:lnTo>
                    <a:pt x="425" y="6195"/>
                  </a:lnTo>
                  <a:cubicBezTo>
                    <a:pt x="235" y="6576"/>
                    <a:pt x="105" y="6992"/>
                    <a:pt x="53" y="7425"/>
                  </a:cubicBezTo>
                  <a:cubicBezTo>
                    <a:pt x="1" y="7841"/>
                    <a:pt x="70" y="8265"/>
                    <a:pt x="252" y="8646"/>
                  </a:cubicBezTo>
                  <a:cubicBezTo>
                    <a:pt x="390" y="8932"/>
                    <a:pt x="590" y="9183"/>
                    <a:pt x="824" y="9391"/>
                  </a:cubicBezTo>
                  <a:cubicBezTo>
                    <a:pt x="1023" y="9556"/>
                    <a:pt x="1265" y="9660"/>
                    <a:pt x="1517" y="9703"/>
                  </a:cubicBezTo>
                  <a:cubicBezTo>
                    <a:pt x="1586" y="9712"/>
                    <a:pt x="1647" y="9721"/>
                    <a:pt x="1716" y="9721"/>
                  </a:cubicBezTo>
                  <a:cubicBezTo>
                    <a:pt x="1898" y="9721"/>
                    <a:pt x="2080" y="9686"/>
                    <a:pt x="2253" y="9608"/>
                  </a:cubicBezTo>
                  <a:cubicBezTo>
                    <a:pt x="2704" y="9417"/>
                    <a:pt x="3059" y="9036"/>
                    <a:pt x="3327" y="8638"/>
                  </a:cubicBezTo>
                  <a:cubicBezTo>
                    <a:pt x="3648" y="8135"/>
                    <a:pt x="3925" y="7598"/>
                    <a:pt x="4150" y="7044"/>
                  </a:cubicBezTo>
                  <a:cubicBezTo>
                    <a:pt x="4636" y="5831"/>
                    <a:pt x="4999" y="4575"/>
                    <a:pt x="5242" y="3292"/>
                  </a:cubicBezTo>
                  <a:cubicBezTo>
                    <a:pt x="5346" y="2781"/>
                    <a:pt x="5433" y="2253"/>
                    <a:pt x="5502" y="1733"/>
                  </a:cubicBezTo>
                  <a:cubicBezTo>
                    <a:pt x="5519" y="1586"/>
                    <a:pt x="5545" y="1438"/>
                    <a:pt x="5554" y="1282"/>
                  </a:cubicBezTo>
                  <a:cubicBezTo>
                    <a:pt x="5554" y="1222"/>
                    <a:pt x="5562" y="1152"/>
                    <a:pt x="5554" y="1083"/>
                  </a:cubicBezTo>
                  <a:cubicBezTo>
                    <a:pt x="5554" y="719"/>
                    <a:pt x="5536" y="355"/>
                    <a:pt x="5519" y="0"/>
                  </a:cubicBez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12" name="Google Shape;412;p39"/>
            <p:cNvSpPr/>
            <p:nvPr/>
          </p:nvSpPr>
          <p:spPr>
            <a:xfrm>
              <a:off x="4088725" y="2439450"/>
              <a:ext cx="166800" cy="83650"/>
            </a:xfrm>
            <a:custGeom>
              <a:avLst/>
              <a:gdLst/>
              <a:ahLst/>
              <a:cxnLst/>
              <a:rect l="l" t="t" r="r" b="b"/>
              <a:pathLst>
                <a:path w="6672" h="3346" extrusionOk="0">
                  <a:moveTo>
                    <a:pt x="2703" y="0"/>
                  </a:moveTo>
                  <a:cubicBezTo>
                    <a:pt x="2448" y="0"/>
                    <a:pt x="2199" y="25"/>
                    <a:pt x="1950" y="62"/>
                  </a:cubicBezTo>
                  <a:cubicBezTo>
                    <a:pt x="1621" y="114"/>
                    <a:pt x="1309" y="210"/>
                    <a:pt x="1014" y="357"/>
                  </a:cubicBezTo>
                  <a:cubicBezTo>
                    <a:pt x="876" y="426"/>
                    <a:pt x="746" y="504"/>
                    <a:pt x="625" y="608"/>
                  </a:cubicBezTo>
                  <a:cubicBezTo>
                    <a:pt x="469" y="729"/>
                    <a:pt x="347" y="877"/>
                    <a:pt x="243" y="1050"/>
                  </a:cubicBezTo>
                  <a:cubicBezTo>
                    <a:pt x="79" y="1327"/>
                    <a:pt x="1" y="1648"/>
                    <a:pt x="9" y="1968"/>
                  </a:cubicBezTo>
                  <a:cubicBezTo>
                    <a:pt x="18" y="2228"/>
                    <a:pt x="113" y="2479"/>
                    <a:pt x="278" y="2687"/>
                  </a:cubicBezTo>
                  <a:cubicBezTo>
                    <a:pt x="443" y="2895"/>
                    <a:pt x="668" y="3051"/>
                    <a:pt x="919" y="3146"/>
                  </a:cubicBezTo>
                  <a:cubicBezTo>
                    <a:pt x="1257" y="3276"/>
                    <a:pt x="1629" y="3346"/>
                    <a:pt x="2002" y="3346"/>
                  </a:cubicBezTo>
                  <a:lnTo>
                    <a:pt x="2132" y="3346"/>
                  </a:lnTo>
                  <a:cubicBezTo>
                    <a:pt x="2305" y="3346"/>
                    <a:pt x="2470" y="3337"/>
                    <a:pt x="2634" y="3328"/>
                  </a:cubicBezTo>
                  <a:cubicBezTo>
                    <a:pt x="3163" y="3285"/>
                    <a:pt x="3700" y="3198"/>
                    <a:pt x="4220" y="3086"/>
                  </a:cubicBezTo>
                  <a:lnTo>
                    <a:pt x="4436" y="3034"/>
                  </a:lnTo>
                  <a:cubicBezTo>
                    <a:pt x="4844" y="2947"/>
                    <a:pt x="5251" y="2835"/>
                    <a:pt x="5641" y="2705"/>
                  </a:cubicBezTo>
                  <a:lnTo>
                    <a:pt x="5641" y="2696"/>
                  </a:lnTo>
                  <a:cubicBezTo>
                    <a:pt x="5554" y="2713"/>
                    <a:pt x="5459" y="2731"/>
                    <a:pt x="5363" y="2748"/>
                  </a:cubicBezTo>
                  <a:cubicBezTo>
                    <a:pt x="5121" y="2791"/>
                    <a:pt x="4878" y="2817"/>
                    <a:pt x="4636" y="2835"/>
                  </a:cubicBezTo>
                  <a:cubicBezTo>
                    <a:pt x="4272" y="2869"/>
                    <a:pt x="3899" y="2887"/>
                    <a:pt x="3535" y="2887"/>
                  </a:cubicBezTo>
                  <a:lnTo>
                    <a:pt x="3180" y="2887"/>
                  </a:lnTo>
                  <a:cubicBezTo>
                    <a:pt x="2643" y="2869"/>
                    <a:pt x="2115" y="2791"/>
                    <a:pt x="1595" y="2653"/>
                  </a:cubicBezTo>
                  <a:cubicBezTo>
                    <a:pt x="1448" y="2601"/>
                    <a:pt x="1300" y="2540"/>
                    <a:pt x="1162" y="2462"/>
                  </a:cubicBezTo>
                  <a:cubicBezTo>
                    <a:pt x="1101" y="2419"/>
                    <a:pt x="1040" y="2367"/>
                    <a:pt x="988" y="2315"/>
                  </a:cubicBezTo>
                  <a:cubicBezTo>
                    <a:pt x="954" y="2280"/>
                    <a:pt x="928" y="2237"/>
                    <a:pt x="902" y="2194"/>
                  </a:cubicBezTo>
                  <a:cubicBezTo>
                    <a:pt x="884" y="2159"/>
                    <a:pt x="867" y="2116"/>
                    <a:pt x="858" y="2081"/>
                  </a:cubicBezTo>
                  <a:cubicBezTo>
                    <a:pt x="850" y="2020"/>
                    <a:pt x="841" y="1960"/>
                    <a:pt x="841" y="1899"/>
                  </a:cubicBezTo>
                  <a:cubicBezTo>
                    <a:pt x="850" y="1812"/>
                    <a:pt x="858" y="1726"/>
                    <a:pt x="884" y="1639"/>
                  </a:cubicBezTo>
                  <a:cubicBezTo>
                    <a:pt x="910" y="1570"/>
                    <a:pt x="936" y="1509"/>
                    <a:pt x="971" y="1448"/>
                  </a:cubicBezTo>
                  <a:cubicBezTo>
                    <a:pt x="1023" y="1379"/>
                    <a:pt x="1075" y="1319"/>
                    <a:pt x="1136" y="1258"/>
                  </a:cubicBezTo>
                  <a:cubicBezTo>
                    <a:pt x="1222" y="1180"/>
                    <a:pt x="1326" y="1111"/>
                    <a:pt x="1430" y="1050"/>
                  </a:cubicBezTo>
                  <a:cubicBezTo>
                    <a:pt x="1673" y="929"/>
                    <a:pt x="1924" y="833"/>
                    <a:pt x="2193" y="773"/>
                  </a:cubicBezTo>
                  <a:cubicBezTo>
                    <a:pt x="2786" y="643"/>
                    <a:pt x="3386" y="581"/>
                    <a:pt x="3995" y="581"/>
                  </a:cubicBezTo>
                  <a:cubicBezTo>
                    <a:pt x="4035" y="581"/>
                    <a:pt x="4075" y="582"/>
                    <a:pt x="4116" y="582"/>
                  </a:cubicBezTo>
                  <a:cubicBezTo>
                    <a:pt x="4289" y="582"/>
                    <a:pt x="4471" y="582"/>
                    <a:pt x="4653" y="591"/>
                  </a:cubicBezTo>
                  <a:cubicBezTo>
                    <a:pt x="5052" y="608"/>
                    <a:pt x="5441" y="634"/>
                    <a:pt x="5840" y="686"/>
                  </a:cubicBezTo>
                  <a:cubicBezTo>
                    <a:pt x="6117" y="721"/>
                    <a:pt x="6394" y="773"/>
                    <a:pt x="6672" y="851"/>
                  </a:cubicBezTo>
                  <a:lnTo>
                    <a:pt x="6672" y="842"/>
                  </a:lnTo>
                  <a:cubicBezTo>
                    <a:pt x="6472" y="738"/>
                    <a:pt x="6256" y="651"/>
                    <a:pt x="6048" y="573"/>
                  </a:cubicBezTo>
                  <a:cubicBezTo>
                    <a:pt x="5762" y="469"/>
                    <a:pt x="5459" y="383"/>
                    <a:pt x="5164" y="305"/>
                  </a:cubicBezTo>
                  <a:cubicBezTo>
                    <a:pt x="4454" y="123"/>
                    <a:pt x="3717" y="19"/>
                    <a:pt x="2981" y="2"/>
                  </a:cubicBezTo>
                  <a:lnTo>
                    <a:pt x="2816" y="2"/>
                  </a:lnTo>
                  <a:cubicBezTo>
                    <a:pt x="2778" y="1"/>
                    <a:pt x="2740" y="0"/>
                    <a:pt x="2703" y="0"/>
                  </a:cubicBez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13" name="Google Shape;413;p39"/>
            <p:cNvSpPr/>
            <p:nvPr/>
          </p:nvSpPr>
          <p:spPr>
            <a:xfrm>
              <a:off x="3851150" y="461850"/>
              <a:ext cx="271400" cy="171550"/>
            </a:xfrm>
            <a:custGeom>
              <a:avLst/>
              <a:gdLst/>
              <a:ahLst/>
              <a:cxnLst/>
              <a:rect l="l" t="t" r="r" b="b"/>
              <a:pathLst>
                <a:path w="10856" h="6862" extrusionOk="0">
                  <a:moveTo>
                    <a:pt x="3136" y="0"/>
                  </a:moveTo>
                  <a:cubicBezTo>
                    <a:pt x="2677" y="9"/>
                    <a:pt x="2218" y="70"/>
                    <a:pt x="1776" y="191"/>
                  </a:cubicBezTo>
                  <a:cubicBezTo>
                    <a:pt x="1282" y="312"/>
                    <a:pt x="840" y="572"/>
                    <a:pt x="494" y="936"/>
                  </a:cubicBezTo>
                  <a:cubicBezTo>
                    <a:pt x="364" y="1075"/>
                    <a:pt x="260" y="1230"/>
                    <a:pt x="182" y="1412"/>
                  </a:cubicBezTo>
                  <a:cubicBezTo>
                    <a:pt x="130" y="1516"/>
                    <a:pt x="95" y="1620"/>
                    <a:pt x="61" y="1733"/>
                  </a:cubicBezTo>
                  <a:cubicBezTo>
                    <a:pt x="35" y="1846"/>
                    <a:pt x="17" y="1967"/>
                    <a:pt x="17" y="2088"/>
                  </a:cubicBezTo>
                  <a:cubicBezTo>
                    <a:pt x="0" y="2296"/>
                    <a:pt x="17" y="2504"/>
                    <a:pt x="61" y="2712"/>
                  </a:cubicBezTo>
                  <a:cubicBezTo>
                    <a:pt x="104" y="2929"/>
                    <a:pt x="173" y="3136"/>
                    <a:pt x="269" y="3336"/>
                  </a:cubicBezTo>
                  <a:cubicBezTo>
                    <a:pt x="459" y="3743"/>
                    <a:pt x="702" y="4115"/>
                    <a:pt x="1005" y="4453"/>
                  </a:cubicBezTo>
                  <a:cubicBezTo>
                    <a:pt x="1360" y="4834"/>
                    <a:pt x="1759" y="5172"/>
                    <a:pt x="2201" y="5450"/>
                  </a:cubicBezTo>
                  <a:cubicBezTo>
                    <a:pt x="2642" y="5718"/>
                    <a:pt x="3110" y="5943"/>
                    <a:pt x="3604" y="6117"/>
                  </a:cubicBezTo>
                  <a:cubicBezTo>
                    <a:pt x="3829" y="6195"/>
                    <a:pt x="4055" y="6264"/>
                    <a:pt x="4288" y="6325"/>
                  </a:cubicBezTo>
                  <a:cubicBezTo>
                    <a:pt x="4626" y="6281"/>
                    <a:pt x="4964" y="6255"/>
                    <a:pt x="5302" y="6255"/>
                  </a:cubicBezTo>
                  <a:cubicBezTo>
                    <a:pt x="5692" y="6255"/>
                    <a:pt x="6090" y="6281"/>
                    <a:pt x="6480" y="6342"/>
                  </a:cubicBezTo>
                  <a:cubicBezTo>
                    <a:pt x="5969" y="6169"/>
                    <a:pt x="5458" y="5978"/>
                    <a:pt x="4964" y="5770"/>
                  </a:cubicBezTo>
                  <a:lnTo>
                    <a:pt x="4964" y="5770"/>
                  </a:lnTo>
                  <a:lnTo>
                    <a:pt x="5042" y="5805"/>
                  </a:lnTo>
                  <a:cubicBezTo>
                    <a:pt x="4176" y="5458"/>
                    <a:pt x="3353" y="4999"/>
                    <a:pt x="2590" y="4445"/>
                  </a:cubicBezTo>
                  <a:cubicBezTo>
                    <a:pt x="2244" y="4185"/>
                    <a:pt x="1932" y="3881"/>
                    <a:pt x="1655" y="3544"/>
                  </a:cubicBezTo>
                  <a:cubicBezTo>
                    <a:pt x="1490" y="3318"/>
                    <a:pt x="1352" y="3084"/>
                    <a:pt x="1239" y="2833"/>
                  </a:cubicBezTo>
                  <a:cubicBezTo>
                    <a:pt x="1178" y="2686"/>
                    <a:pt x="1135" y="2530"/>
                    <a:pt x="1100" y="2365"/>
                  </a:cubicBezTo>
                  <a:cubicBezTo>
                    <a:pt x="1092" y="2261"/>
                    <a:pt x="1092" y="2157"/>
                    <a:pt x="1100" y="2062"/>
                  </a:cubicBezTo>
                  <a:cubicBezTo>
                    <a:pt x="1118" y="1984"/>
                    <a:pt x="1135" y="1906"/>
                    <a:pt x="1161" y="1828"/>
                  </a:cubicBezTo>
                  <a:cubicBezTo>
                    <a:pt x="1196" y="1768"/>
                    <a:pt x="1230" y="1698"/>
                    <a:pt x="1274" y="1638"/>
                  </a:cubicBezTo>
                  <a:cubicBezTo>
                    <a:pt x="1326" y="1577"/>
                    <a:pt x="1395" y="1516"/>
                    <a:pt x="1455" y="1456"/>
                  </a:cubicBezTo>
                  <a:cubicBezTo>
                    <a:pt x="1577" y="1369"/>
                    <a:pt x="1707" y="1300"/>
                    <a:pt x="1845" y="1239"/>
                  </a:cubicBezTo>
                  <a:cubicBezTo>
                    <a:pt x="2131" y="1127"/>
                    <a:pt x="2426" y="1049"/>
                    <a:pt x="2720" y="1005"/>
                  </a:cubicBezTo>
                  <a:cubicBezTo>
                    <a:pt x="2920" y="979"/>
                    <a:pt x="3119" y="971"/>
                    <a:pt x="3318" y="971"/>
                  </a:cubicBezTo>
                  <a:cubicBezTo>
                    <a:pt x="3517" y="971"/>
                    <a:pt x="3717" y="979"/>
                    <a:pt x="3916" y="1005"/>
                  </a:cubicBezTo>
                  <a:cubicBezTo>
                    <a:pt x="4522" y="1101"/>
                    <a:pt x="5103" y="1265"/>
                    <a:pt x="5666" y="1508"/>
                  </a:cubicBezTo>
                  <a:cubicBezTo>
                    <a:pt x="7017" y="2088"/>
                    <a:pt x="8256" y="2885"/>
                    <a:pt x="9417" y="3786"/>
                  </a:cubicBezTo>
                  <a:lnTo>
                    <a:pt x="9408" y="3769"/>
                  </a:lnTo>
                  <a:lnTo>
                    <a:pt x="9408" y="3769"/>
                  </a:lnTo>
                  <a:cubicBezTo>
                    <a:pt x="9902" y="4159"/>
                    <a:pt x="10387" y="4557"/>
                    <a:pt x="10847" y="4982"/>
                  </a:cubicBezTo>
                  <a:lnTo>
                    <a:pt x="10855" y="4973"/>
                  </a:lnTo>
                  <a:cubicBezTo>
                    <a:pt x="9625" y="3362"/>
                    <a:pt x="8152" y="1837"/>
                    <a:pt x="6350" y="867"/>
                  </a:cubicBezTo>
                  <a:cubicBezTo>
                    <a:pt x="5874" y="607"/>
                    <a:pt x="5380" y="407"/>
                    <a:pt x="4860" y="260"/>
                  </a:cubicBezTo>
                  <a:cubicBezTo>
                    <a:pt x="4366" y="113"/>
                    <a:pt x="3847" y="26"/>
                    <a:pt x="3327" y="9"/>
                  </a:cubicBezTo>
                  <a:lnTo>
                    <a:pt x="3145" y="9"/>
                  </a:lnTo>
                  <a:lnTo>
                    <a:pt x="3136" y="0"/>
                  </a:lnTo>
                  <a:close/>
                  <a:moveTo>
                    <a:pt x="6012" y="6636"/>
                  </a:moveTo>
                  <a:lnTo>
                    <a:pt x="6012" y="6645"/>
                  </a:lnTo>
                  <a:lnTo>
                    <a:pt x="5882" y="6645"/>
                  </a:lnTo>
                  <a:cubicBezTo>
                    <a:pt x="6576" y="6740"/>
                    <a:pt x="7269" y="6801"/>
                    <a:pt x="7970" y="6862"/>
                  </a:cubicBezTo>
                  <a:cubicBezTo>
                    <a:pt x="7710" y="6801"/>
                    <a:pt x="7442" y="6749"/>
                    <a:pt x="7182" y="6714"/>
                  </a:cubicBezTo>
                  <a:lnTo>
                    <a:pt x="7199" y="6714"/>
                  </a:lnTo>
                  <a:cubicBezTo>
                    <a:pt x="6809" y="6662"/>
                    <a:pt x="6411" y="6636"/>
                    <a:pt x="6012" y="6636"/>
                  </a:cubicBez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14" name="Google Shape;414;p39"/>
            <p:cNvSpPr/>
            <p:nvPr/>
          </p:nvSpPr>
          <p:spPr>
            <a:xfrm>
              <a:off x="3871500" y="618600"/>
              <a:ext cx="208150" cy="138250"/>
            </a:xfrm>
            <a:custGeom>
              <a:avLst/>
              <a:gdLst/>
              <a:ahLst/>
              <a:cxnLst/>
              <a:rect l="l" t="t" r="r" b="b"/>
              <a:pathLst>
                <a:path w="8326" h="5530" extrusionOk="0">
                  <a:moveTo>
                    <a:pt x="4365" y="1"/>
                  </a:moveTo>
                  <a:cubicBezTo>
                    <a:pt x="4064" y="1"/>
                    <a:pt x="3769" y="27"/>
                    <a:pt x="3474" y="72"/>
                  </a:cubicBezTo>
                  <a:cubicBezTo>
                    <a:pt x="3266" y="107"/>
                    <a:pt x="3059" y="141"/>
                    <a:pt x="2859" y="193"/>
                  </a:cubicBezTo>
                  <a:cubicBezTo>
                    <a:pt x="2409" y="306"/>
                    <a:pt x="1976" y="488"/>
                    <a:pt x="1568" y="722"/>
                  </a:cubicBezTo>
                  <a:cubicBezTo>
                    <a:pt x="1378" y="843"/>
                    <a:pt x="1196" y="973"/>
                    <a:pt x="1023" y="1111"/>
                  </a:cubicBezTo>
                  <a:cubicBezTo>
                    <a:pt x="806" y="1285"/>
                    <a:pt x="607" y="1493"/>
                    <a:pt x="442" y="1718"/>
                  </a:cubicBezTo>
                  <a:cubicBezTo>
                    <a:pt x="286" y="1926"/>
                    <a:pt x="165" y="2160"/>
                    <a:pt x="87" y="2402"/>
                  </a:cubicBezTo>
                  <a:cubicBezTo>
                    <a:pt x="52" y="2524"/>
                    <a:pt x="26" y="2654"/>
                    <a:pt x="18" y="2784"/>
                  </a:cubicBezTo>
                  <a:cubicBezTo>
                    <a:pt x="0" y="2931"/>
                    <a:pt x="9" y="3078"/>
                    <a:pt x="35" y="3225"/>
                  </a:cubicBezTo>
                  <a:cubicBezTo>
                    <a:pt x="113" y="3780"/>
                    <a:pt x="451" y="4239"/>
                    <a:pt x="858" y="4603"/>
                  </a:cubicBezTo>
                  <a:cubicBezTo>
                    <a:pt x="1352" y="5045"/>
                    <a:pt x="1958" y="5331"/>
                    <a:pt x="2608" y="5452"/>
                  </a:cubicBezTo>
                  <a:cubicBezTo>
                    <a:pt x="2877" y="5504"/>
                    <a:pt x="3154" y="5530"/>
                    <a:pt x="3440" y="5530"/>
                  </a:cubicBezTo>
                  <a:cubicBezTo>
                    <a:pt x="3821" y="5530"/>
                    <a:pt x="4211" y="5486"/>
                    <a:pt x="4592" y="5417"/>
                  </a:cubicBezTo>
                  <a:cubicBezTo>
                    <a:pt x="5242" y="5279"/>
                    <a:pt x="5874" y="5071"/>
                    <a:pt x="6481" y="4793"/>
                  </a:cubicBezTo>
                  <a:cubicBezTo>
                    <a:pt x="7035" y="4542"/>
                    <a:pt x="7572" y="4248"/>
                    <a:pt x="8092" y="3918"/>
                  </a:cubicBezTo>
                  <a:lnTo>
                    <a:pt x="8092" y="3910"/>
                  </a:lnTo>
                  <a:lnTo>
                    <a:pt x="8049" y="3927"/>
                  </a:lnTo>
                  <a:cubicBezTo>
                    <a:pt x="7026" y="4369"/>
                    <a:pt x="5952" y="4672"/>
                    <a:pt x="4852" y="4837"/>
                  </a:cubicBezTo>
                  <a:lnTo>
                    <a:pt x="4861" y="4837"/>
                  </a:lnTo>
                  <a:cubicBezTo>
                    <a:pt x="4531" y="4880"/>
                    <a:pt x="4202" y="4906"/>
                    <a:pt x="3873" y="4906"/>
                  </a:cubicBezTo>
                  <a:cubicBezTo>
                    <a:pt x="3630" y="4906"/>
                    <a:pt x="3388" y="4889"/>
                    <a:pt x="3154" y="4863"/>
                  </a:cubicBezTo>
                  <a:cubicBezTo>
                    <a:pt x="2807" y="4811"/>
                    <a:pt x="2469" y="4724"/>
                    <a:pt x="2149" y="4603"/>
                  </a:cubicBezTo>
                  <a:cubicBezTo>
                    <a:pt x="1898" y="4490"/>
                    <a:pt x="1664" y="4360"/>
                    <a:pt x="1447" y="4196"/>
                  </a:cubicBezTo>
                  <a:cubicBezTo>
                    <a:pt x="1283" y="4057"/>
                    <a:pt x="1118" y="3901"/>
                    <a:pt x="979" y="3736"/>
                  </a:cubicBezTo>
                  <a:cubicBezTo>
                    <a:pt x="893" y="3615"/>
                    <a:pt x="823" y="3503"/>
                    <a:pt x="763" y="3373"/>
                  </a:cubicBezTo>
                  <a:cubicBezTo>
                    <a:pt x="728" y="3269"/>
                    <a:pt x="693" y="3165"/>
                    <a:pt x="676" y="3052"/>
                  </a:cubicBezTo>
                  <a:cubicBezTo>
                    <a:pt x="667" y="2948"/>
                    <a:pt x="667" y="2835"/>
                    <a:pt x="676" y="2723"/>
                  </a:cubicBezTo>
                  <a:cubicBezTo>
                    <a:pt x="702" y="2584"/>
                    <a:pt x="737" y="2446"/>
                    <a:pt x="797" y="2316"/>
                  </a:cubicBezTo>
                  <a:cubicBezTo>
                    <a:pt x="858" y="2186"/>
                    <a:pt x="936" y="2056"/>
                    <a:pt x="1023" y="1935"/>
                  </a:cubicBezTo>
                  <a:cubicBezTo>
                    <a:pt x="1187" y="1735"/>
                    <a:pt x="1378" y="1553"/>
                    <a:pt x="1586" y="1389"/>
                  </a:cubicBezTo>
                  <a:cubicBezTo>
                    <a:pt x="1863" y="1189"/>
                    <a:pt x="2158" y="1025"/>
                    <a:pt x="2469" y="886"/>
                  </a:cubicBezTo>
                  <a:cubicBezTo>
                    <a:pt x="3007" y="678"/>
                    <a:pt x="3552" y="531"/>
                    <a:pt x="4124" y="453"/>
                  </a:cubicBezTo>
                  <a:cubicBezTo>
                    <a:pt x="4436" y="410"/>
                    <a:pt x="4748" y="392"/>
                    <a:pt x="5068" y="384"/>
                  </a:cubicBezTo>
                  <a:lnTo>
                    <a:pt x="5190" y="384"/>
                  </a:lnTo>
                  <a:cubicBezTo>
                    <a:pt x="5588" y="384"/>
                    <a:pt x="5987" y="410"/>
                    <a:pt x="6377" y="462"/>
                  </a:cubicBezTo>
                  <a:lnTo>
                    <a:pt x="6359" y="462"/>
                  </a:lnTo>
                  <a:cubicBezTo>
                    <a:pt x="6628" y="496"/>
                    <a:pt x="6888" y="548"/>
                    <a:pt x="7148" y="609"/>
                  </a:cubicBezTo>
                  <a:cubicBezTo>
                    <a:pt x="7520" y="696"/>
                    <a:pt x="7875" y="808"/>
                    <a:pt x="8231" y="956"/>
                  </a:cubicBezTo>
                  <a:lnTo>
                    <a:pt x="8326" y="990"/>
                  </a:lnTo>
                  <a:lnTo>
                    <a:pt x="8326" y="982"/>
                  </a:lnTo>
                  <a:cubicBezTo>
                    <a:pt x="7520" y="540"/>
                    <a:pt x="6637" y="245"/>
                    <a:pt x="5736" y="107"/>
                  </a:cubicBezTo>
                  <a:lnTo>
                    <a:pt x="5658" y="89"/>
                  </a:lnTo>
                  <a:cubicBezTo>
                    <a:pt x="5268" y="37"/>
                    <a:pt x="4878" y="3"/>
                    <a:pt x="4479" y="3"/>
                  </a:cubicBezTo>
                  <a:lnTo>
                    <a:pt x="4497" y="3"/>
                  </a:lnTo>
                  <a:cubicBezTo>
                    <a:pt x="4453" y="1"/>
                    <a:pt x="4409" y="1"/>
                    <a:pt x="4365" y="1"/>
                  </a:cubicBez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15" name="Google Shape;415;p39"/>
            <p:cNvSpPr/>
            <p:nvPr/>
          </p:nvSpPr>
          <p:spPr>
            <a:xfrm>
              <a:off x="4330225" y="802300"/>
              <a:ext cx="124125" cy="133450"/>
            </a:xfrm>
            <a:custGeom>
              <a:avLst/>
              <a:gdLst/>
              <a:ahLst/>
              <a:cxnLst/>
              <a:rect l="l" t="t" r="r" b="b"/>
              <a:pathLst>
                <a:path w="4965" h="5338" extrusionOk="0">
                  <a:moveTo>
                    <a:pt x="1924" y="3544"/>
                  </a:moveTo>
                  <a:cubicBezTo>
                    <a:pt x="1931" y="3549"/>
                    <a:pt x="1938" y="3554"/>
                    <a:pt x="1946" y="3559"/>
                  </a:cubicBezTo>
                  <a:lnTo>
                    <a:pt x="1946" y="3559"/>
                  </a:lnTo>
                  <a:cubicBezTo>
                    <a:pt x="1941" y="3554"/>
                    <a:pt x="1937" y="3549"/>
                    <a:pt x="1932" y="3544"/>
                  </a:cubicBezTo>
                  <a:close/>
                  <a:moveTo>
                    <a:pt x="1946" y="3559"/>
                  </a:moveTo>
                  <a:cubicBezTo>
                    <a:pt x="2072" y="3691"/>
                    <a:pt x="2215" y="3808"/>
                    <a:pt x="2366" y="3908"/>
                  </a:cubicBezTo>
                  <a:lnTo>
                    <a:pt x="2374" y="3900"/>
                  </a:lnTo>
                  <a:cubicBezTo>
                    <a:pt x="2270" y="3813"/>
                    <a:pt x="2175" y="3726"/>
                    <a:pt x="2080" y="3631"/>
                  </a:cubicBezTo>
                  <a:cubicBezTo>
                    <a:pt x="2035" y="3609"/>
                    <a:pt x="1990" y="3586"/>
                    <a:pt x="1946" y="3559"/>
                  </a:cubicBezTo>
                  <a:close/>
                  <a:moveTo>
                    <a:pt x="745" y="0"/>
                  </a:moveTo>
                  <a:cubicBezTo>
                    <a:pt x="617" y="0"/>
                    <a:pt x="484" y="42"/>
                    <a:pt x="373" y="114"/>
                  </a:cubicBezTo>
                  <a:cubicBezTo>
                    <a:pt x="0" y="374"/>
                    <a:pt x="156" y="919"/>
                    <a:pt x="304" y="1266"/>
                  </a:cubicBezTo>
                  <a:cubicBezTo>
                    <a:pt x="512" y="1734"/>
                    <a:pt x="771" y="2176"/>
                    <a:pt x="1083" y="2583"/>
                  </a:cubicBezTo>
                  <a:cubicBezTo>
                    <a:pt x="1187" y="2635"/>
                    <a:pt x="1291" y="2687"/>
                    <a:pt x="1395" y="2747"/>
                  </a:cubicBezTo>
                  <a:cubicBezTo>
                    <a:pt x="1118" y="2340"/>
                    <a:pt x="875" y="1907"/>
                    <a:pt x="685" y="1457"/>
                  </a:cubicBezTo>
                  <a:lnTo>
                    <a:pt x="685" y="1448"/>
                  </a:lnTo>
                  <a:cubicBezTo>
                    <a:pt x="590" y="1231"/>
                    <a:pt x="520" y="1015"/>
                    <a:pt x="486" y="781"/>
                  </a:cubicBezTo>
                  <a:cubicBezTo>
                    <a:pt x="477" y="720"/>
                    <a:pt x="477" y="651"/>
                    <a:pt x="486" y="582"/>
                  </a:cubicBezTo>
                  <a:cubicBezTo>
                    <a:pt x="486" y="547"/>
                    <a:pt x="494" y="521"/>
                    <a:pt x="503" y="486"/>
                  </a:cubicBezTo>
                  <a:cubicBezTo>
                    <a:pt x="512" y="469"/>
                    <a:pt x="520" y="452"/>
                    <a:pt x="538" y="443"/>
                  </a:cubicBezTo>
                  <a:lnTo>
                    <a:pt x="564" y="417"/>
                  </a:lnTo>
                  <a:cubicBezTo>
                    <a:pt x="572" y="408"/>
                    <a:pt x="590" y="400"/>
                    <a:pt x="607" y="391"/>
                  </a:cubicBezTo>
                  <a:cubicBezTo>
                    <a:pt x="633" y="382"/>
                    <a:pt x="659" y="374"/>
                    <a:pt x="685" y="365"/>
                  </a:cubicBezTo>
                  <a:lnTo>
                    <a:pt x="763" y="365"/>
                  </a:lnTo>
                  <a:cubicBezTo>
                    <a:pt x="815" y="365"/>
                    <a:pt x="867" y="374"/>
                    <a:pt x="919" y="382"/>
                  </a:cubicBezTo>
                  <a:cubicBezTo>
                    <a:pt x="1135" y="426"/>
                    <a:pt x="1352" y="495"/>
                    <a:pt x="1560" y="582"/>
                  </a:cubicBezTo>
                  <a:cubicBezTo>
                    <a:pt x="1924" y="738"/>
                    <a:pt x="2262" y="945"/>
                    <a:pt x="2565" y="1179"/>
                  </a:cubicBezTo>
                  <a:lnTo>
                    <a:pt x="2530" y="1153"/>
                  </a:lnTo>
                  <a:lnTo>
                    <a:pt x="2530" y="1153"/>
                  </a:lnTo>
                  <a:cubicBezTo>
                    <a:pt x="2946" y="1483"/>
                    <a:pt x="3318" y="1855"/>
                    <a:pt x="3639" y="2271"/>
                  </a:cubicBezTo>
                  <a:lnTo>
                    <a:pt x="3639" y="2262"/>
                  </a:lnTo>
                  <a:cubicBezTo>
                    <a:pt x="3986" y="2704"/>
                    <a:pt x="4280" y="3189"/>
                    <a:pt x="4505" y="3709"/>
                  </a:cubicBezTo>
                  <a:cubicBezTo>
                    <a:pt x="4653" y="4073"/>
                    <a:pt x="4757" y="4445"/>
                    <a:pt x="4817" y="4835"/>
                  </a:cubicBezTo>
                  <a:cubicBezTo>
                    <a:pt x="4835" y="5000"/>
                    <a:pt x="4843" y="5165"/>
                    <a:pt x="4843" y="5338"/>
                  </a:cubicBezTo>
                  <a:lnTo>
                    <a:pt x="4852" y="5338"/>
                  </a:lnTo>
                  <a:cubicBezTo>
                    <a:pt x="4965" y="4359"/>
                    <a:pt x="4635" y="3389"/>
                    <a:pt x="4159" y="2548"/>
                  </a:cubicBezTo>
                  <a:cubicBezTo>
                    <a:pt x="3899" y="2098"/>
                    <a:pt x="3587" y="1682"/>
                    <a:pt x="3232" y="1309"/>
                  </a:cubicBezTo>
                  <a:cubicBezTo>
                    <a:pt x="2903" y="954"/>
                    <a:pt x="2521" y="660"/>
                    <a:pt x="2106" y="417"/>
                  </a:cubicBezTo>
                  <a:cubicBezTo>
                    <a:pt x="1915" y="322"/>
                    <a:pt x="1724" y="235"/>
                    <a:pt x="1534" y="166"/>
                  </a:cubicBezTo>
                  <a:cubicBezTo>
                    <a:pt x="1369" y="105"/>
                    <a:pt x="1205" y="53"/>
                    <a:pt x="1031" y="27"/>
                  </a:cubicBezTo>
                  <a:cubicBezTo>
                    <a:pt x="945" y="10"/>
                    <a:pt x="867" y="1"/>
                    <a:pt x="789" y="1"/>
                  </a:cubicBezTo>
                  <a:lnTo>
                    <a:pt x="780" y="1"/>
                  </a:lnTo>
                  <a:cubicBezTo>
                    <a:pt x="768" y="0"/>
                    <a:pt x="757" y="0"/>
                    <a:pt x="745" y="0"/>
                  </a:cubicBez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16" name="Google Shape;416;p39"/>
            <p:cNvSpPr/>
            <p:nvPr/>
          </p:nvSpPr>
          <p:spPr>
            <a:xfrm>
              <a:off x="4231675" y="848675"/>
              <a:ext cx="173500" cy="97050"/>
            </a:xfrm>
            <a:custGeom>
              <a:avLst/>
              <a:gdLst/>
              <a:ahLst/>
              <a:cxnLst/>
              <a:rect l="l" t="t" r="r" b="b"/>
              <a:pathLst>
                <a:path w="6940" h="3882" extrusionOk="0">
                  <a:moveTo>
                    <a:pt x="2322" y="0"/>
                  </a:moveTo>
                  <a:cubicBezTo>
                    <a:pt x="2062" y="0"/>
                    <a:pt x="1803" y="26"/>
                    <a:pt x="1543" y="69"/>
                  </a:cubicBezTo>
                  <a:cubicBezTo>
                    <a:pt x="1023" y="165"/>
                    <a:pt x="477" y="442"/>
                    <a:pt x="234" y="927"/>
                  </a:cubicBezTo>
                  <a:cubicBezTo>
                    <a:pt x="1" y="1421"/>
                    <a:pt x="53" y="1993"/>
                    <a:pt x="364" y="2435"/>
                  </a:cubicBezTo>
                  <a:cubicBezTo>
                    <a:pt x="616" y="2781"/>
                    <a:pt x="962" y="3050"/>
                    <a:pt x="1352" y="3214"/>
                  </a:cubicBezTo>
                  <a:cubicBezTo>
                    <a:pt x="1785" y="3405"/>
                    <a:pt x="2244" y="3543"/>
                    <a:pt x="2712" y="3621"/>
                  </a:cubicBezTo>
                  <a:cubicBezTo>
                    <a:pt x="2998" y="3673"/>
                    <a:pt x="3293" y="3717"/>
                    <a:pt x="3587" y="3751"/>
                  </a:cubicBezTo>
                  <a:cubicBezTo>
                    <a:pt x="3674" y="3708"/>
                    <a:pt x="3760" y="3673"/>
                    <a:pt x="3856" y="3656"/>
                  </a:cubicBezTo>
                  <a:cubicBezTo>
                    <a:pt x="4090" y="3595"/>
                    <a:pt x="4332" y="3569"/>
                    <a:pt x="4584" y="3569"/>
                  </a:cubicBezTo>
                  <a:lnTo>
                    <a:pt x="4644" y="3569"/>
                  </a:lnTo>
                  <a:cubicBezTo>
                    <a:pt x="3968" y="3396"/>
                    <a:pt x="3310" y="3180"/>
                    <a:pt x="2669" y="2928"/>
                  </a:cubicBezTo>
                  <a:cubicBezTo>
                    <a:pt x="2296" y="2772"/>
                    <a:pt x="1941" y="2573"/>
                    <a:pt x="1612" y="2339"/>
                  </a:cubicBezTo>
                  <a:cubicBezTo>
                    <a:pt x="1508" y="2253"/>
                    <a:pt x="1404" y="2149"/>
                    <a:pt x="1317" y="2045"/>
                  </a:cubicBezTo>
                  <a:cubicBezTo>
                    <a:pt x="1274" y="1984"/>
                    <a:pt x="1239" y="1923"/>
                    <a:pt x="1205" y="1863"/>
                  </a:cubicBezTo>
                  <a:cubicBezTo>
                    <a:pt x="1187" y="1811"/>
                    <a:pt x="1170" y="1759"/>
                    <a:pt x="1161" y="1707"/>
                  </a:cubicBezTo>
                  <a:cubicBezTo>
                    <a:pt x="1161" y="1655"/>
                    <a:pt x="1161" y="1603"/>
                    <a:pt x="1161" y="1551"/>
                  </a:cubicBezTo>
                  <a:cubicBezTo>
                    <a:pt x="1170" y="1525"/>
                    <a:pt x="1170" y="1499"/>
                    <a:pt x="1179" y="1473"/>
                  </a:cubicBezTo>
                  <a:cubicBezTo>
                    <a:pt x="1196" y="1447"/>
                    <a:pt x="1205" y="1430"/>
                    <a:pt x="1213" y="1412"/>
                  </a:cubicBezTo>
                  <a:cubicBezTo>
                    <a:pt x="1231" y="1395"/>
                    <a:pt x="1274" y="1360"/>
                    <a:pt x="1300" y="1334"/>
                  </a:cubicBezTo>
                  <a:cubicBezTo>
                    <a:pt x="1361" y="1291"/>
                    <a:pt x="1430" y="1256"/>
                    <a:pt x="1499" y="1222"/>
                  </a:cubicBezTo>
                  <a:cubicBezTo>
                    <a:pt x="1716" y="1144"/>
                    <a:pt x="1950" y="1083"/>
                    <a:pt x="2184" y="1048"/>
                  </a:cubicBezTo>
                  <a:cubicBezTo>
                    <a:pt x="2400" y="1022"/>
                    <a:pt x="2626" y="1014"/>
                    <a:pt x="2842" y="1014"/>
                  </a:cubicBezTo>
                  <a:cubicBezTo>
                    <a:pt x="3778" y="1014"/>
                    <a:pt x="4713" y="1196"/>
                    <a:pt x="5580" y="1551"/>
                  </a:cubicBezTo>
                  <a:cubicBezTo>
                    <a:pt x="5562" y="1542"/>
                    <a:pt x="5545" y="1534"/>
                    <a:pt x="5528" y="1525"/>
                  </a:cubicBezTo>
                  <a:lnTo>
                    <a:pt x="5528" y="1525"/>
                  </a:lnTo>
                  <a:cubicBezTo>
                    <a:pt x="5640" y="1577"/>
                    <a:pt x="5762" y="1629"/>
                    <a:pt x="5866" y="1689"/>
                  </a:cubicBezTo>
                  <a:cubicBezTo>
                    <a:pt x="5918" y="1715"/>
                    <a:pt x="5978" y="1741"/>
                    <a:pt x="6022" y="1767"/>
                  </a:cubicBezTo>
                  <a:cubicBezTo>
                    <a:pt x="6169" y="1854"/>
                    <a:pt x="6316" y="1949"/>
                    <a:pt x="6455" y="2053"/>
                  </a:cubicBezTo>
                  <a:lnTo>
                    <a:pt x="6446" y="2053"/>
                  </a:lnTo>
                  <a:cubicBezTo>
                    <a:pt x="6602" y="2166"/>
                    <a:pt x="6741" y="2305"/>
                    <a:pt x="6862" y="2452"/>
                  </a:cubicBezTo>
                  <a:cubicBezTo>
                    <a:pt x="6879" y="2486"/>
                    <a:pt x="6905" y="2512"/>
                    <a:pt x="6931" y="2547"/>
                  </a:cubicBezTo>
                  <a:lnTo>
                    <a:pt x="6940" y="2547"/>
                  </a:lnTo>
                  <a:cubicBezTo>
                    <a:pt x="6749" y="2114"/>
                    <a:pt x="6463" y="1741"/>
                    <a:pt x="6100" y="1438"/>
                  </a:cubicBezTo>
                  <a:cubicBezTo>
                    <a:pt x="5866" y="1239"/>
                    <a:pt x="5614" y="1057"/>
                    <a:pt x="5346" y="901"/>
                  </a:cubicBezTo>
                  <a:cubicBezTo>
                    <a:pt x="5242" y="840"/>
                    <a:pt x="5138" y="780"/>
                    <a:pt x="5034" y="728"/>
                  </a:cubicBezTo>
                  <a:cubicBezTo>
                    <a:pt x="4921" y="676"/>
                    <a:pt x="4817" y="624"/>
                    <a:pt x="4696" y="572"/>
                  </a:cubicBezTo>
                  <a:cubicBezTo>
                    <a:pt x="4194" y="338"/>
                    <a:pt x="3665" y="173"/>
                    <a:pt x="3119" y="78"/>
                  </a:cubicBezTo>
                  <a:cubicBezTo>
                    <a:pt x="2851" y="35"/>
                    <a:pt x="2591" y="9"/>
                    <a:pt x="2322" y="9"/>
                  </a:cubicBezTo>
                  <a:lnTo>
                    <a:pt x="2322" y="0"/>
                  </a:lnTo>
                  <a:close/>
                  <a:moveTo>
                    <a:pt x="5450" y="3777"/>
                  </a:moveTo>
                  <a:lnTo>
                    <a:pt x="5450" y="3786"/>
                  </a:lnTo>
                  <a:lnTo>
                    <a:pt x="5424" y="3786"/>
                  </a:lnTo>
                  <a:cubicBezTo>
                    <a:pt x="5320" y="3795"/>
                    <a:pt x="5216" y="3821"/>
                    <a:pt x="5121" y="3847"/>
                  </a:cubicBezTo>
                  <a:cubicBezTo>
                    <a:pt x="5337" y="3855"/>
                    <a:pt x="5562" y="3864"/>
                    <a:pt x="5788" y="3881"/>
                  </a:cubicBezTo>
                  <a:lnTo>
                    <a:pt x="5788" y="3864"/>
                  </a:lnTo>
                  <a:lnTo>
                    <a:pt x="5450" y="3777"/>
                  </a:ln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17" name="Google Shape;417;p39"/>
            <p:cNvSpPr/>
            <p:nvPr/>
          </p:nvSpPr>
          <p:spPr>
            <a:xfrm>
              <a:off x="4304875" y="937900"/>
              <a:ext cx="118500" cy="56550"/>
            </a:xfrm>
            <a:custGeom>
              <a:avLst/>
              <a:gdLst/>
              <a:ahLst/>
              <a:cxnLst/>
              <a:rect l="l" t="t" r="r" b="b"/>
              <a:pathLst>
                <a:path w="4740" h="2262" extrusionOk="0">
                  <a:moveTo>
                    <a:pt x="1656" y="0"/>
                  </a:moveTo>
                  <a:cubicBezTo>
                    <a:pt x="1413" y="0"/>
                    <a:pt x="1170" y="35"/>
                    <a:pt x="928" y="96"/>
                  </a:cubicBezTo>
                  <a:cubicBezTo>
                    <a:pt x="832" y="113"/>
                    <a:pt x="746" y="148"/>
                    <a:pt x="659" y="182"/>
                  </a:cubicBezTo>
                  <a:cubicBezTo>
                    <a:pt x="477" y="269"/>
                    <a:pt x="321" y="390"/>
                    <a:pt x="200" y="546"/>
                  </a:cubicBezTo>
                  <a:cubicBezTo>
                    <a:pt x="1" y="815"/>
                    <a:pt x="27" y="1161"/>
                    <a:pt x="183" y="1439"/>
                  </a:cubicBezTo>
                  <a:cubicBezTo>
                    <a:pt x="269" y="1577"/>
                    <a:pt x="382" y="1690"/>
                    <a:pt x="512" y="1785"/>
                  </a:cubicBezTo>
                  <a:cubicBezTo>
                    <a:pt x="599" y="1854"/>
                    <a:pt x="685" y="1915"/>
                    <a:pt x="772" y="1976"/>
                  </a:cubicBezTo>
                  <a:cubicBezTo>
                    <a:pt x="876" y="2036"/>
                    <a:pt x="988" y="2088"/>
                    <a:pt x="1101" y="2132"/>
                  </a:cubicBezTo>
                  <a:cubicBezTo>
                    <a:pt x="1309" y="2201"/>
                    <a:pt x="1517" y="2244"/>
                    <a:pt x="1733" y="2253"/>
                  </a:cubicBezTo>
                  <a:cubicBezTo>
                    <a:pt x="1794" y="2262"/>
                    <a:pt x="1863" y="2262"/>
                    <a:pt x="1933" y="2262"/>
                  </a:cubicBezTo>
                  <a:cubicBezTo>
                    <a:pt x="2080" y="2262"/>
                    <a:pt x="2227" y="2253"/>
                    <a:pt x="2366" y="2236"/>
                  </a:cubicBezTo>
                  <a:cubicBezTo>
                    <a:pt x="3206" y="2114"/>
                    <a:pt x="4012" y="1828"/>
                    <a:pt x="4740" y="1395"/>
                  </a:cubicBezTo>
                  <a:lnTo>
                    <a:pt x="4740" y="1378"/>
                  </a:lnTo>
                  <a:cubicBezTo>
                    <a:pt x="4488" y="1447"/>
                    <a:pt x="4237" y="1491"/>
                    <a:pt x="3977" y="1534"/>
                  </a:cubicBezTo>
                  <a:lnTo>
                    <a:pt x="3995" y="1534"/>
                  </a:lnTo>
                  <a:cubicBezTo>
                    <a:pt x="3631" y="1586"/>
                    <a:pt x="3267" y="1612"/>
                    <a:pt x="2903" y="1612"/>
                  </a:cubicBezTo>
                  <a:cubicBezTo>
                    <a:pt x="2695" y="1612"/>
                    <a:pt x="2487" y="1603"/>
                    <a:pt x="2279" y="1577"/>
                  </a:cubicBezTo>
                  <a:cubicBezTo>
                    <a:pt x="2019" y="1542"/>
                    <a:pt x="1759" y="1473"/>
                    <a:pt x="1517" y="1387"/>
                  </a:cubicBezTo>
                  <a:cubicBezTo>
                    <a:pt x="1378" y="1317"/>
                    <a:pt x="1248" y="1248"/>
                    <a:pt x="1127" y="1161"/>
                  </a:cubicBezTo>
                  <a:cubicBezTo>
                    <a:pt x="1066" y="1109"/>
                    <a:pt x="1006" y="1049"/>
                    <a:pt x="954" y="988"/>
                  </a:cubicBezTo>
                  <a:lnTo>
                    <a:pt x="928" y="945"/>
                  </a:lnTo>
                  <a:lnTo>
                    <a:pt x="936" y="919"/>
                  </a:lnTo>
                  <a:cubicBezTo>
                    <a:pt x="980" y="875"/>
                    <a:pt x="1023" y="823"/>
                    <a:pt x="1075" y="789"/>
                  </a:cubicBezTo>
                  <a:cubicBezTo>
                    <a:pt x="1248" y="667"/>
                    <a:pt x="1430" y="555"/>
                    <a:pt x="1630" y="477"/>
                  </a:cubicBezTo>
                  <a:cubicBezTo>
                    <a:pt x="1811" y="399"/>
                    <a:pt x="1993" y="330"/>
                    <a:pt x="2184" y="278"/>
                  </a:cubicBezTo>
                  <a:cubicBezTo>
                    <a:pt x="2288" y="252"/>
                    <a:pt x="2392" y="234"/>
                    <a:pt x="2496" y="217"/>
                  </a:cubicBezTo>
                  <a:lnTo>
                    <a:pt x="2513" y="217"/>
                  </a:lnTo>
                  <a:cubicBezTo>
                    <a:pt x="2565" y="208"/>
                    <a:pt x="2617" y="208"/>
                    <a:pt x="2669" y="200"/>
                  </a:cubicBezTo>
                  <a:lnTo>
                    <a:pt x="2669" y="191"/>
                  </a:lnTo>
                  <a:cubicBezTo>
                    <a:pt x="2366" y="78"/>
                    <a:pt x="2037" y="9"/>
                    <a:pt x="1707" y="9"/>
                  </a:cubicBezTo>
                  <a:lnTo>
                    <a:pt x="1647" y="9"/>
                  </a:lnTo>
                  <a:lnTo>
                    <a:pt x="1656" y="0"/>
                  </a:ln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18" name="Google Shape;418;p39"/>
            <p:cNvSpPr/>
            <p:nvPr/>
          </p:nvSpPr>
          <p:spPr>
            <a:xfrm>
              <a:off x="3624800" y="1027350"/>
              <a:ext cx="297625" cy="112650"/>
            </a:xfrm>
            <a:custGeom>
              <a:avLst/>
              <a:gdLst/>
              <a:ahLst/>
              <a:cxnLst/>
              <a:rect l="l" t="t" r="r" b="b"/>
              <a:pathLst>
                <a:path w="11905" h="4506" extrusionOk="0">
                  <a:moveTo>
                    <a:pt x="3605" y="0"/>
                  </a:moveTo>
                  <a:cubicBezTo>
                    <a:pt x="3432" y="0"/>
                    <a:pt x="3258" y="0"/>
                    <a:pt x="3085" y="9"/>
                  </a:cubicBezTo>
                  <a:cubicBezTo>
                    <a:pt x="2704" y="26"/>
                    <a:pt x="2331" y="70"/>
                    <a:pt x="1959" y="139"/>
                  </a:cubicBezTo>
                  <a:cubicBezTo>
                    <a:pt x="1534" y="217"/>
                    <a:pt x="1118" y="356"/>
                    <a:pt x="746" y="564"/>
                  </a:cubicBezTo>
                  <a:cubicBezTo>
                    <a:pt x="573" y="659"/>
                    <a:pt x="417" y="789"/>
                    <a:pt x="295" y="945"/>
                  </a:cubicBezTo>
                  <a:cubicBezTo>
                    <a:pt x="226" y="1023"/>
                    <a:pt x="165" y="1118"/>
                    <a:pt x="122" y="1213"/>
                  </a:cubicBezTo>
                  <a:cubicBezTo>
                    <a:pt x="96" y="1274"/>
                    <a:pt x="70" y="1335"/>
                    <a:pt x="53" y="1395"/>
                  </a:cubicBezTo>
                  <a:cubicBezTo>
                    <a:pt x="35" y="1473"/>
                    <a:pt x="18" y="1551"/>
                    <a:pt x="18" y="1629"/>
                  </a:cubicBezTo>
                  <a:cubicBezTo>
                    <a:pt x="1" y="1750"/>
                    <a:pt x="9" y="1863"/>
                    <a:pt x="35" y="1976"/>
                  </a:cubicBezTo>
                  <a:cubicBezTo>
                    <a:pt x="61" y="2080"/>
                    <a:pt x="87" y="2175"/>
                    <a:pt x="131" y="2279"/>
                  </a:cubicBezTo>
                  <a:cubicBezTo>
                    <a:pt x="191" y="2435"/>
                    <a:pt x="278" y="2591"/>
                    <a:pt x="391" y="2729"/>
                  </a:cubicBezTo>
                  <a:cubicBezTo>
                    <a:pt x="599" y="2998"/>
                    <a:pt x="850" y="3232"/>
                    <a:pt x="1136" y="3422"/>
                  </a:cubicBezTo>
                  <a:cubicBezTo>
                    <a:pt x="1439" y="3613"/>
                    <a:pt x="1768" y="3769"/>
                    <a:pt x="2106" y="3890"/>
                  </a:cubicBezTo>
                  <a:cubicBezTo>
                    <a:pt x="2851" y="4167"/>
                    <a:pt x="3639" y="4349"/>
                    <a:pt x="4436" y="4427"/>
                  </a:cubicBezTo>
                  <a:cubicBezTo>
                    <a:pt x="4714" y="4453"/>
                    <a:pt x="4991" y="4479"/>
                    <a:pt x="5268" y="4505"/>
                  </a:cubicBezTo>
                  <a:cubicBezTo>
                    <a:pt x="5702" y="4358"/>
                    <a:pt x="6151" y="4288"/>
                    <a:pt x="6608" y="4288"/>
                  </a:cubicBezTo>
                  <a:cubicBezTo>
                    <a:pt x="6635" y="4288"/>
                    <a:pt x="6662" y="4288"/>
                    <a:pt x="6689" y="4289"/>
                  </a:cubicBezTo>
                  <a:cubicBezTo>
                    <a:pt x="6914" y="4289"/>
                    <a:pt x="7139" y="4306"/>
                    <a:pt x="7365" y="4315"/>
                  </a:cubicBezTo>
                  <a:cubicBezTo>
                    <a:pt x="7746" y="4349"/>
                    <a:pt x="8118" y="4393"/>
                    <a:pt x="8500" y="4462"/>
                  </a:cubicBezTo>
                  <a:lnTo>
                    <a:pt x="8552" y="4479"/>
                  </a:lnTo>
                  <a:lnTo>
                    <a:pt x="8768" y="4462"/>
                  </a:lnTo>
                  <a:lnTo>
                    <a:pt x="8768" y="4453"/>
                  </a:lnTo>
                  <a:cubicBezTo>
                    <a:pt x="8222" y="4401"/>
                    <a:pt x="7677" y="4341"/>
                    <a:pt x="7131" y="4271"/>
                  </a:cubicBezTo>
                  <a:lnTo>
                    <a:pt x="7122" y="4271"/>
                  </a:lnTo>
                  <a:cubicBezTo>
                    <a:pt x="6316" y="4159"/>
                    <a:pt x="5511" y="4029"/>
                    <a:pt x="4705" y="3856"/>
                  </a:cubicBezTo>
                  <a:cubicBezTo>
                    <a:pt x="3908" y="3691"/>
                    <a:pt x="3128" y="3466"/>
                    <a:pt x="2375" y="3171"/>
                  </a:cubicBezTo>
                  <a:cubicBezTo>
                    <a:pt x="2054" y="3033"/>
                    <a:pt x="1751" y="2859"/>
                    <a:pt x="1465" y="2660"/>
                  </a:cubicBezTo>
                  <a:cubicBezTo>
                    <a:pt x="1335" y="2556"/>
                    <a:pt x="1214" y="2443"/>
                    <a:pt x="1110" y="2314"/>
                  </a:cubicBezTo>
                  <a:cubicBezTo>
                    <a:pt x="1049" y="2227"/>
                    <a:pt x="988" y="2132"/>
                    <a:pt x="945" y="2036"/>
                  </a:cubicBezTo>
                  <a:cubicBezTo>
                    <a:pt x="919" y="1958"/>
                    <a:pt x="902" y="1889"/>
                    <a:pt x="884" y="1820"/>
                  </a:cubicBezTo>
                  <a:lnTo>
                    <a:pt x="884" y="1724"/>
                  </a:lnTo>
                  <a:cubicBezTo>
                    <a:pt x="893" y="1690"/>
                    <a:pt x="902" y="1664"/>
                    <a:pt x="910" y="1629"/>
                  </a:cubicBezTo>
                  <a:cubicBezTo>
                    <a:pt x="928" y="1603"/>
                    <a:pt x="945" y="1577"/>
                    <a:pt x="962" y="1551"/>
                  </a:cubicBezTo>
                  <a:cubicBezTo>
                    <a:pt x="997" y="1508"/>
                    <a:pt x="1032" y="1473"/>
                    <a:pt x="1066" y="1439"/>
                  </a:cubicBezTo>
                  <a:cubicBezTo>
                    <a:pt x="1170" y="1369"/>
                    <a:pt x="1283" y="1300"/>
                    <a:pt x="1404" y="1248"/>
                  </a:cubicBezTo>
                  <a:cubicBezTo>
                    <a:pt x="1751" y="1127"/>
                    <a:pt x="2106" y="1040"/>
                    <a:pt x="2479" y="988"/>
                  </a:cubicBezTo>
                  <a:cubicBezTo>
                    <a:pt x="2811" y="950"/>
                    <a:pt x="3149" y="926"/>
                    <a:pt x="3488" y="926"/>
                  </a:cubicBezTo>
                  <a:cubicBezTo>
                    <a:pt x="3539" y="926"/>
                    <a:pt x="3589" y="926"/>
                    <a:pt x="3639" y="927"/>
                  </a:cubicBezTo>
                  <a:cubicBezTo>
                    <a:pt x="4229" y="927"/>
                    <a:pt x="4818" y="971"/>
                    <a:pt x="5407" y="1049"/>
                  </a:cubicBezTo>
                  <a:cubicBezTo>
                    <a:pt x="6126" y="1153"/>
                    <a:pt x="6836" y="1300"/>
                    <a:pt x="7547" y="1482"/>
                  </a:cubicBezTo>
                  <a:cubicBezTo>
                    <a:pt x="8240" y="1646"/>
                    <a:pt x="8915" y="1872"/>
                    <a:pt x="9583" y="2140"/>
                  </a:cubicBezTo>
                  <a:cubicBezTo>
                    <a:pt x="10128" y="2365"/>
                    <a:pt x="10648" y="2660"/>
                    <a:pt x="11125" y="3007"/>
                  </a:cubicBezTo>
                  <a:cubicBezTo>
                    <a:pt x="11393" y="3214"/>
                    <a:pt x="11636" y="3448"/>
                    <a:pt x="11852" y="3717"/>
                  </a:cubicBezTo>
                  <a:cubicBezTo>
                    <a:pt x="11861" y="3734"/>
                    <a:pt x="11878" y="3760"/>
                    <a:pt x="11896" y="3786"/>
                  </a:cubicBezTo>
                  <a:lnTo>
                    <a:pt x="11904" y="3778"/>
                  </a:lnTo>
                  <a:cubicBezTo>
                    <a:pt x="11618" y="3093"/>
                    <a:pt x="11107" y="2539"/>
                    <a:pt x="10535" y="2080"/>
                  </a:cubicBezTo>
                  <a:cubicBezTo>
                    <a:pt x="9834" y="1542"/>
                    <a:pt x="9063" y="1109"/>
                    <a:pt x="8231" y="806"/>
                  </a:cubicBezTo>
                  <a:cubicBezTo>
                    <a:pt x="7391" y="486"/>
                    <a:pt x="6507" y="269"/>
                    <a:pt x="5615" y="156"/>
                  </a:cubicBezTo>
                  <a:cubicBezTo>
                    <a:pt x="4948" y="61"/>
                    <a:pt x="4281" y="9"/>
                    <a:pt x="3605" y="0"/>
                  </a:cubicBez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19" name="Google Shape;419;p39"/>
            <p:cNvSpPr/>
            <p:nvPr/>
          </p:nvSpPr>
          <p:spPr>
            <a:xfrm>
              <a:off x="3727675" y="1134550"/>
              <a:ext cx="131075" cy="66750"/>
            </a:xfrm>
            <a:custGeom>
              <a:avLst/>
              <a:gdLst/>
              <a:ahLst/>
              <a:cxnLst/>
              <a:rect l="l" t="t" r="r" b="b"/>
              <a:pathLst>
                <a:path w="5243" h="2670" extrusionOk="0">
                  <a:moveTo>
                    <a:pt x="2493" y="0"/>
                  </a:moveTo>
                  <a:cubicBezTo>
                    <a:pt x="2036" y="0"/>
                    <a:pt x="1587" y="70"/>
                    <a:pt x="1153" y="209"/>
                  </a:cubicBezTo>
                  <a:cubicBezTo>
                    <a:pt x="1075" y="235"/>
                    <a:pt x="997" y="269"/>
                    <a:pt x="928" y="304"/>
                  </a:cubicBezTo>
                  <a:cubicBezTo>
                    <a:pt x="616" y="434"/>
                    <a:pt x="356" y="668"/>
                    <a:pt x="183" y="971"/>
                  </a:cubicBezTo>
                  <a:cubicBezTo>
                    <a:pt x="36" y="1222"/>
                    <a:pt x="1" y="1526"/>
                    <a:pt x="96" y="1811"/>
                  </a:cubicBezTo>
                  <a:cubicBezTo>
                    <a:pt x="148" y="1950"/>
                    <a:pt x="226" y="2080"/>
                    <a:pt x="339" y="2193"/>
                  </a:cubicBezTo>
                  <a:cubicBezTo>
                    <a:pt x="434" y="2288"/>
                    <a:pt x="555" y="2366"/>
                    <a:pt x="677" y="2427"/>
                  </a:cubicBezTo>
                  <a:cubicBezTo>
                    <a:pt x="971" y="2548"/>
                    <a:pt x="1274" y="2626"/>
                    <a:pt x="1595" y="2652"/>
                  </a:cubicBezTo>
                  <a:cubicBezTo>
                    <a:pt x="1734" y="2669"/>
                    <a:pt x="1881" y="2669"/>
                    <a:pt x="2028" y="2669"/>
                  </a:cubicBezTo>
                  <a:cubicBezTo>
                    <a:pt x="2219" y="2669"/>
                    <a:pt x="2409" y="2660"/>
                    <a:pt x="2600" y="2652"/>
                  </a:cubicBezTo>
                  <a:cubicBezTo>
                    <a:pt x="2964" y="2626"/>
                    <a:pt x="3336" y="2574"/>
                    <a:pt x="3700" y="2522"/>
                  </a:cubicBezTo>
                  <a:cubicBezTo>
                    <a:pt x="3986" y="2478"/>
                    <a:pt x="4272" y="2427"/>
                    <a:pt x="4567" y="2366"/>
                  </a:cubicBezTo>
                  <a:cubicBezTo>
                    <a:pt x="4740" y="2323"/>
                    <a:pt x="4922" y="2288"/>
                    <a:pt x="5095" y="2236"/>
                  </a:cubicBezTo>
                  <a:lnTo>
                    <a:pt x="5095" y="2227"/>
                  </a:lnTo>
                  <a:lnTo>
                    <a:pt x="4835" y="2227"/>
                  </a:lnTo>
                  <a:cubicBezTo>
                    <a:pt x="4662" y="2227"/>
                    <a:pt x="4489" y="2219"/>
                    <a:pt x="4307" y="2210"/>
                  </a:cubicBezTo>
                  <a:cubicBezTo>
                    <a:pt x="3856" y="2193"/>
                    <a:pt x="3406" y="2149"/>
                    <a:pt x="2955" y="2089"/>
                  </a:cubicBezTo>
                  <a:lnTo>
                    <a:pt x="2981" y="2089"/>
                  </a:lnTo>
                  <a:cubicBezTo>
                    <a:pt x="2418" y="2028"/>
                    <a:pt x="1855" y="1898"/>
                    <a:pt x="1318" y="1699"/>
                  </a:cubicBezTo>
                  <a:cubicBezTo>
                    <a:pt x="1222" y="1655"/>
                    <a:pt x="1119" y="1603"/>
                    <a:pt x="1032" y="1543"/>
                  </a:cubicBezTo>
                  <a:cubicBezTo>
                    <a:pt x="1006" y="1526"/>
                    <a:pt x="989" y="1500"/>
                    <a:pt x="971" y="1482"/>
                  </a:cubicBezTo>
                  <a:lnTo>
                    <a:pt x="954" y="1456"/>
                  </a:lnTo>
                  <a:lnTo>
                    <a:pt x="954" y="1439"/>
                  </a:lnTo>
                  <a:cubicBezTo>
                    <a:pt x="954" y="1422"/>
                    <a:pt x="954" y="1413"/>
                    <a:pt x="954" y="1396"/>
                  </a:cubicBezTo>
                  <a:cubicBezTo>
                    <a:pt x="963" y="1352"/>
                    <a:pt x="980" y="1309"/>
                    <a:pt x="997" y="1266"/>
                  </a:cubicBezTo>
                  <a:cubicBezTo>
                    <a:pt x="1015" y="1214"/>
                    <a:pt x="1041" y="1170"/>
                    <a:pt x="1075" y="1127"/>
                  </a:cubicBezTo>
                  <a:cubicBezTo>
                    <a:pt x="1127" y="1058"/>
                    <a:pt x="1196" y="997"/>
                    <a:pt x="1266" y="936"/>
                  </a:cubicBezTo>
                  <a:cubicBezTo>
                    <a:pt x="1404" y="832"/>
                    <a:pt x="1552" y="754"/>
                    <a:pt x="1716" y="685"/>
                  </a:cubicBezTo>
                  <a:cubicBezTo>
                    <a:pt x="2106" y="529"/>
                    <a:pt x="2522" y="434"/>
                    <a:pt x="2946" y="382"/>
                  </a:cubicBezTo>
                  <a:cubicBezTo>
                    <a:pt x="3319" y="330"/>
                    <a:pt x="3692" y="304"/>
                    <a:pt x="4064" y="304"/>
                  </a:cubicBezTo>
                  <a:cubicBezTo>
                    <a:pt x="4385" y="304"/>
                    <a:pt x="4696" y="321"/>
                    <a:pt x="5008" y="365"/>
                  </a:cubicBezTo>
                  <a:cubicBezTo>
                    <a:pt x="5086" y="373"/>
                    <a:pt x="5164" y="382"/>
                    <a:pt x="5242" y="399"/>
                  </a:cubicBezTo>
                  <a:lnTo>
                    <a:pt x="5242" y="391"/>
                  </a:lnTo>
                  <a:cubicBezTo>
                    <a:pt x="4974" y="304"/>
                    <a:pt x="4705" y="235"/>
                    <a:pt x="4437" y="183"/>
                  </a:cubicBezTo>
                  <a:lnTo>
                    <a:pt x="4385" y="174"/>
                  </a:lnTo>
                  <a:cubicBezTo>
                    <a:pt x="4003" y="105"/>
                    <a:pt x="3631" y="53"/>
                    <a:pt x="3250" y="27"/>
                  </a:cubicBezTo>
                  <a:cubicBezTo>
                    <a:pt x="3033" y="9"/>
                    <a:pt x="2799" y="1"/>
                    <a:pt x="2574" y="1"/>
                  </a:cubicBezTo>
                  <a:cubicBezTo>
                    <a:pt x="2547" y="0"/>
                    <a:pt x="2520" y="0"/>
                    <a:pt x="2493" y="0"/>
                  </a:cubicBez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20" name="Google Shape;420;p39"/>
            <p:cNvSpPr/>
            <p:nvPr/>
          </p:nvSpPr>
          <p:spPr>
            <a:xfrm>
              <a:off x="3914175" y="880700"/>
              <a:ext cx="251250" cy="152300"/>
            </a:xfrm>
            <a:custGeom>
              <a:avLst/>
              <a:gdLst/>
              <a:ahLst/>
              <a:cxnLst/>
              <a:rect l="l" t="t" r="r" b="b"/>
              <a:pathLst>
                <a:path w="10050" h="6092" extrusionOk="0">
                  <a:moveTo>
                    <a:pt x="1846" y="1"/>
                  </a:moveTo>
                  <a:cubicBezTo>
                    <a:pt x="1424" y="1"/>
                    <a:pt x="1003" y="87"/>
                    <a:pt x="607" y="253"/>
                  </a:cubicBezTo>
                  <a:cubicBezTo>
                    <a:pt x="407" y="339"/>
                    <a:pt x="234" y="495"/>
                    <a:pt x="130" y="686"/>
                  </a:cubicBezTo>
                  <a:cubicBezTo>
                    <a:pt x="17" y="911"/>
                    <a:pt x="0" y="1171"/>
                    <a:pt x="78" y="1405"/>
                  </a:cubicBezTo>
                  <a:cubicBezTo>
                    <a:pt x="147" y="1604"/>
                    <a:pt x="251" y="1795"/>
                    <a:pt x="381" y="1968"/>
                  </a:cubicBezTo>
                  <a:cubicBezTo>
                    <a:pt x="520" y="2150"/>
                    <a:pt x="667" y="2323"/>
                    <a:pt x="832" y="2488"/>
                  </a:cubicBezTo>
                  <a:cubicBezTo>
                    <a:pt x="1161" y="2817"/>
                    <a:pt x="1516" y="3120"/>
                    <a:pt x="1897" y="3380"/>
                  </a:cubicBezTo>
                  <a:cubicBezTo>
                    <a:pt x="2712" y="3952"/>
                    <a:pt x="3595" y="4420"/>
                    <a:pt x="4522" y="4783"/>
                  </a:cubicBezTo>
                  <a:cubicBezTo>
                    <a:pt x="6290" y="5485"/>
                    <a:pt x="8178" y="5823"/>
                    <a:pt x="10050" y="6092"/>
                  </a:cubicBezTo>
                  <a:lnTo>
                    <a:pt x="10050" y="6083"/>
                  </a:lnTo>
                  <a:cubicBezTo>
                    <a:pt x="8534" y="5477"/>
                    <a:pt x="7000" y="4922"/>
                    <a:pt x="5501" y="4281"/>
                  </a:cubicBezTo>
                  <a:lnTo>
                    <a:pt x="5501" y="4281"/>
                  </a:lnTo>
                  <a:lnTo>
                    <a:pt x="5562" y="4316"/>
                  </a:lnTo>
                  <a:cubicBezTo>
                    <a:pt x="4340" y="3796"/>
                    <a:pt x="3102" y="3250"/>
                    <a:pt x="2036" y="2444"/>
                  </a:cubicBezTo>
                  <a:cubicBezTo>
                    <a:pt x="1672" y="2167"/>
                    <a:pt x="1352" y="1855"/>
                    <a:pt x="1057" y="1509"/>
                  </a:cubicBezTo>
                  <a:cubicBezTo>
                    <a:pt x="979" y="1405"/>
                    <a:pt x="918" y="1301"/>
                    <a:pt x="858" y="1179"/>
                  </a:cubicBezTo>
                  <a:cubicBezTo>
                    <a:pt x="849" y="1145"/>
                    <a:pt x="840" y="1110"/>
                    <a:pt x="832" y="1076"/>
                  </a:cubicBezTo>
                  <a:lnTo>
                    <a:pt x="832" y="1041"/>
                  </a:lnTo>
                  <a:lnTo>
                    <a:pt x="840" y="1024"/>
                  </a:lnTo>
                  <a:cubicBezTo>
                    <a:pt x="858" y="1006"/>
                    <a:pt x="875" y="989"/>
                    <a:pt x="884" y="972"/>
                  </a:cubicBezTo>
                  <a:cubicBezTo>
                    <a:pt x="944" y="946"/>
                    <a:pt x="996" y="911"/>
                    <a:pt x="1048" y="885"/>
                  </a:cubicBezTo>
                  <a:cubicBezTo>
                    <a:pt x="1239" y="807"/>
                    <a:pt x="1430" y="755"/>
                    <a:pt x="1629" y="729"/>
                  </a:cubicBezTo>
                  <a:cubicBezTo>
                    <a:pt x="1767" y="712"/>
                    <a:pt x="1897" y="703"/>
                    <a:pt x="2027" y="703"/>
                  </a:cubicBezTo>
                  <a:cubicBezTo>
                    <a:pt x="2235" y="703"/>
                    <a:pt x="2452" y="720"/>
                    <a:pt x="2660" y="746"/>
                  </a:cubicBezTo>
                  <a:cubicBezTo>
                    <a:pt x="3387" y="876"/>
                    <a:pt x="4098" y="1084"/>
                    <a:pt x="4774" y="1387"/>
                  </a:cubicBezTo>
                  <a:cubicBezTo>
                    <a:pt x="5891" y="1855"/>
                    <a:pt x="6948" y="2462"/>
                    <a:pt x="7910" y="3189"/>
                  </a:cubicBezTo>
                  <a:lnTo>
                    <a:pt x="7892" y="3172"/>
                  </a:lnTo>
                  <a:lnTo>
                    <a:pt x="7892" y="3172"/>
                  </a:lnTo>
                  <a:cubicBezTo>
                    <a:pt x="8326" y="3501"/>
                    <a:pt x="8715" y="3882"/>
                    <a:pt x="9062" y="4307"/>
                  </a:cubicBezTo>
                  <a:cubicBezTo>
                    <a:pt x="9157" y="4428"/>
                    <a:pt x="9244" y="4558"/>
                    <a:pt x="9322" y="4688"/>
                  </a:cubicBezTo>
                  <a:lnTo>
                    <a:pt x="9331" y="4688"/>
                  </a:lnTo>
                  <a:cubicBezTo>
                    <a:pt x="9019" y="3865"/>
                    <a:pt x="8395" y="3172"/>
                    <a:pt x="7754" y="2592"/>
                  </a:cubicBezTo>
                  <a:cubicBezTo>
                    <a:pt x="6931" y="1847"/>
                    <a:pt x="6004" y="1240"/>
                    <a:pt x="4999" y="781"/>
                  </a:cubicBezTo>
                  <a:cubicBezTo>
                    <a:pt x="4072" y="356"/>
                    <a:pt x="3067" y="45"/>
                    <a:pt x="2053" y="1"/>
                  </a:cubicBezTo>
                  <a:lnTo>
                    <a:pt x="1906" y="1"/>
                  </a:lnTo>
                  <a:cubicBezTo>
                    <a:pt x="1886" y="1"/>
                    <a:pt x="1866" y="1"/>
                    <a:pt x="1846" y="1"/>
                  </a:cubicBez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21" name="Google Shape;421;p39"/>
            <p:cNvSpPr/>
            <p:nvPr/>
          </p:nvSpPr>
          <p:spPr>
            <a:xfrm>
              <a:off x="3426850" y="607825"/>
              <a:ext cx="286350" cy="135600"/>
            </a:xfrm>
            <a:custGeom>
              <a:avLst/>
              <a:gdLst/>
              <a:ahLst/>
              <a:cxnLst/>
              <a:rect l="l" t="t" r="r" b="b"/>
              <a:pathLst>
                <a:path w="11454" h="5424" extrusionOk="0">
                  <a:moveTo>
                    <a:pt x="10397" y="2010"/>
                  </a:moveTo>
                  <a:lnTo>
                    <a:pt x="10466" y="2080"/>
                  </a:lnTo>
                  <a:cubicBezTo>
                    <a:pt x="10700" y="2296"/>
                    <a:pt x="10942" y="2495"/>
                    <a:pt x="11168" y="2703"/>
                  </a:cubicBezTo>
                  <a:cubicBezTo>
                    <a:pt x="11263" y="2764"/>
                    <a:pt x="11358" y="2825"/>
                    <a:pt x="11453" y="2885"/>
                  </a:cubicBezTo>
                  <a:lnTo>
                    <a:pt x="11453" y="2877"/>
                  </a:lnTo>
                  <a:cubicBezTo>
                    <a:pt x="11124" y="2565"/>
                    <a:pt x="10769" y="2279"/>
                    <a:pt x="10397" y="2010"/>
                  </a:cubicBezTo>
                  <a:close/>
                  <a:moveTo>
                    <a:pt x="4376" y="0"/>
                  </a:moveTo>
                  <a:cubicBezTo>
                    <a:pt x="3890" y="0"/>
                    <a:pt x="3405" y="44"/>
                    <a:pt x="2920" y="130"/>
                  </a:cubicBezTo>
                  <a:cubicBezTo>
                    <a:pt x="2695" y="165"/>
                    <a:pt x="2470" y="217"/>
                    <a:pt x="2244" y="286"/>
                  </a:cubicBezTo>
                  <a:cubicBezTo>
                    <a:pt x="1967" y="373"/>
                    <a:pt x="1707" y="477"/>
                    <a:pt x="1447" y="607"/>
                  </a:cubicBezTo>
                  <a:cubicBezTo>
                    <a:pt x="1187" y="737"/>
                    <a:pt x="945" y="893"/>
                    <a:pt x="720" y="1092"/>
                  </a:cubicBezTo>
                  <a:cubicBezTo>
                    <a:pt x="512" y="1265"/>
                    <a:pt x="338" y="1482"/>
                    <a:pt x="208" y="1724"/>
                  </a:cubicBezTo>
                  <a:cubicBezTo>
                    <a:pt x="165" y="1820"/>
                    <a:pt x="122" y="1915"/>
                    <a:pt x="87" y="2010"/>
                  </a:cubicBezTo>
                  <a:cubicBezTo>
                    <a:pt x="52" y="2132"/>
                    <a:pt x="27" y="2244"/>
                    <a:pt x="18" y="2366"/>
                  </a:cubicBezTo>
                  <a:cubicBezTo>
                    <a:pt x="1" y="2565"/>
                    <a:pt x="9" y="2755"/>
                    <a:pt x="52" y="2937"/>
                  </a:cubicBezTo>
                  <a:cubicBezTo>
                    <a:pt x="70" y="3015"/>
                    <a:pt x="87" y="3085"/>
                    <a:pt x="113" y="3145"/>
                  </a:cubicBezTo>
                  <a:cubicBezTo>
                    <a:pt x="165" y="3275"/>
                    <a:pt x="217" y="3388"/>
                    <a:pt x="278" y="3509"/>
                  </a:cubicBezTo>
                  <a:cubicBezTo>
                    <a:pt x="416" y="3726"/>
                    <a:pt x="572" y="3934"/>
                    <a:pt x="763" y="4107"/>
                  </a:cubicBezTo>
                  <a:cubicBezTo>
                    <a:pt x="936" y="4271"/>
                    <a:pt x="1118" y="4427"/>
                    <a:pt x="1317" y="4557"/>
                  </a:cubicBezTo>
                  <a:cubicBezTo>
                    <a:pt x="1491" y="4679"/>
                    <a:pt x="1673" y="4783"/>
                    <a:pt x="1863" y="4869"/>
                  </a:cubicBezTo>
                  <a:cubicBezTo>
                    <a:pt x="2158" y="5017"/>
                    <a:pt x="2461" y="5129"/>
                    <a:pt x="2781" y="5207"/>
                  </a:cubicBezTo>
                  <a:cubicBezTo>
                    <a:pt x="3093" y="5138"/>
                    <a:pt x="3405" y="5086"/>
                    <a:pt x="3726" y="5051"/>
                  </a:cubicBezTo>
                  <a:cubicBezTo>
                    <a:pt x="4176" y="4999"/>
                    <a:pt x="4635" y="4973"/>
                    <a:pt x="5095" y="4973"/>
                  </a:cubicBezTo>
                  <a:cubicBezTo>
                    <a:pt x="5363" y="4973"/>
                    <a:pt x="5632" y="4982"/>
                    <a:pt x="5892" y="4999"/>
                  </a:cubicBezTo>
                  <a:cubicBezTo>
                    <a:pt x="6195" y="5017"/>
                    <a:pt x="6489" y="5042"/>
                    <a:pt x="6775" y="5086"/>
                  </a:cubicBezTo>
                  <a:cubicBezTo>
                    <a:pt x="6975" y="5103"/>
                    <a:pt x="7174" y="5146"/>
                    <a:pt x="7364" y="5198"/>
                  </a:cubicBezTo>
                  <a:cubicBezTo>
                    <a:pt x="7564" y="5181"/>
                    <a:pt x="7754" y="5164"/>
                    <a:pt x="7945" y="5155"/>
                  </a:cubicBezTo>
                  <a:lnTo>
                    <a:pt x="7945" y="5146"/>
                  </a:lnTo>
                  <a:cubicBezTo>
                    <a:pt x="7139" y="4991"/>
                    <a:pt x="6316" y="4878"/>
                    <a:pt x="5502" y="4731"/>
                  </a:cubicBezTo>
                  <a:cubicBezTo>
                    <a:pt x="4661" y="4592"/>
                    <a:pt x="3838" y="4375"/>
                    <a:pt x="3041" y="4081"/>
                  </a:cubicBezTo>
                  <a:cubicBezTo>
                    <a:pt x="2652" y="3908"/>
                    <a:pt x="2279" y="3700"/>
                    <a:pt x="1924" y="3448"/>
                  </a:cubicBezTo>
                  <a:cubicBezTo>
                    <a:pt x="1759" y="3318"/>
                    <a:pt x="1612" y="3171"/>
                    <a:pt x="1465" y="3007"/>
                  </a:cubicBezTo>
                  <a:cubicBezTo>
                    <a:pt x="1413" y="2929"/>
                    <a:pt x="1361" y="2842"/>
                    <a:pt x="1309" y="2747"/>
                  </a:cubicBezTo>
                  <a:cubicBezTo>
                    <a:pt x="1291" y="2695"/>
                    <a:pt x="1274" y="2634"/>
                    <a:pt x="1265" y="2573"/>
                  </a:cubicBezTo>
                  <a:cubicBezTo>
                    <a:pt x="1257" y="2521"/>
                    <a:pt x="1257" y="2478"/>
                    <a:pt x="1265" y="2426"/>
                  </a:cubicBezTo>
                  <a:cubicBezTo>
                    <a:pt x="1274" y="2374"/>
                    <a:pt x="1291" y="2322"/>
                    <a:pt x="1309" y="2270"/>
                  </a:cubicBezTo>
                  <a:cubicBezTo>
                    <a:pt x="1343" y="2192"/>
                    <a:pt x="1387" y="2114"/>
                    <a:pt x="1439" y="2045"/>
                  </a:cubicBezTo>
                  <a:cubicBezTo>
                    <a:pt x="1534" y="1932"/>
                    <a:pt x="1638" y="1837"/>
                    <a:pt x="1751" y="1742"/>
                  </a:cubicBezTo>
                  <a:cubicBezTo>
                    <a:pt x="2028" y="1551"/>
                    <a:pt x="2331" y="1387"/>
                    <a:pt x="2643" y="1257"/>
                  </a:cubicBezTo>
                  <a:cubicBezTo>
                    <a:pt x="3050" y="1092"/>
                    <a:pt x="3483" y="979"/>
                    <a:pt x="3916" y="919"/>
                  </a:cubicBezTo>
                  <a:cubicBezTo>
                    <a:pt x="4254" y="875"/>
                    <a:pt x="4592" y="858"/>
                    <a:pt x="4939" y="858"/>
                  </a:cubicBezTo>
                  <a:lnTo>
                    <a:pt x="5034" y="858"/>
                  </a:lnTo>
                  <a:cubicBezTo>
                    <a:pt x="5406" y="867"/>
                    <a:pt x="5779" y="893"/>
                    <a:pt x="6152" y="945"/>
                  </a:cubicBezTo>
                  <a:lnTo>
                    <a:pt x="6160" y="945"/>
                  </a:lnTo>
                  <a:lnTo>
                    <a:pt x="6229" y="953"/>
                  </a:lnTo>
                  <a:lnTo>
                    <a:pt x="6186" y="953"/>
                  </a:lnTo>
                  <a:cubicBezTo>
                    <a:pt x="7364" y="1118"/>
                    <a:pt x="8517" y="1439"/>
                    <a:pt x="9617" y="1889"/>
                  </a:cubicBezTo>
                  <a:lnTo>
                    <a:pt x="9574" y="1872"/>
                  </a:lnTo>
                  <a:lnTo>
                    <a:pt x="9574" y="1872"/>
                  </a:lnTo>
                  <a:cubicBezTo>
                    <a:pt x="9963" y="2036"/>
                    <a:pt x="10336" y="2218"/>
                    <a:pt x="10708" y="2417"/>
                  </a:cubicBezTo>
                  <a:cubicBezTo>
                    <a:pt x="10552" y="2322"/>
                    <a:pt x="10397" y="2227"/>
                    <a:pt x="10241" y="2123"/>
                  </a:cubicBezTo>
                  <a:cubicBezTo>
                    <a:pt x="9955" y="1932"/>
                    <a:pt x="9677" y="1724"/>
                    <a:pt x="9418" y="1508"/>
                  </a:cubicBezTo>
                  <a:cubicBezTo>
                    <a:pt x="9314" y="1421"/>
                    <a:pt x="9218" y="1326"/>
                    <a:pt x="9123" y="1231"/>
                  </a:cubicBezTo>
                  <a:lnTo>
                    <a:pt x="9097" y="1213"/>
                  </a:lnTo>
                  <a:cubicBezTo>
                    <a:pt x="8153" y="719"/>
                    <a:pt x="7130" y="364"/>
                    <a:pt x="6082" y="165"/>
                  </a:cubicBezTo>
                  <a:cubicBezTo>
                    <a:pt x="5519" y="61"/>
                    <a:pt x="4947" y="9"/>
                    <a:pt x="4367" y="9"/>
                  </a:cubicBezTo>
                  <a:lnTo>
                    <a:pt x="4376" y="0"/>
                  </a:lnTo>
                  <a:close/>
                  <a:moveTo>
                    <a:pt x="6966" y="5198"/>
                  </a:moveTo>
                  <a:cubicBezTo>
                    <a:pt x="6836" y="5198"/>
                    <a:pt x="6715" y="5198"/>
                    <a:pt x="6593" y="5207"/>
                  </a:cubicBezTo>
                  <a:cubicBezTo>
                    <a:pt x="6221" y="5224"/>
                    <a:pt x="5848" y="5259"/>
                    <a:pt x="5476" y="5320"/>
                  </a:cubicBezTo>
                  <a:lnTo>
                    <a:pt x="5484" y="5320"/>
                  </a:lnTo>
                  <a:cubicBezTo>
                    <a:pt x="5268" y="5346"/>
                    <a:pt x="5051" y="5380"/>
                    <a:pt x="4835" y="5424"/>
                  </a:cubicBezTo>
                  <a:cubicBezTo>
                    <a:pt x="5069" y="5424"/>
                    <a:pt x="5302" y="5406"/>
                    <a:pt x="5536" y="5389"/>
                  </a:cubicBezTo>
                  <a:cubicBezTo>
                    <a:pt x="6126" y="5346"/>
                    <a:pt x="6697" y="5276"/>
                    <a:pt x="7286" y="5216"/>
                  </a:cubicBezTo>
                  <a:cubicBezTo>
                    <a:pt x="7174" y="5207"/>
                    <a:pt x="7070" y="5207"/>
                    <a:pt x="6957" y="5207"/>
                  </a:cubicBezTo>
                  <a:lnTo>
                    <a:pt x="6966" y="5198"/>
                  </a:ln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22" name="Google Shape;422;p39"/>
            <p:cNvSpPr/>
            <p:nvPr/>
          </p:nvSpPr>
          <p:spPr>
            <a:xfrm>
              <a:off x="3442450" y="731050"/>
              <a:ext cx="304750" cy="104000"/>
            </a:xfrm>
            <a:custGeom>
              <a:avLst/>
              <a:gdLst/>
              <a:ahLst/>
              <a:cxnLst/>
              <a:rect l="l" t="t" r="r" b="b"/>
              <a:pathLst>
                <a:path w="12190" h="4160" extrusionOk="0">
                  <a:moveTo>
                    <a:pt x="12172" y="1"/>
                  </a:moveTo>
                  <a:cubicBezTo>
                    <a:pt x="10916" y="607"/>
                    <a:pt x="9669" y="1231"/>
                    <a:pt x="8386" y="1777"/>
                  </a:cubicBezTo>
                  <a:cubicBezTo>
                    <a:pt x="7234" y="2262"/>
                    <a:pt x="6047" y="2695"/>
                    <a:pt x="4800" y="2868"/>
                  </a:cubicBezTo>
                  <a:cubicBezTo>
                    <a:pt x="4375" y="2920"/>
                    <a:pt x="3942" y="2955"/>
                    <a:pt x="3500" y="2955"/>
                  </a:cubicBezTo>
                  <a:cubicBezTo>
                    <a:pt x="3128" y="2955"/>
                    <a:pt x="2755" y="2929"/>
                    <a:pt x="2391" y="2886"/>
                  </a:cubicBezTo>
                  <a:cubicBezTo>
                    <a:pt x="2079" y="2851"/>
                    <a:pt x="1776" y="2773"/>
                    <a:pt x="1482" y="2669"/>
                  </a:cubicBezTo>
                  <a:cubicBezTo>
                    <a:pt x="1395" y="2626"/>
                    <a:pt x="1317" y="2583"/>
                    <a:pt x="1239" y="2531"/>
                  </a:cubicBezTo>
                  <a:cubicBezTo>
                    <a:pt x="1196" y="2496"/>
                    <a:pt x="1161" y="2470"/>
                    <a:pt x="1135" y="2435"/>
                  </a:cubicBezTo>
                  <a:cubicBezTo>
                    <a:pt x="1118" y="2409"/>
                    <a:pt x="1101" y="2383"/>
                    <a:pt x="1092" y="2357"/>
                  </a:cubicBezTo>
                  <a:cubicBezTo>
                    <a:pt x="1075" y="2305"/>
                    <a:pt x="1057" y="2262"/>
                    <a:pt x="1049" y="2210"/>
                  </a:cubicBezTo>
                  <a:cubicBezTo>
                    <a:pt x="1049" y="2158"/>
                    <a:pt x="1049" y="2106"/>
                    <a:pt x="1049" y="2054"/>
                  </a:cubicBezTo>
                  <a:cubicBezTo>
                    <a:pt x="1057" y="2011"/>
                    <a:pt x="1075" y="1959"/>
                    <a:pt x="1092" y="1915"/>
                  </a:cubicBezTo>
                  <a:cubicBezTo>
                    <a:pt x="1118" y="1855"/>
                    <a:pt x="1153" y="1794"/>
                    <a:pt x="1187" y="1742"/>
                  </a:cubicBezTo>
                  <a:cubicBezTo>
                    <a:pt x="1265" y="1656"/>
                    <a:pt x="1352" y="1569"/>
                    <a:pt x="1447" y="1500"/>
                  </a:cubicBezTo>
                  <a:cubicBezTo>
                    <a:pt x="1681" y="1326"/>
                    <a:pt x="1924" y="1188"/>
                    <a:pt x="2192" y="1075"/>
                  </a:cubicBezTo>
                  <a:cubicBezTo>
                    <a:pt x="2842" y="815"/>
                    <a:pt x="3526" y="616"/>
                    <a:pt x="4219" y="495"/>
                  </a:cubicBezTo>
                  <a:cubicBezTo>
                    <a:pt x="4436" y="451"/>
                    <a:pt x="4653" y="417"/>
                    <a:pt x="4869" y="382"/>
                  </a:cubicBezTo>
                  <a:lnTo>
                    <a:pt x="4860" y="382"/>
                  </a:lnTo>
                  <a:cubicBezTo>
                    <a:pt x="5233" y="339"/>
                    <a:pt x="5605" y="295"/>
                    <a:pt x="5978" y="278"/>
                  </a:cubicBezTo>
                  <a:cubicBezTo>
                    <a:pt x="6099" y="269"/>
                    <a:pt x="6229" y="269"/>
                    <a:pt x="6351" y="269"/>
                  </a:cubicBezTo>
                  <a:cubicBezTo>
                    <a:pt x="6472" y="269"/>
                    <a:pt x="6567" y="269"/>
                    <a:pt x="6671" y="278"/>
                  </a:cubicBezTo>
                  <a:cubicBezTo>
                    <a:pt x="6706" y="278"/>
                    <a:pt x="6749" y="287"/>
                    <a:pt x="6784" y="295"/>
                  </a:cubicBezTo>
                  <a:lnTo>
                    <a:pt x="6784" y="278"/>
                  </a:lnTo>
                  <a:lnTo>
                    <a:pt x="6749" y="269"/>
                  </a:lnTo>
                  <a:cubicBezTo>
                    <a:pt x="6558" y="217"/>
                    <a:pt x="6359" y="183"/>
                    <a:pt x="6169" y="157"/>
                  </a:cubicBezTo>
                  <a:cubicBezTo>
                    <a:pt x="5874" y="113"/>
                    <a:pt x="5579" y="88"/>
                    <a:pt x="5285" y="70"/>
                  </a:cubicBezTo>
                  <a:cubicBezTo>
                    <a:pt x="5016" y="53"/>
                    <a:pt x="4748" y="44"/>
                    <a:pt x="4479" y="44"/>
                  </a:cubicBezTo>
                  <a:cubicBezTo>
                    <a:pt x="4020" y="44"/>
                    <a:pt x="3561" y="70"/>
                    <a:pt x="3110" y="122"/>
                  </a:cubicBezTo>
                  <a:cubicBezTo>
                    <a:pt x="2790" y="157"/>
                    <a:pt x="2478" y="209"/>
                    <a:pt x="2166" y="287"/>
                  </a:cubicBezTo>
                  <a:cubicBezTo>
                    <a:pt x="1785" y="373"/>
                    <a:pt x="1404" y="512"/>
                    <a:pt x="1049" y="694"/>
                  </a:cubicBezTo>
                  <a:cubicBezTo>
                    <a:pt x="789" y="833"/>
                    <a:pt x="563" y="1014"/>
                    <a:pt x="373" y="1248"/>
                  </a:cubicBezTo>
                  <a:cubicBezTo>
                    <a:pt x="321" y="1318"/>
                    <a:pt x="260" y="1387"/>
                    <a:pt x="217" y="1465"/>
                  </a:cubicBezTo>
                  <a:cubicBezTo>
                    <a:pt x="174" y="1543"/>
                    <a:pt x="139" y="1621"/>
                    <a:pt x="104" y="1708"/>
                  </a:cubicBezTo>
                  <a:cubicBezTo>
                    <a:pt x="52" y="1863"/>
                    <a:pt x="18" y="2028"/>
                    <a:pt x="9" y="2193"/>
                  </a:cubicBezTo>
                  <a:cubicBezTo>
                    <a:pt x="0" y="2357"/>
                    <a:pt x="18" y="2531"/>
                    <a:pt x="61" y="2687"/>
                  </a:cubicBezTo>
                  <a:cubicBezTo>
                    <a:pt x="130" y="2903"/>
                    <a:pt x="243" y="3094"/>
                    <a:pt x="390" y="3267"/>
                  </a:cubicBezTo>
                  <a:cubicBezTo>
                    <a:pt x="511" y="3397"/>
                    <a:pt x="659" y="3518"/>
                    <a:pt x="815" y="3605"/>
                  </a:cubicBezTo>
                  <a:cubicBezTo>
                    <a:pt x="997" y="3717"/>
                    <a:pt x="1196" y="3813"/>
                    <a:pt x="1404" y="3873"/>
                  </a:cubicBezTo>
                  <a:cubicBezTo>
                    <a:pt x="1811" y="4003"/>
                    <a:pt x="2227" y="4090"/>
                    <a:pt x="2651" y="4116"/>
                  </a:cubicBezTo>
                  <a:cubicBezTo>
                    <a:pt x="2954" y="4151"/>
                    <a:pt x="3249" y="4159"/>
                    <a:pt x="3552" y="4159"/>
                  </a:cubicBezTo>
                  <a:lnTo>
                    <a:pt x="3786" y="4159"/>
                  </a:lnTo>
                  <a:cubicBezTo>
                    <a:pt x="4730" y="4142"/>
                    <a:pt x="5675" y="3986"/>
                    <a:pt x="6584" y="3700"/>
                  </a:cubicBezTo>
                  <a:cubicBezTo>
                    <a:pt x="7771" y="3328"/>
                    <a:pt x="8837" y="2687"/>
                    <a:pt x="9825" y="1950"/>
                  </a:cubicBezTo>
                  <a:cubicBezTo>
                    <a:pt x="10639" y="1335"/>
                    <a:pt x="11410" y="668"/>
                    <a:pt x="12190" y="10"/>
                  </a:cubicBezTo>
                  <a:lnTo>
                    <a:pt x="12190" y="1"/>
                  </a:ln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23" name="Google Shape;423;p39"/>
            <p:cNvSpPr/>
            <p:nvPr/>
          </p:nvSpPr>
          <p:spPr>
            <a:xfrm>
              <a:off x="3640400" y="591800"/>
              <a:ext cx="104200" cy="84050"/>
            </a:xfrm>
            <a:custGeom>
              <a:avLst/>
              <a:gdLst/>
              <a:ahLst/>
              <a:cxnLst/>
              <a:rect l="l" t="t" r="r" b="b"/>
              <a:pathLst>
                <a:path w="4168" h="3362" extrusionOk="0">
                  <a:moveTo>
                    <a:pt x="1084" y="0"/>
                  </a:moveTo>
                  <a:cubicBezTo>
                    <a:pt x="945" y="0"/>
                    <a:pt x="815" y="26"/>
                    <a:pt x="685" y="70"/>
                  </a:cubicBezTo>
                  <a:cubicBezTo>
                    <a:pt x="408" y="182"/>
                    <a:pt x="148" y="373"/>
                    <a:pt x="70" y="676"/>
                  </a:cubicBezTo>
                  <a:cubicBezTo>
                    <a:pt x="1" y="936"/>
                    <a:pt x="105" y="1213"/>
                    <a:pt x="243" y="1447"/>
                  </a:cubicBezTo>
                  <a:cubicBezTo>
                    <a:pt x="338" y="1594"/>
                    <a:pt x="451" y="1742"/>
                    <a:pt x="581" y="1863"/>
                  </a:cubicBezTo>
                  <a:cubicBezTo>
                    <a:pt x="676" y="1967"/>
                    <a:pt x="780" y="2054"/>
                    <a:pt x="884" y="2149"/>
                  </a:cubicBezTo>
                  <a:cubicBezTo>
                    <a:pt x="1144" y="2365"/>
                    <a:pt x="1413" y="2573"/>
                    <a:pt x="1707" y="2755"/>
                  </a:cubicBezTo>
                  <a:cubicBezTo>
                    <a:pt x="1855" y="2868"/>
                    <a:pt x="2010" y="2963"/>
                    <a:pt x="2166" y="3058"/>
                  </a:cubicBezTo>
                  <a:cubicBezTo>
                    <a:pt x="2322" y="3154"/>
                    <a:pt x="2496" y="3258"/>
                    <a:pt x="2652" y="3362"/>
                  </a:cubicBezTo>
                  <a:lnTo>
                    <a:pt x="2652" y="3353"/>
                  </a:lnTo>
                  <a:lnTo>
                    <a:pt x="2634" y="3336"/>
                  </a:lnTo>
                  <a:cubicBezTo>
                    <a:pt x="2400" y="3128"/>
                    <a:pt x="2166" y="2929"/>
                    <a:pt x="1933" y="2712"/>
                  </a:cubicBezTo>
                  <a:lnTo>
                    <a:pt x="1855" y="2643"/>
                  </a:lnTo>
                  <a:cubicBezTo>
                    <a:pt x="1543" y="2357"/>
                    <a:pt x="1248" y="2045"/>
                    <a:pt x="971" y="1707"/>
                  </a:cubicBezTo>
                  <a:cubicBezTo>
                    <a:pt x="841" y="1534"/>
                    <a:pt x="720" y="1352"/>
                    <a:pt x="624" y="1144"/>
                  </a:cubicBezTo>
                  <a:cubicBezTo>
                    <a:pt x="598" y="1083"/>
                    <a:pt x="581" y="1014"/>
                    <a:pt x="572" y="953"/>
                  </a:cubicBezTo>
                  <a:cubicBezTo>
                    <a:pt x="572" y="919"/>
                    <a:pt x="572" y="884"/>
                    <a:pt x="572" y="849"/>
                  </a:cubicBezTo>
                  <a:cubicBezTo>
                    <a:pt x="572" y="832"/>
                    <a:pt x="581" y="815"/>
                    <a:pt x="590" y="789"/>
                  </a:cubicBezTo>
                  <a:cubicBezTo>
                    <a:pt x="590" y="771"/>
                    <a:pt x="607" y="745"/>
                    <a:pt x="624" y="728"/>
                  </a:cubicBezTo>
                  <a:cubicBezTo>
                    <a:pt x="650" y="702"/>
                    <a:pt x="676" y="667"/>
                    <a:pt x="711" y="650"/>
                  </a:cubicBezTo>
                  <a:cubicBezTo>
                    <a:pt x="780" y="598"/>
                    <a:pt x="858" y="555"/>
                    <a:pt x="936" y="520"/>
                  </a:cubicBezTo>
                  <a:cubicBezTo>
                    <a:pt x="988" y="503"/>
                    <a:pt x="1040" y="485"/>
                    <a:pt x="1101" y="477"/>
                  </a:cubicBezTo>
                  <a:lnTo>
                    <a:pt x="1205" y="477"/>
                  </a:lnTo>
                  <a:cubicBezTo>
                    <a:pt x="1265" y="477"/>
                    <a:pt x="1317" y="477"/>
                    <a:pt x="1369" y="485"/>
                  </a:cubicBezTo>
                  <a:cubicBezTo>
                    <a:pt x="1551" y="511"/>
                    <a:pt x="1733" y="563"/>
                    <a:pt x="1898" y="641"/>
                  </a:cubicBezTo>
                  <a:cubicBezTo>
                    <a:pt x="2314" y="832"/>
                    <a:pt x="2695" y="1066"/>
                    <a:pt x="3041" y="1352"/>
                  </a:cubicBezTo>
                  <a:lnTo>
                    <a:pt x="3024" y="1334"/>
                  </a:lnTo>
                  <a:lnTo>
                    <a:pt x="3024" y="1334"/>
                  </a:lnTo>
                  <a:cubicBezTo>
                    <a:pt x="3258" y="1516"/>
                    <a:pt x="3475" y="1707"/>
                    <a:pt x="3691" y="1906"/>
                  </a:cubicBezTo>
                  <a:cubicBezTo>
                    <a:pt x="3864" y="2054"/>
                    <a:pt x="4020" y="2218"/>
                    <a:pt x="4159" y="2400"/>
                  </a:cubicBezTo>
                  <a:lnTo>
                    <a:pt x="4168" y="2391"/>
                  </a:lnTo>
                  <a:cubicBezTo>
                    <a:pt x="4003" y="2132"/>
                    <a:pt x="3821" y="1889"/>
                    <a:pt x="3613" y="1664"/>
                  </a:cubicBezTo>
                  <a:cubicBezTo>
                    <a:pt x="3336" y="1343"/>
                    <a:pt x="3024" y="1049"/>
                    <a:pt x="2704" y="780"/>
                  </a:cubicBezTo>
                  <a:cubicBezTo>
                    <a:pt x="2392" y="511"/>
                    <a:pt x="2054" y="295"/>
                    <a:pt x="1681" y="139"/>
                  </a:cubicBezTo>
                  <a:cubicBezTo>
                    <a:pt x="1525" y="70"/>
                    <a:pt x="1361" y="26"/>
                    <a:pt x="1187" y="9"/>
                  </a:cubicBezTo>
                  <a:cubicBezTo>
                    <a:pt x="1153" y="9"/>
                    <a:pt x="1118" y="0"/>
                    <a:pt x="1084" y="0"/>
                  </a:cubicBezTo>
                  <a:close/>
                </a:path>
              </a:pathLst>
            </a:custGeom>
            <a:solidFill>
              <a:srgbClr val="E3EEDE"/>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424" name="Google Shape;424;p39"/>
            <p:cNvSpPr/>
            <p:nvPr/>
          </p:nvSpPr>
          <p:spPr>
            <a:xfrm>
              <a:off x="763950" y="2066525"/>
              <a:ext cx="6604300" cy="3405550"/>
            </a:xfrm>
            <a:custGeom>
              <a:avLst/>
              <a:gdLst/>
              <a:ahLst/>
              <a:cxnLst/>
              <a:rect l="l" t="t" r="r" b="b"/>
              <a:pathLst>
                <a:path w="264172" h="136222" extrusionOk="0">
                  <a:moveTo>
                    <a:pt x="223663" y="0"/>
                  </a:moveTo>
                  <a:lnTo>
                    <a:pt x="223663" y="0"/>
                  </a:lnTo>
                  <a:cubicBezTo>
                    <a:pt x="235289" y="28304"/>
                    <a:pt x="172081" y="48307"/>
                    <a:pt x="115821" y="52717"/>
                  </a:cubicBezTo>
                  <a:cubicBezTo>
                    <a:pt x="41195" y="58573"/>
                    <a:pt x="0" y="103458"/>
                    <a:pt x="8291" y="105624"/>
                  </a:cubicBezTo>
                  <a:cubicBezTo>
                    <a:pt x="9949" y="106057"/>
                    <a:pt x="11811" y="106245"/>
                    <a:pt x="13794" y="106245"/>
                  </a:cubicBezTo>
                  <a:cubicBezTo>
                    <a:pt x="26990" y="106245"/>
                    <a:pt x="45578" y="97923"/>
                    <a:pt x="45578" y="97923"/>
                  </a:cubicBezTo>
                  <a:lnTo>
                    <a:pt x="45578" y="97923"/>
                  </a:lnTo>
                  <a:cubicBezTo>
                    <a:pt x="45578" y="97923"/>
                    <a:pt x="37062" y="133572"/>
                    <a:pt x="47250" y="136171"/>
                  </a:cubicBezTo>
                  <a:cubicBezTo>
                    <a:pt x="47381" y="136205"/>
                    <a:pt x="47515" y="136221"/>
                    <a:pt x="47653" y="136221"/>
                  </a:cubicBezTo>
                  <a:cubicBezTo>
                    <a:pt x="51945" y="136221"/>
                    <a:pt x="59691" y="120264"/>
                    <a:pt x="87830" y="107218"/>
                  </a:cubicBezTo>
                  <a:cubicBezTo>
                    <a:pt x="117259" y="93574"/>
                    <a:pt x="150119" y="106092"/>
                    <a:pt x="199128" y="79747"/>
                  </a:cubicBezTo>
                  <a:cubicBezTo>
                    <a:pt x="264171" y="44791"/>
                    <a:pt x="223664" y="2"/>
                    <a:pt x="22366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153C766-39C8-4D50-9972-86925F24A4E7}"/>
              </a:ext>
            </a:extLst>
          </p:cNvPr>
          <p:cNvSpPr>
            <a:spLocks noGrp="1"/>
          </p:cNvSpPr>
          <p:nvPr>
            <p:ph type="ctrTitle"/>
          </p:nvPr>
        </p:nvSpPr>
        <p:spPr/>
        <p:txBody>
          <a:bodyPr/>
          <a:lstStyle/>
          <a:p>
            <a:r>
              <a:rPr lang="en-US" dirty="0"/>
              <a:t>States of the USA</a:t>
            </a:r>
            <a:endParaRPr lang="ru-RU" dirty="0"/>
          </a:p>
        </p:txBody>
      </p:sp>
      <p:sp>
        <p:nvSpPr>
          <p:cNvPr id="3" name="Подзаголовок 2">
            <a:extLst>
              <a:ext uri="{FF2B5EF4-FFF2-40B4-BE49-F238E27FC236}">
                <a16:creationId xmlns="" xmlns:a16="http://schemas.microsoft.com/office/drawing/2014/main" id="{72DF1112-EEA7-403C-9B93-06434DBCB77A}"/>
              </a:ext>
            </a:extLst>
          </p:cNvPr>
          <p:cNvSpPr>
            <a:spLocks noGrp="1"/>
          </p:cNvSpPr>
          <p:nvPr>
            <p:ph type="subTitle" idx="1"/>
          </p:nvPr>
        </p:nvSpPr>
        <p:spPr/>
        <p:txBody>
          <a:bodyPr/>
          <a:lstStyle/>
          <a:p>
            <a:endParaRPr lang="ru-RU"/>
          </a:p>
        </p:txBody>
      </p:sp>
    </p:spTree>
    <p:extLst>
      <p:ext uri="{BB962C8B-B14F-4D97-AF65-F5344CB8AC3E}">
        <p14:creationId xmlns="" xmlns:p14="http://schemas.microsoft.com/office/powerpoint/2010/main" val="1265936679"/>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69444EC-9B3C-430A-9D76-C3BD96770084}"/>
              </a:ext>
            </a:extLst>
          </p:cNvPr>
          <p:cNvSpPr txBox="1"/>
          <p:nvPr/>
        </p:nvSpPr>
        <p:spPr>
          <a:xfrm>
            <a:off x="916159" y="1205425"/>
            <a:ext cx="7311683" cy="1061829"/>
          </a:xfrm>
          <a:prstGeom prst="rect">
            <a:avLst/>
          </a:prstGeom>
          <a:noFill/>
        </p:spPr>
        <p:txBody>
          <a:bodyPr wrap="square">
            <a:spAutoFit/>
          </a:bodyPr>
          <a:lstStyle/>
          <a:p>
            <a:pPr algn="just" defTabSz="342900"/>
            <a:r>
              <a:rPr lang="en-US" sz="2100" dirty="0">
                <a:solidFill>
                  <a:prstClr val="white"/>
                </a:solidFill>
                <a:latin typeface="Century Gothic" panose="020B0502020202020204"/>
              </a:rPr>
              <a:t>	</a:t>
            </a:r>
            <a:r>
              <a:rPr lang="ru-RU" sz="2100" dirty="0">
                <a:solidFill>
                  <a:prstClr val="white"/>
                </a:solidFill>
                <a:latin typeface="Century Gothic" panose="020B0502020202020204"/>
              </a:rPr>
              <a:t>The United </a:t>
            </a:r>
            <a:r>
              <a:rPr lang="ru-RU" sz="2100" dirty="0" err="1">
                <a:solidFill>
                  <a:prstClr val="white"/>
                </a:solidFill>
                <a:latin typeface="Century Gothic" panose="020B0502020202020204"/>
              </a:rPr>
              <a:t>States</a:t>
            </a:r>
            <a:r>
              <a:rPr lang="ru-RU" sz="2100" dirty="0">
                <a:solidFill>
                  <a:prstClr val="white"/>
                </a:solidFill>
                <a:latin typeface="Century Gothic" panose="020B0502020202020204"/>
              </a:rPr>
              <a:t> </a:t>
            </a:r>
            <a:r>
              <a:rPr lang="ru-RU" sz="2100" dirty="0" err="1">
                <a:solidFill>
                  <a:prstClr val="white"/>
                </a:solidFill>
                <a:latin typeface="Century Gothic" panose="020B0502020202020204"/>
              </a:rPr>
              <a:t>of</a:t>
            </a:r>
            <a:r>
              <a:rPr lang="ru-RU" sz="2100" dirty="0">
                <a:solidFill>
                  <a:prstClr val="white"/>
                </a:solidFill>
                <a:latin typeface="Century Gothic" panose="020B0502020202020204"/>
              </a:rPr>
              <a:t> America </a:t>
            </a:r>
            <a:r>
              <a:rPr lang="ru-RU" sz="2100" dirty="0" err="1">
                <a:solidFill>
                  <a:prstClr val="white"/>
                </a:solidFill>
                <a:latin typeface="Century Gothic" panose="020B0502020202020204"/>
              </a:rPr>
              <a:t>includes</a:t>
            </a:r>
            <a:r>
              <a:rPr lang="ru-RU" sz="2100" dirty="0">
                <a:solidFill>
                  <a:prstClr val="white"/>
                </a:solidFill>
                <a:latin typeface="Century Gothic" panose="020B0502020202020204"/>
              </a:rPr>
              <a:t> 50 </a:t>
            </a:r>
            <a:r>
              <a:rPr lang="ru-RU" sz="2100" dirty="0" err="1">
                <a:solidFill>
                  <a:prstClr val="white"/>
                </a:solidFill>
                <a:latin typeface="Century Gothic" panose="020B0502020202020204"/>
              </a:rPr>
              <a:t>states</a:t>
            </a:r>
            <a:r>
              <a:rPr lang="ru-RU" sz="2100" dirty="0">
                <a:solidFill>
                  <a:prstClr val="white"/>
                </a:solidFill>
                <a:latin typeface="Century Gothic" panose="020B0502020202020204"/>
              </a:rPr>
              <a:t>. </a:t>
            </a:r>
            <a:r>
              <a:rPr lang="ru-RU" sz="2100" dirty="0" err="1">
                <a:solidFill>
                  <a:prstClr val="white"/>
                </a:solidFill>
                <a:latin typeface="Century Gothic" panose="020B0502020202020204"/>
              </a:rPr>
              <a:t>Each</a:t>
            </a:r>
            <a:r>
              <a:rPr lang="ru-RU" sz="2100" dirty="0">
                <a:solidFill>
                  <a:prstClr val="white"/>
                </a:solidFill>
                <a:latin typeface="Century Gothic" panose="020B0502020202020204"/>
              </a:rPr>
              <a:t> </a:t>
            </a:r>
            <a:r>
              <a:rPr lang="ru-RU" sz="2100" dirty="0" err="1">
                <a:solidFill>
                  <a:prstClr val="white"/>
                </a:solidFill>
                <a:latin typeface="Century Gothic" panose="020B0502020202020204"/>
              </a:rPr>
              <a:t>state</a:t>
            </a:r>
            <a:r>
              <a:rPr lang="ru-RU" sz="2100" dirty="0">
                <a:solidFill>
                  <a:prstClr val="white"/>
                </a:solidFill>
                <a:latin typeface="Century Gothic" panose="020B0502020202020204"/>
              </a:rPr>
              <a:t> </a:t>
            </a:r>
            <a:r>
              <a:rPr lang="en-US" sz="2100" dirty="0">
                <a:solidFill>
                  <a:prstClr val="white"/>
                </a:solidFill>
                <a:latin typeface="Century Gothic" panose="020B0502020202020204"/>
              </a:rPr>
              <a:t>has</a:t>
            </a:r>
            <a:r>
              <a:rPr lang="ru-RU" sz="2100" dirty="0">
                <a:solidFill>
                  <a:prstClr val="white"/>
                </a:solidFill>
                <a:latin typeface="Century Gothic" panose="020B0502020202020204"/>
              </a:rPr>
              <a:t> a </a:t>
            </a:r>
            <a:r>
              <a:rPr lang="ru-RU" sz="2100" dirty="0" err="1">
                <a:solidFill>
                  <a:prstClr val="white"/>
                </a:solidFill>
                <a:latin typeface="Century Gothic" panose="020B0502020202020204"/>
              </a:rPr>
              <a:t>governor</a:t>
            </a:r>
            <a:r>
              <a:rPr lang="ru-RU" sz="2100" dirty="0">
                <a:solidFill>
                  <a:prstClr val="white"/>
                </a:solidFill>
                <a:latin typeface="Century Gothic" panose="020B0502020202020204"/>
              </a:rPr>
              <a:t>. </a:t>
            </a:r>
            <a:r>
              <a:rPr lang="ru-RU" sz="2100" dirty="0" err="1">
                <a:solidFill>
                  <a:prstClr val="white"/>
                </a:solidFill>
                <a:latin typeface="Century Gothic" panose="020B0502020202020204"/>
              </a:rPr>
              <a:t>Each</a:t>
            </a:r>
            <a:r>
              <a:rPr lang="ru-RU" sz="2100" dirty="0">
                <a:solidFill>
                  <a:prstClr val="white"/>
                </a:solidFill>
                <a:latin typeface="Century Gothic" panose="020B0502020202020204"/>
              </a:rPr>
              <a:t> </a:t>
            </a:r>
            <a:r>
              <a:rPr lang="ru-RU" sz="2100" dirty="0" err="1">
                <a:solidFill>
                  <a:prstClr val="white"/>
                </a:solidFill>
                <a:latin typeface="Century Gothic" panose="020B0502020202020204"/>
              </a:rPr>
              <a:t>state</a:t>
            </a:r>
            <a:r>
              <a:rPr lang="ru-RU" sz="2100" dirty="0">
                <a:solidFill>
                  <a:prstClr val="white"/>
                </a:solidFill>
                <a:latin typeface="Century Gothic" panose="020B0502020202020204"/>
              </a:rPr>
              <a:t> </a:t>
            </a:r>
            <a:r>
              <a:rPr lang="ru-RU" sz="2100" dirty="0" err="1">
                <a:solidFill>
                  <a:prstClr val="white"/>
                </a:solidFill>
                <a:latin typeface="Century Gothic" panose="020B0502020202020204"/>
              </a:rPr>
              <a:t>can</a:t>
            </a:r>
            <a:r>
              <a:rPr lang="ru-RU" sz="2100" dirty="0">
                <a:solidFill>
                  <a:prstClr val="white"/>
                </a:solidFill>
                <a:latin typeface="Century Gothic" panose="020B0502020202020204"/>
              </a:rPr>
              <a:t> </a:t>
            </a:r>
            <a:r>
              <a:rPr lang="ru-RU" sz="2100" dirty="0" err="1">
                <a:solidFill>
                  <a:prstClr val="white"/>
                </a:solidFill>
                <a:latin typeface="Century Gothic" panose="020B0502020202020204"/>
              </a:rPr>
              <a:t>make</a:t>
            </a:r>
            <a:r>
              <a:rPr lang="ru-RU" sz="2100" dirty="0">
                <a:solidFill>
                  <a:prstClr val="white"/>
                </a:solidFill>
                <a:latin typeface="Century Gothic" panose="020B0502020202020204"/>
              </a:rPr>
              <a:t> </a:t>
            </a:r>
            <a:r>
              <a:rPr lang="ru-RU" sz="2100" dirty="0" err="1">
                <a:solidFill>
                  <a:prstClr val="white"/>
                </a:solidFill>
                <a:latin typeface="Century Gothic" panose="020B0502020202020204"/>
              </a:rPr>
              <a:t>its</a:t>
            </a:r>
            <a:r>
              <a:rPr lang="ru-RU" sz="2100" dirty="0">
                <a:solidFill>
                  <a:prstClr val="white"/>
                </a:solidFill>
                <a:latin typeface="Century Gothic" panose="020B0502020202020204"/>
              </a:rPr>
              <a:t> </a:t>
            </a:r>
            <a:r>
              <a:rPr lang="ru-RU" sz="2100" dirty="0" err="1">
                <a:solidFill>
                  <a:prstClr val="white"/>
                </a:solidFill>
                <a:latin typeface="Century Gothic" panose="020B0502020202020204"/>
              </a:rPr>
              <a:t>own</a:t>
            </a:r>
            <a:r>
              <a:rPr lang="ru-RU" sz="2100" dirty="0">
                <a:solidFill>
                  <a:prstClr val="white"/>
                </a:solidFill>
                <a:latin typeface="Century Gothic" panose="020B0502020202020204"/>
              </a:rPr>
              <a:t> </a:t>
            </a:r>
            <a:r>
              <a:rPr lang="ru-RU" sz="2100" dirty="0" err="1">
                <a:solidFill>
                  <a:prstClr val="white"/>
                </a:solidFill>
                <a:latin typeface="Century Gothic" panose="020B0502020202020204"/>
              </a:rPr>
              <a:t>laws</a:t>
            </a:r>
            <a:r>
              <a:rPr lang="ru-RU" sz="2100" dirty="0">
                <a:solidFill>
                  <a:prstClr val="white"/>
                </a:solidFill>
                <a:latin typeface="Century Gothic" panose="020B0502020202020204"/>
              </a:rPr>
              <a:t>. </a:t>
            </a:r>
          </a:p>
        </p:txBody>
      </p:sp>
      <p:pic>
        <p:nvPicPr>
          <p:cNvPr id="6" name="Рисунок 5">
            <a:extLst>
              <a:ext uri="{FF2B5EF4-FFF2-40B4-BE49-F238E27FC236}">
                <a16:creationId xmlns="" xmlns:a16="http://schemas.microsoft.com/office/drawing/2014/main" id="{FCD7F6B6-4827-4C6B-A4F1-D5985F128EE7}"/>
              </a:ext>
            </a:extLst>
          </p:cNvPr>
          <p:cNvPicPr>
            <a:picLocks noChangeAspect="1"/>
          </p:cNvPicPr>
          <p:nvPr/>
        </p:nvPicPr>
        <p:blipFill>
          <a:blip r:embed="rId2" cstate="print"/>
          <a:stretch>
            <a:fillRect/>
          </a:stretch>
        </p:blipFill>
        <p:spPr>
          <a:xfrm>
            <a:off x="1809565" y="2363909"/>
            <a:ext cx="5524870" cy="3415276"/>
          </a:xfrm>
          <a:prstGeom prst="rect">
            <a:avLst/>
          </a:prstGeom>
        </p:spPr>
      </p:pic>
    </p:spTree>
    <p:extLst>
      <p:ext uri="{BB962C8B-B14F-4D97-AF65-F5344CB8AC3E}">
        <p14:creationId xmlns="" xmlns:p14="http://schemas.microsoft.com/office/powerpoint/2010/main" val="2395050501"/>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E7D92778-D7D9-46D0-96FF-A3AE6134C1FA}"/>
              </a:ext>
            </a:extLst>
          </p:cNvPr>
          <p:cNvSpPr txBox="1"/>
          <p:nvPr/>
        </p:nvSpPr>
        <p:spPr>
          <a:xfrm>
            <a:off x="775925" y="1903362"/>
            <a:ext cx="3777175" cy="646331"/>
          </a:xfrm>
          <a:prstGeom prst="rect">
            <a:avLst/>
          </a:prstGeom>
          <a:noFill/>
        </p:spPr>
        <p:txBody>
          <a:bodyPr wrap="square">
            <a:spAutoFit/>
          </a:bodyPr>
          <a:lstStyle/>
          <a:p>
            <a:pPr defTabSz="342900"/>
            <a:r>
              <a:rPr lang="ru-RU" dirty="0">
                <a:solidFill>
                  <a:prstClr val="white"/>
                </a:solidFill>
                <a:latin typeface="Century Gothic" panose="020B0502020202020204"/>
              </a:rPr>
              <a:t>The </a:t>
            </a:r>
            <a:r>
              <a:rPr lang="ru-RU" dirty="0" err="1">
                <a:solidFill>
                  <a:prstClr val="white"/>
                </a:solidFill>
                <a:latin typeface="Century Gothic" panose="020B0502020202020204"/>
              </a:rPr>
              <a:t>official</a:t>
            </a:r>
            <a:r>
              <a:rPr lang="ru-RU" dirty="0">
                <a:solidFill>
                  <a:prstClr val="white"/>
                </a:solidFill>
                <a:latin typeface="Century Gothic" panose="020B0502020202020204"/>
              </a:rPr>
              <a:t> </a:t>
            </a:r>
            <a:r>
              <a:rPr lang="ru-RU" dirty="0" err="1">
                <a:solidFill>
                  <a:prstClr val="white"/>
                </a:solidFill>
                <a:latin typeface="Century Gothic" panose="020B0502020202020204"/>
              </a:rPr>
              <a:t>drink</a:t>
            </a:r>
            <a:r>
              <a:rPr lang="ru-RU" dirty="0">
                <a:solidFill>
                  <a:prstClr val="white"/>
                </a:solidFill>
                <a:latin typeface="Century Gothic" panose="020B0502020202020204"/>
              </a:rPr>
              <a:t> </a:t>
            </a:r>
            <a:r>
              <a:rPr lang="ru-RU" dirty="0" err="1">
                <a:solidFill>
                  <a:prstClr val="white"/>
                </a:solidFill>
                <a:latin typeface="Century Gothic" panose="020B0502020202020204"/>
              </a:rPr>
              <a:t>of</a:t>
            </a:r>
            <a:r>
              <a:rPr lang="ru-RU" dirty="0">
                <a:solidFill>
                  <a:prstClr val="white"/>
                </a:solidFill>
                <a:latin typeface="Century Gothic" panose="020B0502020202020204"/>
              </a:rPr>
              <a:t> </a:t>
            </a:r>
            <a:r>
              <a:rPr lang="ru-RU" dirty="0" err="1">
                <a:solidFill>
                  <a:prstClr val="white"/>
                </a:solidFill>
                <a:latin typeface="Century Gothic" panose="020B0502020202020204"/>
              </a:rPr>
              <a:t>Alabama</a:t>
            </a:r>
            <a:r>
              <a:rPr lang="ru-RU" dirty="0">
                <a:solidFill>
                  <a:prstClr val="white"/>
                </a:solidFill>
                <a:latin typeface="Century Gothic" panose="020B0502020202020204"/>
              </a:rPr>
              <a:t> </a:t>
            </a:r>
            <a:r>
              <a:rPr lang="ru-RU" dirty="0" err="1">
                <a:solidFill>
                  <a:prstClr val="white"/>
                </a:solidFill>
                <a:latin typeface="Century Gothic" panose="020B0502020202020204"/>
              </a:rPr>
              <a:t>is</a:t>
            </a:r>
            <a:r>
              <a:rPr lang="ru-RU" dirty="0">
                <a:solidFill>
                  <a:prstClr val="white"/>
                </a:solidFill>
                <a:latin typeface="Century Gothic" panose="020B0502020202020204"/>
              </a:rPr>
              <a:t> </a:t>
            </a:r>
            <a:r>
              <a:rPr lang="ru-RU" dirty="0" err="1">
                <a:solidFill>
                  <a:prstClr val="white"/>
                </a:solidFill>
                <a:latin typeface="Century Gothic" panose="020B0502020202020204"/>
              </a:rPr>
              <a:t>an</a:t>
            </a:r>
            <a:r>
              <a:rPr lang="ru-RU" dirty="0">
                <a:solidFill>
                  <a:prstClr val="white"/>
                </a:solidFill>
                <a:latin typeface="Century Gothic" panose="020B0502020202020204"/>
              </a:rPr>
              <a:t> </a:t>
            </a:r>
            <a:r>
              <a:rPr lang="ru-RU" dirty="0" err="1">
                <a:solidFill>
                  <a:prstClr val="white"/>
                </a:solidFill>
                <a:latin typeface="Century Gothic" panose="020B0502020202020204"/>
              </a:rPr>
              <a:t>alcoholic</a:t>
            </a:r>
            <a:r>
              <a:rPr lang="ru-RU" dirty="0">
                <a:solidFill>
                  <a:prstClr val="white"/>
                </a:solidFill>
                <a:latin typeface="Century Gothic" panose="020B0502020202020204"/>
              </a:rPr>
              <a:t> </a:t>
            </a:r>
            <a:r>
              <a:rPr lang="ru-RU" dirty="0" err="1">
                <a:solidFill>
                  <a:prstClr val="white"/>
                </a:solidFill>
                <a:latin typeface="Century Gothic" panose="020B0502020202020204"/>
              </a:rPr>
              <a:t>drink</a:t>
            </a:r>
            <a:r>
              <a:rPr lang="ru-RU" dirty="0">
                <a:solidFill>
                  <a:prstClr val="white"/>
                </a:solidFill>
                <a:latin typeface="Century Gothic" panose="020B0502020202020204"/>
              </a:rPr>
              <a:t>. </a:t>
            </a:r>
          </a:p>
        </p:txBody>
      </p:sp>
      <p:sp>
        <p:nvSpPr>
          <p:cNvPr id="5" name="TextBox 4">
            <a:extLst>
              <a:ext uri="{FF2B5EF4-FFF2-40B4-BE49-F238E27FC236}">
                <a16:creationId xmlns="" xmlns:a16="http://schemas.microsoft.com/office/drawing/2014/main" id="{C14568F5-347C-461B-9409-8B42E50F3BB6}"/>
              </a:ext>
            </a:extLst>
          </p:cNvPr>
          <p:cNvSpPr txBox="1"/>
          <p:nvPr/>
        </p:nvSpPr>
        <p:spPr>
          <a:xfrm>
            <a:off x="1686365" y="1019447"/>
            <a:ext cx="5771271" cy="415498"/>
          </a:xfrm>
          <a:prstGeom prst="rect">
            <a:avLst/>
          </a:prstGeom>
          <a:noFill/>
        </p:spPr>
        <p:txBody>
          <a:bodyPr wrap="square">
            <a:spAutoFit/>
          </a:bodyPr>
          <a:lstStyle/>
          <a:p>
            <a:pPr algn="ctr" defTabSz="342900"/>
            <a:r>
              <a:rPr lang="ru-RU" sz="2100" dirty="0" err="1">
                <a:solidFill>
                  <a:prstClr val="white"/>
                </a:solidFill>
                <a:latin typeface="Century Gothic" panose="020B0502020202020204"/>
              </a:rPr>
              <a:t>Interesting</a:t>
            </a:r>
            <a:r>
              <a:rPr lang="ru-RU" sz="2100" dirty="0">
                <a:solidFill>
                  <a:prstClr val="white"/>
                </a:solidFill>
                <a:latin typeface="Century Gothic" panose="020B0502020202020204"/>
              </a:rPr>
              <a:t> </a:t>
            </a:r>
            <a:r>
              <a:rPr lang="ru-RU" sz="2100" dirty="0" err="1">
                <a:solidFill>
                  <a:prstClr val="white"/>
                </a:solidFill>
                <a:latin typeface="Century Gothic" panose="020B0502020202020204"/>
              </a:rPr>
              <a:t>facts</a:t>
            </a:r>
            <a:r>
              <a:rPr lang="ru-RU" sz="2100" dirty="0">
                <a:solidFill>
                  <a:prstClr val="white"/>
                </a:solidFill>
                <a:latin typeface="Century Gothic" panose="020B0502020202020204"/>
              </a:rPr>
              <a:t> </a:t>
            </a:r>
            <a:r>
              <a:rPr lang="ru-RU" sz="2100" dirty="0" err="1">
                <a:solidFill>
                  <a:prstClr val="white"/>
                </a:solidFill>
                <a:latin typeface="Century Gothic" panose="020B0502020202020204"/>
              </a:rPr>
              <a:t>about</a:t>
            </a:r>
            <a:r>
              <a:rPr lang="ru-RU" sz="2100" dirty="0">
                <a:solidFill>
                  <a:prstClr val="white"/>
                </a:solidFill>
                <a:latin typeface="Century Gothic" panose="020B0502020202020204"/>
              </a:rPr>
              <a:t> </a:t>
            </a:r>
            <a:r>
              <a:rPr lang="ru-RU" sz="2100" dirty="0" err="1">
                <a:solidFill>
                  <a:prstClr val="white"/>
                </a:solidFill>
                <a:latin typeface="Century Gothic" panose="020B0502020202020204"/>
              </a:rPr>
              <a:t>states</a:t>
            </a:r>
            <a:r>
              <a:rPr lang="ru-RU" sz="2100" dirty="0">
                <a:solidFill>
                  <a:prstClr val="white"/>
                </a:solidFill>
                <a:latin typeface="Century Gothic" panose="020B0502020202020204"/>
              </a:rPr>
              <a:t> </a:t>
            </a:r>
            <a:r>
              <a:rPr lang="ru-RU" sz="2100" dirty="0" err="1">
                <a:solidFill>
                  <a:prstClr val="white"/>
                </a:solidFill>
                <a:latin typeface="Century Gothic" panose="020B0502020202020204"/>
              </a:rPr>
              <a:t>of</a:t>
            </a:r>
            <a:r>
              <a:rPr lang="ru-RU" sz="2100" dirty="0">
                <a:solidFill>
                  <a:prstClr val="white"/>
                </a:solidFill>
                <a:latin typeface="Century Gothic" panose="020B0502020202020204"/>
              </a:rPr>
              <a:t> </a:t>
            </a:r>
            <a:r>
              <a:rPr lang="ru-RU" sz="2100" dirty="0" err="1">
                <a:solidFill>
                  <a:prstClr val="white"/>
                </a:solidFill>
                <a:latin typeface="Century Gothic" panose="020B0502020202020204"/>
              </a:rPr>
              <a:t>the</a:t>
            </a:r>
            <a:r>
              <a:rPr lang="ru-RU" sz="2100" dirty="0">
                <a:solidFill>
                  <a:prstClr val="white"/>
                </a:solidFill>
                <a:latin typeface="Century Gothic" panose="020B0502020202020204"/>
              </a:rPr>
              <a:t> USA</a:t>
            </a:r>
          </a:p>
        </p:txBody>
      </p:sp>
      <p:pic>
        <p:nvPicPr>
          <p:cNvPr id="7" name="Рисунок 6">
            <a:extLst>
              <a:ext uri="{FF2B5EF4-FFF2-40B4-BE49-F238E27FC236}">
                <a16:creationId xmlns="" xmlns:a16="http://schemas.microsoft.com/office/drawing/2014/main" id="{6511A029-28B6-40B2-B320-014CE701872B}"/>
              </a:ext>
            </a:extLst>
          </p:cNvPr>
          <p:cNvPicPr>
            <a:picLocks noChangeAspect="1"/>
          </p:cNvPicPr>
          <p:nvPr/>
        </p:nvPicPr>
        <p:blipFill>
          <a:blip r:embed="rId2" cstate="print"/>
          <a:stretch>
            <a:fillRect/>
          </a:stretch>
        </p:blipFill>
        <p:spPr>
          <a:xfrm>
            <a:off x="5020311" y="1581473"/>
            <a:ext cx="3479216" cy="1957059"/>
          </a:xfrm>
          <a:prstGeom prst="rect">
            <a:avLst/>
          </a:prstGeom>
        </p:spPr>
      </p:pic>
      <p:sp>
        <p:nvSpPr>
          <p:cNvPr id="11" name="TextBox 10">
            <a:extLst>
              <a:ext uri="{FF2B5EF4-FFF2-40B4-BE49-F238E27FC236}">
                <a16:creationId xmlns="" xmlns:a16="http://schemas.microsoft.com/office/drawing/2014/main" id="{7241074A-5745-4899-894C-DDA252ED7A7A}"/>
              </a:ext>
            </a:extLst>
          </p:cNvPr>
          <p:cNvSpPr txBox="1"/>
          <p:nvPr/>
        </p:nvSpPr>
        <p:spPr>
          <a:xfrm>
            <a:off x="775925" y="2805753"/>
            <a:ext cx="3823939" cy="646331"/>
          </a:xfrm>
          <a:prstGeom prst="rect">
            <a:avLst/>
          </a:prstGeom>
          <a:noFill/>
        </p:spPr>
        <p:txBody>
          <a:bodyPr wrap="square">
            <a:spAutoFit/>
          </a:bodyPr>
          <a:lstStyle/>
          <a:p>
            <a:pPr defTabSz="342900"/>
            <a:r>
              <a:rPr lang="ru-RU" dirty="0" err="1">
                <a:solidFill>
                  <a:prstClr val="white"/>
                </a:solidFill>
                <a:latin typeface="Century Gothic" panose="020B0502020202020204"/>
              </a:rPr>
              <a:t>Montana</a:t>
            </a:r>
            <a:r>
              <a:rPr lang="ru-RU" dirty="0">
                <a:solidFill>
                  <a:prstClr val="white"/>
                </a:solidFill>
                <a:latin typeface="Century Gothic" panose="020B0502020202020204"/>
              </a:rPr>
              <a:t> </a:t>
            </a:r>
            <a:r>
              <a:rPr lang="ru-RU" dirty="0" err="1">
                <a:solidFill>
                  <a:prstClr val="white"/>
                </a:solidFill>
                <a:latin typeface="Century Gothic" panose="020B0502020202020204"/>
              </a:rPr>
              <a:t>has</a:t>
            </a:r>
            <a:r>
              <a:rPr lang="ru-RU" dirty="0">
                <a:solidFill>
                  <a:prstClr val="white"/>
                </a:solidFill>
                <a:latin typeface="Century Gothic" panose="020B0502020202020204"/>
              </a:rPr>
              <a:t> </a:t>
            </a:r>
            <a:r>
              <a:rPr lang="ru-RU" dirty="0" err="1">
                <a:solidFill>
                  <a:prstClr val="white"/>
                </a:solidFill>
                <a:latin typeface="Century Gothic" panose="020B0502020202020204"/>
              </a:rPr>
              <a:t>three</a:t>
            </a:r>
            <a:r>
              <a:rPr lang="ru-RU" dirty="0">
                <a:solidFill>
                  <a:prstClr val="white"/>
                </a:solidFill>
                <a:latin typeface="Century Gothic" panose="020B0502020202020204"/>
              </a:rPr>
              <a:t> </a:t>
            </a:r>
            <a:r>
              <a:rPr lang="ru-RU" dirty="0" err="1">
                <a:solidFill>
                  <a:prstClr val="white"/>
                </a:solidFill>
                <a:latin typeface="Century Gothic" panose="020B0502020202020204"/>
              </a:rPr>
              <a:t>times</a:t>
            </a:r>
            <a:r>
              <a:rPr lang="ru-RU" dirty="0">
                <a:solidFill>
                  <a:prstClr val="white"/>
                </a:solidFill>
                <a:latin typeface="Century Gothic" panose="020B0502020202020204"/>
              </a:rPr>
              <a:t> </a:t>
            </a:r>
            <a:r>
              <a:rPr lang="ru-RU" dirty="0" err="1">
                <a:solidFill>
                  <a:prstClr val="white"/>
                </a:solidFill>
                <a:latin typeface="Century Gothic" panose="020B0502020202020204"/>
              </a:rPr>
              <a:t>as</a:t>
            </a:r>
            <a:r>
              <a:rPr lang="ru-RU" dirty="0">
                <a:solidFill>
                  <a:prstClr val="white"/>
                </a:solidFill>
                <a:latin typeface="Century Gothic" panose="020B0502020202020204"/>
              </a:rPr>
              <a:t> </a:t>
            </a:r>
            <a:r>
              <a:rPr lang="ru-RU" dirty="0" err="1">
                <a:solidFill>
                  <a:prstClr val="white"/>
                </a:solidFill>
                <a:latin typeface="Century Gothic" panose="020B0502020202020204"/>
              </a:rPr>
              <a:t>many</a:t>
            </a:r>
            <a:r>
              <a:rPr lang="ru-RU" dirty="0">
                <a:solidFill>
                  <a:prstClr val="white"/>
                </a:solidFill>
                <a:latin typeface="Century Gothic" panose="020B0502020202020204"/>
              </a:rPr>
              <a:t> </a:t>
            </a:r>
            <a:r>
              <a:rPr lang="ru-RU" dirty="0" err="1">
                <a:solidFill>
                  <a:prstClr val="white"/>
                </a:solidFill>
                <a:latin typeface="Century Gothic" panose="020B0502020202020204"/>
              </a:rPr>
              <a:t>cows</a:t>
            </a:r>
            <a:r>
              <a:rPr lang="ru-RU" dirty="0">
                <a:solidFill>
                  <a:prstClr val="white"/>
                </a:solidFill>
                <a:latin typeface="Century Gothic" panose="020B0502020202020204"/>
              </a:rPr>
              <a:t> </a:t>
            </a:r>
            <a:r>
              <a:rPr lang="ru-RU" dirty="0" err="1">
                <a:solidFill>
                  <a:prstClr val="white"/>
                </a:solidFill>
                <a:latin typeface="Century Gothic" panose="020B0502020202020204"/>
              </a:rPr>
              <a:t>as</a:t>
            </a:r>
            <a:r>
              <a:rPr lang="ru-RU" dirty="0">
                <a:solidFill>
                  <a:prstClr val="white"/>
                </a:solidFill>
                <a:latin typeface="Century Gothic" panose="020B0502020202020204"/>
              </a:rPr>
              <a:t> </a:t>
            </a:r>
            <a:r>
              <a:rPr lang="ru-RU" dirty="0" err="1">
                <a:solidFill>
                  <a:prstClr val="white"/>
                </a:solidFill>
                <a:latin typeface="Century Gothic" panose="020B0502020202020204"/>
              </a:rPr>
              <a:t>people</a:t>
            </a:r>
            <a:r>
              <a:rPr lang="ru-RU" dirty="0">
                <a:solidFill>
                  <a:prstClr val="white"/>
                </a:solidFill>
                <a:latin typeface="Century Gothic" panose="020B0502020202020204"/>
              </a:rPr>
              <a:t>. </a:t>
            </a:r>
          </a:p>
        </p:txBody>
      </p:sp>
      <p:pic>
        <p:nvPicPr>
          <p:cNvPr id="13" name="Рисунок 12">
            <a:extLst>
              <a:ext uri="{FF2B5EF4-FFF2-40B4-BE49-F238E27FC236}">
                <a16:creationId xmlns="" xmlns:a16="http://schemas.microsoft.com/office/drawing/2014/main" id="{B2B86011-AB4A-4F4C-B55C-3C0976E45350}"/>
              </a:ext>
            </a:extLst>
          </p:cNvPr>
          <p:cNvPicPr>
            <a:picLocks noChangeAspect="1"/>
          </p:cNvPicPr>
          <p:nvPr/>
        </p:nvPicPr>
        <p:blipFill>
          <a:blip r:embed="rId3" cstate="print"/>
          <a:stretch>
            <a:fillRect/>
          </a:stretch>
        </p:blipFill>
        <p:spPr>
          <a:xfrm>
            <a:off x="775925" y="3708144"/>
            <a:ext cx="3232052" cy="2017357"/>
          </a:xfrm>
          <a:prstGeom prst="rect">
            <a:avLst/>
          </a:prstGeom>
        </p:spPr>
      </p:pic>
      <p:pic>
        <p:nvPicPr>
          <p:cNvPr id="15" name="Рисунок 14">
            <a:extLst>
              <a:ext uri="{FF2B5EF4-FFF2-40B4-BE49-F238E27FC236}">
                <a16:creationId xmlns="" xmlns:a16="http://schemas.microsoft.com/office/drawing/2014/main" id="{918CF529-E94A-4DDB-92E0-1043BB9F9688}"/>
              </a:ext>
            </a:extLst>
          </p:cNvPr>
          <p:cNvPicPr>
            <a:picLocks noChangeAspect="1"/>
          </p:cNvPicPr>
          <p:nvPr/>
        </p:nvPicPr>
        <p:blipFill>
          <a:blip r:embed="rId4" cstate="print"/>
          <a:stretch>
            <a:fillRect/>
          </a:stretch>
        </p:blipFill>
        <p:spPr>
          <a:xfrm>
            <a:off x="5578639" y="3708144"/>
            <a:ext cx="2362559" cy="1813264"/>
          </a:xfrm>
          <a:prstGeom prst="rect">
            <a:avLst/>
          </a:prstGeom>
        </p:spPr>
      </p:pic>
    </p:spTree>
    <p:extLst>
      <p:ext uri="{BB962C8B-B14F-4D97-AF65-F5344CB8AC3E}">
        <p14:creationId xmlns="" xmlns:p14="http://schemas.microsoft.com/office/powerpoint/2010/main" val="3395704016"/>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CA08CE8F-25B3-459E-8CED-B4017C140347}"/>
              </a:ext>
            </a:extLst>
          </p:cNvPr>
          <p:cNvSpPr txBox="1"/>
          <p:nvPr/>
        </p:nvSpPr>
        <p:spPr>
          <a:xfrm>
            <a:off x="643597" y="2676236"/>
            <a:ext cx="3928403" cy="646331"/>
          </a:xfrm>
          <a:prstGeom prst="rect">
            <a:avLst/>
          </a:prstGeom>
          <a:noFill/>
        </p:spPr>
        <p:txBody>
          <a:bodyPr wrap="square">
            <a:spAutoFit/>
          </a:bodyPr>
          <a:lstStyle/>
          <a:p>
            <a:pPr defTabSz="342900"/>
            <a:r>
              <a:rPr lang="ru-RU" dirty="0">
                <a:solidFill>
                  <a:prstClr val="white"/>
                </a:solidFill>
                <a:latin typeface="Century Gothic" panose="020B0502020202020204"/>
              </a:rPr>
              <a:t>You </a:t>
            </a:r>
            <a:r>
              <a:rPr lang="ru-RU" dirty="0" err="1">
                <a:solidFill>
                  <a:prstClr val="white"/>
                </a:solidFill>
                <a:latin typeface="Century Gothic" panose="020B0502020202020204"/>
              </a:rPr>
              <a:t>can</a:t>
            </a:r>
            <a:r>
              <a:rPr lang="ru-RU" dirty="0">
                <a:solidFill>
                  <a:prstClr val="white"/>
                </a:solidFill>
                <a:latin typeface="Century Gothic" panose="020B0502020202020204"/>
              </a:rPr>
              <a:t> </a:t>
            </a:r>
            <a:r>
              <a:rPr lang="ru-RU" dirty="0" err="1">
                <a:solidFill>
                  <a:prstClr val="white"/>
                </a:solidFill>
                <a:latin typeface="Century Gothic" panose="020B0502020202020204"/>
              </a:rPr>
              <a:t>go</a:t>
            </a:r>
            <a:r>
              <a:rPr lang="ru-RU" dirty="0">
                <a:solidFill>
                  <a:prstClr val="white"/>
                </a:solidFill>
                <a:latin typeface="Century Gothic" panose="020B0502020202020204"/>
              </a:rPr>
              <a:t> </a:t>
            </a:r>
            <a:r>
              <a:rPr lang="ru-RU" dirty="0" err="1">
                <a:solidFill>
                  <a:prstClr val="white"/>
                </a:solidFill>
                <a:latin typeface="Century Gothic" panose="020B0502020202020204"/>
              </a:rPr>
              <a:t>to</a:t>
            </a:r>
            <a:r>
              <a:rPr lang="ru-RU" dirty="0">
                <a:solidFill>
                  <a:prstClr val="white"/>
                </a:solidFill>
                <a:latin typeface="Century Gothic" panose="020B0502020202020204"/>
              </a:rPr>
              <a:t> </a:t>
            </a:r>
            <a:r>
              <a:rPr lang="ru-RU" dirty="0" err="1">
                <a:solidFill>
                  <a:prstClr val="white"/>
                </a:solidFill>
                <a:latin typeface="Century Gothic" panose="020B0502020202020204"/>
              </a:rPr>
              <a:t>jail</a:t>
            </a:r>
            <a:r>
              <a:rPr lang="ru-RU" dirty="0">
                <a:solidFill>
                  <a:prstClr val="white"/>
                </a:solidFill>
                <a:latin typeface="Century Gothic" panose="020B0502020202020204"/>
              </a:rPr>
              <a:t> </a:t>
            </a:r>
            <a:r>
              <a:rPr lang="ru-RU" dirty="0" err="1">
                <a:solidFill>
                  <a:prstClr val="white"/>
                </a:solidFill>
                <a:latin typeface="Century Gothic" panose="020B0502020202020204"/>
              </a:rPr>
              <a:t>for</a:t>
            </a:r>
            <a:r>
              <a:rPr lang="ru-RU" dirty="0">
                <a:solidFill>
                  <a:prstClr val="white"/>
                </a:solidFill>
                <a:latin typeface="Century Gothic" panose="020B0502020202020204"/>
              </a:rPr>
              <a:t> </a:t>
            </a:r>
            <a:r>
              <a:rPr lang="ru-RU" dirty="0" err="1">
                <a:solidFill>
                  <a:prstClr val="white"/>
                </a:solidFill>
                <a:latin typeface="Century Gothic" panose="020B0502020202020204"/>
              </a:rPr>
              <a:t>cutting</a:t>
            </a:r>
            <a:r>
              <a:rPr lang="ru-RU" dirty="0">
                <a:solidFill>
                  <a:prstClr val="white"/>
                </a:solidFill>
                <a:latin typeface="Century Gothic" panose="020B0502020202020204"/>
              </a:rPr>
              <a:t> </a:t>
            </a:r>
            <a:r>
              <a:rPr lang="ru-RU" dirty="0" err="1">
                <a:solidFill>
                  <a:prstClr val="white"/>
                </a:solidFill>
                <a:latin typeface="Century Gothic" panose="020B0502020202020204"/>
              </a:rPr>
              <a:t>cacti</a:t>
            </a:r>
            <a:r>
              <a:rPr lang="ru-RU" dirty="0">
                <a:solidFill>
                  <a:prstClr val="white"/>
                </a:solidFill>
                <a:latin typeface="Century Gothic" panose="020B0502020202020204"/>
              </a:rPr>
              <a:t> </a:t>
            </a:r>
            <a:r>
              <a:rPr lang="ru-RU" dirty="0" err="1">
                <a:solidFill>
                  <a:prstClr val="white"/>
                </a:solidFill>
                <a:latin typeface="Century Gothic" panose="020B0502020202020204"/>
              </a:rPr>
              <a:t>in</a:t>
            </a:r>
            <a:r>
              <a:rPr lang="ru-RU" dirty="0">
                <a:solidFill>
                  <a:prstClr val="white"/>
                </a:solidFill>
                <a:latin typeface="Century Gothic" panose="020B0502020202020204"/>
              </a:rPr>
              <a:t> </a:t>
            </a:r>
            <a:r>
              <a:rPr lang="ru-RU" dirty="0" err="1">
                <a:solidFill>
                  <a:prstClr val="white"/>
                </a:solidFill>
                <a:latin typeface="Century Gothic" panose="020B0502020202020204"/>
              </a:rPr>
              <a:t>Arizona</a:t>
            </a:r>
            <a:r>
              <a:rPr lang="ru-RU" dirty="0">
                <a:solidFill>
                  <a:prstClr val="white"/>
                </a:solidFill>
                <a:latin typeface="Century Gothic" panose="020B0502020202020204"/>
              </a:rPr>
              <a:t>. </a:t>
            </a:r>
          </a:p>
        </p:txBody>
      </p:sp>
      <p:pic>
        <p:nvPicPr>
          <p:cNvPr id="5" name="Рисунок 4">
            <a:extLst>
              <a:ext uri="{FF2B5EF4-FFF2-40B4-BE49-F238E27FC236}">
                <a16:creationId xmlns="" xmlns:a16="http://schemas.microsoft.com/office/drawing/2014/main" id="{05A4D8AA-90F7-4FEE-B265-523C95E63B12}"/>
              </a:ext>
            </a:extLst>
          </p:cNvPr>
          <p:cNvPicPr>
            <a:picLocks noChangeAspect="1"/>
          </p:cNvPicPr>
          <p:nvPr/>
        </p:nvPicPr>
        <p:blipFill>
          <a:blip r:embed="rId2" cstate="print"/>
          <a:stretch>
            <a:fillRect/>
          </a:stretch>
        </p:blipFill>
        <p:spPr>
          <a:xfrm>
            <a:off x="5314071" y="3374684"/>
            <a:ext cx="3052689" cy="2289517"/>
          </a:xfrm>
          <a:prstGeom prst="rect">
            <a:avLst/>
          </a:prstGeom>
        </p:spPr>
      </p:pic>
      <p:pic>
        <p:nvPicPr>
          <p:cNvPr id="7" name="Рисунок 6">
            <a:extLst>
              <a:ext uri="{FF2B5EF4-FFF2-40B4-BE49-F238E27FC236}">
                <a16:creationId xmlns="" xmlns:a16="http://schemas.microsoft.com/office/drawing/2014/main" id="{D567918C-1C85-451A-860B-350C37252DB1}"/>
              </a:ext>
            </a:extLst>
          </p:cNvPr>
          <p:cNvPicPr>
            <a:picLocks noChangeAspect="1"/>
          </p:cNvPicPr>
          <p:nvPr/>
        </p:nvPicPr>
        <p:blipFill>
          <a:blip r:embed="rId3" cstate="print"/>
          <a:stretch>
            <a:fillRect/>
          </a:stretch>
        </p:blipFill>
        <p:spPr>
          <a:xfrm>
            <a:off x="777240" y="3711233"/>
            <a:ext cx="3794760" cy="1952968"/>
          </a:xfrm>
          <a:prstGeom prst="rect">
            <a:avLst/>
          </a:prstGeom>
        </p:spPr>
      </p:pic>
      <p:sp>
        <p:nvSpPr>
          <p:cNvPr id="9" name="TextBox 8">
            <a:extLst>
              <a:ext uri="{FF2B5EF4-FFF2-40B4-BE49-F238E27FC236}">
                <a16:creationId xmlns="" xmlns:a16="http://schemas.microsoft.com/office/drawing/2014/main" id="{8D2A086D-1DCF-44CE-BE40-6CA089557B93}"/>
              </a:ext>
            </a:extLst>
          </p:cNvPr>
          <p:cNvSpPr txBox="1"/>
          <p:nvPr/>
        </p:nvSpPr>
        <p:spPr>
          <a:xfrm>
            <a:off x="643597" y="1749965"/>
            <a:ext cx="4579034" cy="369332"/>
          </a:xfrm>
          <a:prstGeom prst="rect">
            <a:avLst/>
          </a:prstGeom>
          <a:noFill/>
        </p:spPr>
        <p:txBody>
          <a:bodyPr wrap="square">
            <a:spAutoFit/>
          </a:bodyPr>
          <a:lstStyle/>
          <a:p>
            <a:pPr defTabSz="342900"/>
            <a:r>
              <a:rPr lang="ru-RU" dirty="0" err="1">
                <a:solidFill>
                  <a:prstClr val="white"/>
                </a:solidFill>
                <a:latin typeface="Century Gothic" panose="020B0502020202020204"/>
              </a:rPr>
              <a:t>Maine</a:t>
            </a:r>
            <a:r>
              <a:rPr lang="ru-RU" dirty="0">
                <a:solidFill>
                  <a:prstClr val="white"/>
                </a:solidFill>
                <a:latin typeface="Century Gothic" panose="020B0502020202020204"/>
              </a:rPr>
              <a:t> </a:t>
            </a:r>
            <a:r>
              <a:rPr lang="ru-RU" dirty="0" err="1">
                <a:solidFill>
                  <a:prstClr val="white"/>
                </a:solidFill>
                <a:latin typeface="Century Gothic" panose="020B0502020202020204"/>
              </a:rPr>
              <a:t>is</a:t>
            </a:r>
            <a:r>
              <a:rPr lang="ru-RU" dirty="0">
                <a:solidFill>
                  <a:prstClr val="white"/>
                </a:solidFill>
                <a:latin typeface="Century Gothic" panose="020B0502020202020204"/>
              </a:rPr>
              <a:t> </a:t>
            </a:r>
            <a:r>
              <a:rPr lang="ru-RU" dirty="0" err="1">
                <a:solidFill>
                  <a:prstClr val="white"/>
                </a:solidFill>
                <a:latin typeface="Century Gothic" panose="020B0502020202020204"/>
              </a:rPr>
              <a:t>the</a:t>
            </a:r>
            <a:r>
              <a:rPr lang="ru-RU" dirty="0">
                <a:solidFill>
                  <a:prstClr val="white"/>
                </a:solidFill>
                <a:latin typeface="Century Gothic" panose="020B0502020202020204"/>
              </a:rPr>
              <a:t> </a:t>
            </a:r>
            <a:r>
              <a:rPr lang="ru-RU" dirty="0" err="1">
                <a:solidFill>
                  <a:prstClr val="white"/>
                </a:solidFill>
                <a:latin typeface="Century Gothic" panose="020B0502020202020204"/>
              </a:rPr>
              <a:t>most</a:t>
            </a:r>
            <a:r>
              <a:rPr lang="ru-RU" dirty="0">
                <a:solidFill>
                  <a:prstClr val="white"/>
                </a:solidFill>
                <a:latin typeface="Century Gothic" panose="020B0502020202020204"/>
              </a:rPr>
              <a:t> </a:t>
            </a:r>
            <a:r>
              <a:rPr lang="ru-RU" dirty="0" err="1">
                <a:solidFill>
                  <a:prstClr val="white"/>
                </a:solidFill>
                <a:latin typeface="Century Gothic" panose="020B0502020202020204"/>
              </a:rPr>
              <a:t>law-abiding</a:t>
            </a:r>
            <a:r>
              <a:rPr lang="ru-RU" dirty="0">
                <a:solidFill>
                  <a:prstClr val="white"/>
                </a:solidFill>
                <a:latin typeface="Century Gothic" panose="020B0502020202020204"/>
              </a:rPr>
              <a:t> </a:t>
            </a:r>
            <a:r>
              <a:rPr lang="ru-RU" dirty="0" err="1">
                <a:solidFill>
                  <a:prstClr val="white"/>
                </a:solidFill>
                <a:latin typeface="Century Gothic" panose="020B0502020202020204"/>
              </a:rPr>
              <a:t>state</a:t>
            </a:r>
            <a:r>
              <a:rPr lang="ru-RU" dirty="0">
                <a:solidFill>
                  <a:prstClr val="white"/>
                </a:solidFill>
                <a:latin typeface="Century Gothic" panose="020B0502020202020204"/>
              </a:rPr>
              <a:t>.</a:t>
            </a:r>
          </a:p>
        </p:txBody>
      </p:sp>
      <p:pic>
        <p:nvPicPr>
          <p:cNvPr id="11" name="Рисунок 10">
            <a:extLst>
              <a:ext uri="{FF2B5EF4-FFF2-40B4-BE49-F238E27FC236}">
                <a16:creationId xmlns="" xmlns:a16="http://schemas.microsoft.com/office/drawing/2014/main" id="{006E88FC-DEA7-4C42-B964-9C144C0A3D4D}"/>
              </a:ext>
            </a:extLst>
          </p:cNvPr>
          <p:cNvPicPr>
            <a:picLocks noChangeAspect="1"/>
          </p:cNvPicPr>
          <p:nvPr/>
        </p:nvPicPr>
        <p:blipFill>
          <a:blip r:embed="rId4" cstate="print"/>
          <a:stretch>
            <a:fillRect/>
          </a:stretch>
        </p:blipFill>
        <p:spPr>
          <a:xfrm>
            <a:off x="5314071" y="1078651"/>
            <a:ext cx="3052689" cy="2035126"/>
          </a:xfrm>
          <a:prstGeom prst="rect">
            <a:avLst/>
          </a:prstGeom>
        </p:spPr>
      </p:pic>
    </p:spTree>
    <p:extLst>
      <p:ext uri="{BB962C8B-B14F-4D97-AF65-F5344CB8AC3E}">
        <p14:creationId xmlns="" xmlns:p14="http://schemas.microsoft.com/office/powerpoint/2010/main" val="632159332"/>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FAA84EB5-A126-4CFB-A68E-1ADF5B5E27C2}"/>
              </a:ext>
            </a:extLst>
          </p:cNvPr>
          <p:cNvSpPr txBox="1"/>
          <p:nvPr/>
        </p:nvSpPr>
        <p:spPr>
          <a:xfrm>
            <a:off x="1015152" y="1087777"/>
            <a:ext cx="4770706" cy="646331"/>
          </a:xfrm>
          <a:prstGeom prst="rect">
            <a:avLst/>
          </a:prstGeom>
          <a:noFill/>
        </p:spPr>
        <p:txBody>
          <a:bodyPr wrap="square">
            <a:spAutoFit/>
          </a:bodyPr>
          <a:lstStyle/>
          <a:p>
            <a:pPr defTabSz="342900"/>
            <a:r>
              <a:rPr lang="ru-RU" dirty="0" err="1">
                <a:solidFill>
                  <a:prstClr val="white"/>
                </a:solidFill>
                <a:latin typeface="Century Gothic" panose="020B0502020202020204"/>
              </a:rPr>
              <a:t>Connecticut</a:t>
            </a:r>
            <a:r>
              <a:rPr lang="ru-RU" dirty="0">
                <a:solidFill>
                  <a:prstClr val="white"/>
                </a:solidFill>
                <a:latin typeface="Century Gothic" panose="020B0502020202020204"/>
              </a:rPr>
              <a:t> </a:t>
            </a:r>
            <a:r>
              <a:rPr lang="ru-RU" dirty="0" err="1">
                <a:solidFill>
                  <a:prstClr val="white"/>
                </a:solidFill>
                <a:latin typeface="Century Gothic" panose="020B0502020202020204"/>
              </a:rPr>
              <a:t>is</a:t>
            </a:r>
            <a:r>
              <a:rPr lang="ru-RU" dirty="0">
                <a:solidFill>
                  <a:prstClr val="white"/>
                </a:solidFill>
                <a:latin typeface="Century Gothic" panose="020B0502020202020204"/>
              </a:rPr>
              <a:t> </a:t>
            </a:r>
            <a:r>
              <a:rPr lang="ru-RU" dirty="0" err="1">
                <a:solidFill>
                  <a:prstClr val="white"/>
                </a:solidFill>
                <a:latin typeface="Century Gothic" panose="020B0502020202020204"/>
              </a:rPr>
              <a:t>considered</a:t>
            </a:r>
            <a:r>
              <a:rPr lang="ru-RU" dirty="0">
                <a:solidFill>
                  <a:prstClr val="white"/>
                </a:solidFill>
                <a:latin typeface="Century Gothic" panose="020B0502020202020204"/>
              </a:rPr>
              <a:t> </a:t>
            </a:r>
            <a:r>
              <a:rPr lang="ru-RU" dirty="0" err="1">
                <a:solidFill>
                  <a:prstClr val="white"/>
                </a:solidFill>
                <a:latin typeface="Century Gothic" panose="020B0502020202020204"/>
              </a:rPr>
              <a:t>the</a:t>
            </a:r>
            <a:r>
              <a:rPr lang="ru-RU" dirty="0">
                <a:solidFill>
                  <a:prstClr val="white"/>
                </a:solidFill>
                <a:latin typeface="Century Gothic" panose="020B0502020202020204"/>
              </a:rPr>
              <a:t> </a:t>
            </a:r>
            <a:r>
              <a:rPr lang="ru-RU" dirty="0" err="1">
                <a:solidFill>
                  <a:prstClr val="white"/>
                </a:solidFill>
                <a:latin typeface="Century Gothic" panose="020B0502020202020204"/>
              </a:rPr>
              <a:t>birthplace</a:t>
            </a:r>
            <a:r>
              <a:rPr lang="ru-RU" dirty="0">
                <a:solidFill>
                  <a:prstClr val="white"/>
                </a:solidFill>
                <a:latin typeface="Century Gothic" panose="020B0502020202020204"/>
              </a:rPr>
              <a:t> </a:t>
            </a:r>
            <a:r>
              <a:rPr lang="ru-RU" dirty="0" err="1">
                <a:solidFill>
                  <a:prstClr val="white"/>
                </a:solidFill>
                <a:latin typeface="Century Gothic" panose="020B0502020202020204"/>
              </a:rPr>
              <a:t>of</a:t>
            </a:r>
            <a:r>
              <a:rPr lang="ru-RU" dirty="0">
                <a:solidFill>
                  <a:prstClr val="white"/>
                </a:solidFill>
                <a:latin typeface="Century Gothic" panose="020B0502020202020204"/>
              </a:rPr>
              <a:t> </a:t>
            </a:r>
            <a:r>
              <a:rPr lang="ru-RU" dirty="0" err="1">
                <a:solidFill>
                  <a:prstClr val="white"/>
                </a:solidFill>
                <a:latin typeface="Century Gothic" panose="020B0502020202020204"/>
              </a:rPr>
              <a:t>the</a:t>
            </a:r>
            <a:r>
              <a:rPr lang="ru-RU" dirty="0">
                <a:solidFill>
                  <a:prstClr val="white"/>
                </a:solidFill>
                <a:latin typeface="Century Gothic" panose="020B0502020202020204"/>
              </a:rPr>
              <a:t> American </a:t>
            </a:r>
            <a:r>
              <a:rPr lang="ru-RU" dirty="0" err="1">
                <a:solidFill>
                  <a:prstClr val="white"/>
                </a:solidFill>
                <a:latin typeface="Century Gothic" panose="020B0502020202020204"/>
              </a:rPr>
              <a:t>hamburger</a:t>
            </a:r>
            <a:r>
              <a:rPr lang="ru-RU" dirty="0">
                <a:solidFill>
                  <a:prstClr val="white"/>
                </a:solidFill>
                <a:latin typeface="Century Gothic" panose="020B0502020202020204"/>
              </a:rPr>
              <a:t>.</a:t>
            </a:r>
          </a:p>
        </p:txBody>
      </p:sp>
      <p:pic>
        <p:nvPicPr>
          <p:cNvPr id="5" name="Рисунок 4">
            <a:extLst>
              <a:ext uri="{FF2B5EF4-FFF2-40B4-BE49-F238E27FC236}">
                <a16:creationId xmlns="" xmlns:a16="http://schemas.microsoft.com/office/drawing/2014/main" id="{ABD66ED8-1081-4457-AD33-426C4E253126}"/>
              </a:ext>
            </a:extLst>
          </p:cNvPr>
          <p:cNvPicPr>
            <a:picLocks noChangeAspect="1"/>
          </p:cNvPicPr>
          <p:nvPr/>
        </p:nvPicPr>
        <p:blipFill>
          <a:blip r:embed="rId2" cstate="print"/>
          <a:stretch>
            <a:fillRect/>
          </a:stretch>
        </p:blipFill>
        <p:spPr>
          <a:xfrm>
            <a:off x="530019" y="2059691"/>
            <a:ext cx="2870485" cy="1914591"/>
          </a:xfrm>
          <a:prstGeom prst="rect">
            <a:avLst/>
          </a:prstGeom>
        </p:spPr>
      </p:pic>
      <p:pic>
        <p:nvPicPr>
          <p:cNvPr id="7" name="Рисунок 6">
            <a:extLst>
              <a:ext uri="{FF2B5EF4-FFF2-40B4-BE49-F238E27FC236}">
                <a16:creationId xmlns="" xmlns:a16="http://schemas.microsoft.com/office/drawing/2014/main" id="{B2DC0C5D-B865-4659-95D7-85CEF6764EAB}"/>
              </a:ext>
            </a:extLst>
          </p:cNvPr>
          <p:cNvPicPr>
            <a:picLocks noChangeAspect="1"/>
          </p:cNvPicPr>
          <p:nvPr/>
        </p:nvPicPr>
        <p:blipFill>
          <a:blip r:embed="rId3" cstate="print"/>
          <a:stretch>
            <a:fillRect/>
          </a:stretch>
        </p:blipFill>
        <p:spPr>
          <a:xfrm>
            <a:off x="3757421" y="2059691"/>
            <a:ext cx="2779246" cy="1914591"/>
          </a:xfrm>
          <a:prstGeom prst="rect">
            <a:avLst/>
          </a:prstGeom>
        </p:spPr>
      </p:pic>
      <p:sp>
        <p:nvSpPr>
          <p:cNvPr id="9" name="TextBox 8">
            <a:extLst>
              <a:ext uri="{FF2B5EF4-FFF2-40B4-BE49-F238E27FC236}">
                <a16:creationId xmlns="" xmlns:a16="http://schemas.microsoft.com/office/drawing/2014/main" id="{35A55F8D-B5B7-478B-8D73-66AB2B58E9D8}"/>
              </a:ext>
            </a:extLst>
          </p:cNvPr>
          <p:cNvSpPr txBox="1"/>
          <p:nvPr/>
        </p:nvSpPr>
        <p:spPr>
          <a:xfrm>
            <a:off x="-1594046" y="4648004"/>
            <a:ext cx="8343900" cy="369332"/>
          </a:xfrm>
          <a:prstGeom prst="rect">
            <a:avLst/>
          </a:prstGeom>
          <a:noFill/>
        </p:spPr>
        <p:txBody>
          <a:bodyPr wrap="square">
            <a:spAutoFit/>
          </a:bodyPr>
          <a:lstStyle/>
          <a:p>
            <a:pPr algn="ctr" defTabSz="342900"/>
            <a:r>
              <a:rPr lang="ru-RU" dirty="0" err="1">
                <a:solidFill>
                  <a:prstClr val="white"/>
                </a:solidFill>
                <a:latin typeface="Century Gothic" panose="020B0502020202020204"/>
              </a:rPr>
              <a:t>Indiana</a:t>
            </a:r>
            <a:r>
              <a:rPr lang="ru-RU" dirty="0">
                <a:solidFill>
                  <a:prstClr val="white"/>
                </a:solidFill>
                <a:latin typeface="Century Gothic" panose="020B0502020202020204"/>
              </a:rPr>
              <a:t> </a:t>
            </a:r>
            <a:r>
              <a:rPr lang="ru-RU" dirty="0" err="1">
                <a:solidFill>
                  <a:prstClr val="white"/>
                </a:solidFill>
                <a:latin typeface="Century Gothic" panose="020B0502020202020204"/>
              </a:rPr>
              <a:t>is</a:t>
            </a:r>
            <a:r>
              <a:rPr lang="ru-RU" dirty="0">
                <a:solidFill>
                  <a:prstClr val="white"/>
                </a:solidFill>
                <a:latin typeface="Century Gothic" panose="020B0502020202020204"/>
              </a:rPr>
              <a:t> </a:t>
            </a:r>
            <a:r>
              <a:rPr lang="ru-RU" dirty="0" err="1">
                <a:solidFill>
                  <a:prstClr val="white"/>
                </a:solidFill>
                <a:latin typeface="Century Gothic" panose="020B0502020202020204"/>
              </a:rPr>
              <a:t>the</a:t>
            </a:r>
            <a:r>
              <a:rPr lang="ru-RU" dirty="0">
                <a:solidFill>
                  <a:prstClr val="white"/>
                </a:solidFill>
                <a:latin typeface="Century Gothic" panose="020B0502020202020204"/>
              </a:rPr>
              <a:t> </a:t>
            </a:r>
            <a:r>
              <a:rPr lang="ru-RU" dirty="0" err="1">
                <a:solidFill>
                  <a:prstClr val="white"/>
                </a:solidFill>
                <a:latin typeface="Century Gothic" panose="020B0502020202020204"/>
              </a:rPr>
              <a:t>birthplace</a:t>
            </a:r>
            <a:r>
              <a:rPr lang="ru-RU" dirty="0">
                <a:solidFill>
                  <a:prstClr val="white"/>
                </a:solidFill>
                <a:latin typeface="Century Gothic" panose="020B0502020202020204"/>
              </a:rPr>
              <a:t> </a:t>
            </a:r>
            <a:r>
              <a:rPr lang="ru-RU" dirty="0" err="1">
                <a:solidFill>
                  <a:prstClr val="white"/>
                </a:solidFill>
                <a:latin typeface="Century Gothic" panose="020B0502020202020204"/>
              </a:rPr>
              <a:t>of</a:t>
            </a:r>
            <a:r>
              <a:rPr lang="ru-RU" dirty="0">
                <a:solidFill>
                  <a:prstClr val="white"/>
                </a:solidFill>
                <a:latin typeface="Century Gothic" panose="020B0502020202020204"/>
              </a:rPr>
              <a:t> </a:t>
            </a:r>
            <a:r>
              <a:rPr lang="ru-RU" dirty="0" err="1">
                <a:solidFill>
                  <a:prstClr val="white"/>
                </a:solidFill>
                <a:latin typeface="Century Gothic" panose="020B0502020202020204"/>
              </a:rPr>
              <a:t>popcorn</a:t>
            </a:r>
            <a:endParaRPr lang="ru-RU" dirty="0">
              <a:solidFill>
                <a:prstClr val="white"/>
              </a:solidFill>
              <a:latin typeface="Century Gothic" panose="020B0502020202020204"/>
            </a:endParaRPr>
          </a:p>
        </p:txBody>
      </p:sp>
      <p:pic>
        <p:nvPicPr>
          <p:cNvPr id="11" name="Рисунок 10">
            <a:extLst>
              <a:ext uri="{FF2B5EF4-FFF2-40B4-BE49-F238E27FC236}">
                <a16:creationId xmlns="" xmlns:a16="http://schemas.microsoft.com/office/drawing/2014/main" id="{07A41329-7907-4D6A-A43B-FE31A967A6D8}"/>
              </a:ext>
            </a:extLst>
          </p:cNvPr>
          <p:cNvPicPr>
            <a:picLocks noChangeAspect="1"/>
          </p:cNvPicPr>
          <p:nvPr/>
        </p:nvPicPr>
        <p:blipFill>
          <a:blip r:embed="rId4" cstate="print"/>
          <a:stretch>
            <a:fillRect/>
          </a:stretch>
        </p:blipFill>
        <p:spPr>
          <a:xfrm>
            <a:off x="4890358" y="4171099"/>
            <a:ext cx="1646309" cy="1646309"/>
          </a:xfrm>
          <a:prstGeom prst="rect">
            <a:avLst/>
          </a:prstGeom>
        </p:spPr>
      </p:pic>
      <p:pic>
        <p:nvPicPr>
          <p:cNvPr id="13" name="Рисунок 12">
            <a:extLst>
              <a:ext uri="{FF2B5EF4-FFF2-40B4-BE49-F238E27FC236}">
                <a16:creationId xmlns="" xmlns:a16="http://schemas.microsoft.com/office/drawing/2014/main" id="{3945BF91-790F-4EBB-9013-02C685607118}"/>
              </a:ext>
            </a:extLst>
          </p:cNvPr>
          <p:cNvPicPr>
            <a:picLocks noChangeAspect="1"/>
          </p:cNvPicPr>
          <p:nvPr/>
        </p:nvPicPr>
        <p:blipFill>
          <a:blip r:embed="rId5" cstate="print"/>
          <a:stretch>
            <a:fillRect/>
          </a:stretch>
        </p:blipFill>
        <p:spPr>
          <a:xfrm>
            <a:off x="6749855" y="2270321"/>
            <a:ext cx="2123562" cy="2908989"/>
          </a:xfrm>
          <a:prstGeom prst="rect">
            <a:avLst/>
          </a:prstGeom>
        </p:spPr>
      </p:pic>
    </p:spTree>
    <p:extLst>
      <p:ext uri="{BB962C8B-B14F-4D97-AF65-F5344CB8AC3E}">
        <p14:creationId xmlns="" xmlns:p14="http://schemas.microsoft.com/office/powerpoint/2010/main" val="2766193567"/>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5DB6F47-6B69-4589-AF0C-CE882D0F47AF}"/>
              </a:ext>
            </a:extLst>
          </p:cNvPr>
          <p:cNvSpPr txBox="1"/>
          <p:nvPr/>
        </p:nvSpPr>
        <p:spPr>
          <a:xfrm>
            <a:off x="541606" y="965357"/>
            <a:ext cx="8060788" cy="369332"/>
          </a:xfrm>
          <a:prstGeom prst="rect">
            <a:avLst/>
          </a:prstGeom>
          <a:noFill/>
        </p:spPr>
        <p:txBody>
          <a:bodyPr wrap="square">
            <a:spAutoFit/>
          </a:bodyPr>
          <a:lstStyle/>
          <a:p>
            <a:pPr algn="ctr" defTabSz="342900"/>
            <a:r>
              <a:rPr lang="ru-RU" dirty="0" err="1">
                <a:solidFill>
                  <a:prstClr val="white"/>
                </a:solidFill>
                <a:latin typeface="Century Gothic" panose="020B0502020202020204"/>
              </a:rPr>
              <a:t>Massachusetts</a:t>
            </a:r>
            <a:r>
              <a:rPr lang="ru-RU" dirty="0">
                <a:solidFill>
                  <a:prstClr val="white"/>
                </a:solidFill>
                <a:latin typeface="Century Gothic" panose="020B0502020202020204"/>
              </a:rPr>
              <a:t> </a:t>
            </a:r>
            <a:r>
              <a:rPr lang="ru-RU" dirty="0" err="1">
                <a:solidFill>
                  <a:prstClr val="white"/>
                </a:solidFill>
                <a:latin typeface="Century Gothic" panose="020B0502020202020204"/>
              </a:rPr>
              <a:t>has</a:t>
            </a:r>
            <a:r>
              <a:rPr lang="ru-RU" dirty="0">
                <a:solidFill>
                  <a:prstClr val="white"/>
                </a:solidFill>
                <a:latin typeface="Century Gothic" panose="020B0502020202020204"/>
              </a:rPr>
              <a:t> </a:t>
            </a:r>
            <a:r>
              <a:rPr lang="ru-RU" dirty="0" err="1">
                <a:solidFill>
                  <a:prstClr val="white"/>
                </a:solidFill>
                <a:latin typeface="Century Gothic" panose="020B0502020202020204"/>
              </a:rPr>
              <a:t>the</a:t>
            </a:r>
            <a:r>
              <a:rPr lang="ru-RU" dirty="0">
                <a:solidFill>
                  <a:prstClr val="white"/>
                </a:solidFill>
                <a:latin typeface="Century Gothic" panose="020B0502020202020204"/>
              </a:rPr>
              <a:t> </a:t>
            </a:r>
            <a:r>
              <a:rPr lang="ru-RU" dirty="0" err="1">
                <a:solidFill>
                  <a:prstClr val="white"/>
                </a:solidFill>
                <a:latin typeface="Century Gothic" panose="020B0502020202020204"/>
              </a:rPr>
              <a:t>highest</a:t>
            </a:r>
            <a:r>
              <a:rPr lang="ru-RU" dirty="0">
                <a:solidFill>
                  <a:prstClr val="white"/>
                </a:solidFill>
                <a:latin typeface="Century Gothic" panose="020B0502020202020204"/>
              </a:rPr>
              <a:t> </a:t>
            </a:r>
            <a:r>
              <a:rPr lang="ru-RU" dirty="0" err="1">
                <a:solidFill>
                  <a:prstClr val="white"/>
                </a:solidFill>
                <a:latin typeface="Century Gothic" panose="020B0502020202020204"/>
              </a:rPr>
              <a:t>number</a:t>
            </a:r>
            <a:r>
              <a:rPr lang="ru-RU" dirty="0">
                <a:solidFill>
                  <a:prstClr val="white"/>
                </a:solidFill>
                <a:latin typeface="Century Gothic" panose="020B0502020202020204"/>
              </a:rPr>
              <a:t> </a:t>
            </a:r>
            <a:r>
              <a:rPr lang="ru-RU" dirty="0" err="1">
                <a:solidFill>
                  <a:prstClr val="white"/>
                </a:solidFill>
                <a:latin typeface="Century Gothic" panose="020B0502020202020204"/>
              </a:rPr>
              <a:t>of</a:t>
            </a:r>
            <a:r>
              <a:rPr lang="ru-RU" dirty="0">
                <a:solidFill>
                  <a:prstClr val="white"/>
                </a:solidFill>
                <a:latin typeface="Century Gothic" panose="020B0502020202020204"/>
              </a:rPr>
              <a:t> </a:t>
            </a:r>
            <a:r>
              <a:rPr lang="ru-RU" dirty="0" err="1">
                <a:solidFill>
                  <a:prstClr val="white"/>
                </a:solidFill>
                <a:latin typeface="Century Gothic" panose="020B0502020202020204"/>
              </a:rPr>
              <a:t>speeding</a:t>
            </a:r>
            <a:r>
              <a:rPr lang="ru-RU" dirty="0">
                <a:solidFill>
                  <a:prstClr val="white"/>
                </a:solidFill>
                <a:latin typeface="Century Gothic" panose="020B0502020202020204"/>
              </a:rPr>
              <a:t> </a:t>
            </a:r>
            <a:r>
              <a:rPr lang="ru-RU" dirty="0" err="1">
                <a:solidFill>
                  <a:prstClr val="white"/>
                </a:solidFill>
                <a:latin typeface="Century Gothic" panose="020B0502020202020204"/>
              </a:rPr>
              <a:t>tickets</a:t>
            </a:r>
            <a:r>
              <a:rPr lang="ru-RU" dirty="0">
                <a:solidFill>
                  <a:prstClr val="white"/>
                </a:solidFill>
                <a:latin typeface="Century Gothic" panose="020B0502020202020204"/>
              </a:rPr>
              <a:t>. </a:t>
            </a:r>
          </a:p>
        </p:txBody>
      </p:sp>
      <p:pic>
        <p:nvPicPr>
          <p:cNvPr id="5" name="Рисунок 4">
            <a:extLst>
              <a:ext uri="{FF2B5EF4-FFF2-40B4-BE49-F238E27FC236}">
                <a16:creationId xmlns="" xmlns:a16="http://schemas.microsoft.com/office/drawing/2014/main" id="{5C6BEEC2-F399-4068-B1DB-BA5A8C6C31B8}"/>
              </a:ext>
            </a:extLst>
          </p:cNvPr>
          <p:cNvPicPr>
            <a:picLocks noChangeAspect="1"/>
          </p:cNvPicPr>
          <p:nvPr/>
        </p:nvPicPr>
        <p:blipFill>
          <a:blip r:embed="rId2" cstate="print"/>
          <a:stretch>
            <a:fillRect/>
          </a:stretch>
        </p:blipFill>
        <p:spPr>
          <a:xfrm>
            <a:off x="1086728" y="1529561"/>
            <a:ext cx="2567087" cy="1585554"/>
          </a:xfrm>
          <a:prstGeom prst="rect">
            <a:avLst/>
          </a:prstGeom>
        </p:spPr>
      </p:pic>
      <p:pic>
        <p:nvPicPr>
          <p:cNvPr id="7" name="Рисунок 6">
            <a:extLst>
              <a:ext uri="{FF2B5EF4-FFF2-40B4-BE49-F238E27FC236}">
                <a16:creationId xmlns="" xmlns:a16="http://schemas.microsoft.com/office/drawing/2014/main" id="{DBF4443E-39AA-41FF-BA0E-6089F04867DC}"/>
              </a:ext>
            </a:extLst>
          </p:cNvPr>
          <p:cNvPicPr>
            <a:picLocks noChangeAspect="1"/>
          </p:cNvPicPr>
          <p:nvPr/>
        </p:nvPicPr>
        <p:blipFill>
          <a:blip r:embed="rId3" cstate="print"/>
          <a:stretch>
            <a:fillRect/>
          </a:stretch>
        </p:blipFill>
        <p:spPr>
          <a:xfrm>
            <a:off x="4884430" y="1352341"/>
            <a:ext cx="3040655" cy="2028686"/>
          </a:xfrm>
          <a:prstGeom prst="rect">
            <a:avLst/>
          </a:prstGeom>
        </p:spPr>
      </p:pic>
      <p:sp>
        <p:nvSpPr>
          <p:cNvPr id="9" name="TextBox 8">
            <a:extLst>
              <a:ext uri="{FF2B5EF4-FFF2-40B4-BE49-F238E27FC236}">
                <a16:creationId xmlns="" xmlns:a16="http://schemas.microsoft.com/office/drawing/2014/main" id="{F0F9CC8B-307A-40DB-ABF1-444AFE38B53C}"/>
              </a:ext>
            </a:extLst>
          </p:cNvPr>
          <p:cNvSpPr txBox="1"/>
          <p:nvPr/>
        </p:nvSpPr>
        <p:spPr>
          <a:xfrm>
            <a:off x="541606" y="3159944"/>
            <a:ext cx="4579034" cy="369332"/>
          </a:xfrm>
          <a:prstGeom prst="rect">
            <a:avLst/>
          </a:prstGeom>
          <a:noFill/>
        </p:spPr>
        <p:txBody>
          <a:bodyPr wrap="square">
            <a:spAutoFit/>
          </a:bodyPr>
          <a:lstStyle/>
          <a:p>
            <a:pPr defTabSz="342900"/>
            <a:r>
              <a:rPr lang="ru-RU" dirty="0" err="1">
                <a:solidFill>
                  <a:prstClr val="white"/>
                </a:solidFill>
                <a:latin typeface="Century Gothic" panose="020B0502020202020204"/>
              </a:rPr>
              <a:t>Michigan</a:t>
            </a:r>
            <a:r>
              <a:rPr lang="ru-RU" dirty="0">
                <a:solidFill>
                  <a:prstClr val="white"/>
                </a:solidFill>
                <a:latin typeface="Century Gothic" panose="020B0502020202020204"/>
              </a:rPr>
              <a:t> </a:t>
            </a:r>
            <a:r>
              <a:rPr lang="ru-RU" dirty="0" err="1">
                <a:solidFill>
                  <a:prstClr val="white"/>
                </a:solidFill>
                <a:latin typeface="Century Gothic" panose="020B0502020202020204"/>
              </a:rPr>
              <a:t>is</a:t>
            </a:r>
            <a:r>
              <a:rPr lang="ru-RU" dirty="0">
                <a:solidFill>
                  <a:prstClr val="white"/>
                </a:solidFill>
                <a:latin typeface="Century Gothic" panose="020B0502020202020204"/>
              </a:rPr>
              <a:t> </a:t>
            </a:r>
            <a:r>
              <a:rPr lang="ru-RU" dirty="0" err="1">
                <a:solidFill>
                  <a:prstClr val="white"/>
                </a:solidFill>
                <a:latin typeface="Century Gothic" panose="020B0502020202020204"/>
              </a:rPr>
              <a:t>the</a:t>
            </a:r>
            <a:r>
              <a:rPr lang="ru-RU" dirty="0">
                <a:solidFill>
                  <a:prstClr val="white"/>
                </a:solidFill>
                <a:latin typeface="Century Gothic" panose="020B0502020202020204"/>
              </a:rPr>
              <a:t> </a:t>
            </a:r>
            <a:r>
              <a:rPr lang="ru-RU" dirty="0" err="1">
                <a:solidFill>
                  <a:prstClr val="white"/>
                </a:solidFill>
                <a:latin typeface="Century Gothic" panose="020B0502020202020204"/>
              </a:rPr>
              <a:t>state</a:t>
            </a:r>
            <a:r>
              <a:rPr lang="ru-RU" dirty="0">
                <a:solidFill>
                  <a:prstClr val="white"/>
                </a:solidFill>
                <a:latin typeface="Century Gothic" panose="020B0502020202020204"/>
              </a:rPr>
              <a:t> </a:t>
            </a:r>
            <a:r>
              <a:rPr lang="ru-RU" dirty="0" err="1">
                <a:solidFill>
                  <a:prstClr val="white"/>
                </a:solidFill>
                <a:latin typeface="Century Gothic" panose="020B0502020202020204"/>
              </a:rPr>
              <a:t>of</a:t>
            </a:r>
            <a:r>
              <a:rPr lang="ru-RU" dirty="0">
                <a:solidFill>
                  <a:prstClr val="white"/>
                </a:solidFill>
                <a:latin typeface="Century Gothic" panose="020B0502020202020204"/>
              </a:rPr>
              <a:t> </a:t>
            </a:r>
            <a:r>
              <a:rPr lang="ru-RU" dirty="0" err="1">
                <a:solidFill>
                  <a:prstClr val="white"/>
                </a:solidFill>
                <a:latin typeface="Century Gothic" panose="020B0502020202020204"/>
              </a:rPr>
              <a:t>magic</a:t>
            </a:r>
            <a:r>
              <a:rPr lang="ru-RU" dirty="0">
                <a:solidFill>
                  <a:prstClr val="white"/>
                </a:solidFill>
                <a:latin typeface="Century Gothic" panose="020B0502020202020204"/>
              </a:rPr>
              <a:t>. </a:t>
            </a:r>
          </a:p>
        </p:txBody>
      </p:sp>
      <p:pic>
        <p:nvPicPr>
          <p:cNvPr id="11" name="Рисунок 10">
            <a:extLst>
              <a:ext uri="{FF2B5EF4-FFF2-40B4-BE49-F238E27FC236}">
                <a16:creationId xmlns="" xmlns:a16="http://schemas.microsoft.com/office/drawing/2014/main" id="{3F7A8315-E241-4F13-811F-04AADFE49CFF}"/>
              </a:ext>
            </a:extLst>
          </p:cNvPr>
          <p:cNvPicPr>
            <a:picLocks noChangeAspect="1"/>
          </p:cNvPicPr>
          <p:nvPr/>
        </p:nvPicPr>
        <p:blipFill>
          <a:blip r:embed="rId4" cstate="print"/>
          <a:stretch>
            <a:fillRect/>
          </a:stretch>
        </p:blipFill>
        <p:spPr>
          <a:xfrm>
            <a:off x="728003" y="3707789"/>
            <a:ext cx="3624999" cy="2165584"/>
          </a:xfrm>
          <a:prstGeom prst="rect">
            <a:avLst/>
          </a:prstGeom>
        </p:spPr>
      </p:pic>
      <p:pic>
        <p:nvPicPr>
          <p:cNvPr id="13" name="Рисунок 12">
            <a:extLst>
              <a:ext uri="{FF2B5EF4-FFF2-40B4-BE49-F238E27FC236}">
                <a16:creationId xmlns="" xmlns:a16="http://schemas.microsoft.com/office/drawing/2014/main" id="{208E2329-4EBD-4A41-9931-B48E85DE1594}"/>
              </a:ext>
            </a:extLst>
          </p:cNvPr>
          <p:cNvPicPr>
            <a:picLocks noChangeAspect="1"/>
          </p:cNvPicPr>
          <p:nvPr/>
        </p:nvPicPr>
        <p:blipFill>
          <a:blip r:embed="rId5" cstate="print"/>
          <a:stretch>
            <a:fillRect/>
          </a:stretch>
        </p:blipFill>
        <p:spPr>
          <a:xfrm>
            <a:off x="5264834" y="3602124"/>
            <a:ext cx="2279846" cy="2279846"/>
          </a:xfrm>
          <a:prstGeom prst="rect">
            <a:avLst/>
          </a:prstGeom>
        </p:spPr>
      </p:pic>
    </p:spTree>
    <p:extLst>
      <p:ext uri="{BB962C8B-B14F-4D97-AF65-F5344CB8AC3E}">
        <p14:creationId xmlns="" xmlns:p14="http://schemas.microsoft.com/office/powerpoint/2010/main" val="1282825044"/>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59BFF248-84B6-4AEC-BCF4-BE63BD834AFB}"/>
              </a:ext>
            </a:extLst>
          </p:cNvPr>
          <p:cNvSpPr txBox="1"/>
          <p:nvPr/>
        </p:nvSpPr>
        <p:spPr>
          <a:xfrm>
            <a:off x="2034540" y="945551"/>
            <a:ext cx="5074920" cy="369332"/>
          </a:xfrm>
          <a:prstGeom prst="rect">
            <a:avLst/>
          </a:prstGeom>
          <a:noFill/>
        </p:spPr>
        <p:txBody>
          <a:bodyPr wrap="square">
            <a:spAutoFit/>
          </a:bodyPr>
          <a:lstStyle/>
          <a:p>
            <a:pPr algn="ctr" defTabSz="342900"/>
            <a:r>
              <a:rPr lang="ru-RU" dirty="0" err="1">
                <a:solidFill>
                  <a:prstClr val="white"/>
                </a:solidFill>
                <a:latin typeface="Century Gothic" panose="020B0502020202020204"/>
              </a:rPr>
              <a:t>Nevada</a:t>
            </a:r>
            <a:r>
              <a:rPr lang="ru-RU" dirty="0">
                <a:solidFill>
                  <a:prstClr val="white"/>
                </a:solidFill>
                <a:latin typeface="Century Gothic" panose="020B0502020202020204"/>
              </a:rPr>
              <a:t> </a:t>
            </a:r>
            <a:r>
              <a:rPr lang="ru-RU" dirty="0" err="1">
                <a:solidFill>
                  <a:prstClr val="white"/>
                </a:solidFill>
                <a:latin typeface="Century Gothic" panose="020B0502020202020204"/>
              </a:rPr>
              <a:t>is</a:t>
            </a:r>
            <a:r>
              <a:rPr lang="ru-RU" dirty="0">
                <a:solidFill>
                  <a:prstClr val="white"/>
                </a:solidFill>
                <a:latin typeface="Century Gothic" panose="020B0502020202020204"/>
              </a:rPr>
              <a:t> </a:t>
            </a:r>
            <a:r>
              <a:rPr lang="ru-RU" dirty="0" err="1">
                <a:solidFill>
                  <a:prstClr val="white"/>
                </a:solidFill>
                <a:latin typeface="Century Gothic" panose="020B0502020202020204"/>
              </a:rPr>
              <a:t>the</a:t>
            </a:r>
            <a:r>
              <a:rPr lang="ru-RU" dirty="0">
                <a:solidFill>
                  <a:prstClr val="white"/>
                </a:solidFill>
                <a:latin typeface="Century Gothic" panose="020B0502020202020204"/>
              </a:rPr>
              <a:t> </a:t>
            </a:r>
            <a:r>
              <a:rPr lang="ru-RU" dirty="0" err="1">
                <a:solidFill>
                  <a:prstClr val="white"/>
                </a:solidFill>
                <a:latin typeface="Century Gothic" panose="020B0502020202020204"/>
              </a:rPr>
              <a:t>casino</a:t>
            </a:r>
            <a:r>
              <a:rPr lang="ru-RU" dirty="0">
                <a:solidFill>
                  <a:prstClr val="white"/>
                </a:solidFill>
                <a:latin typeface="Century Gothic" panose="020B0502020202020204"/>
              </a:rPr>
              <a:t> </a:t>
            </a:r>
            <a:r>
              <a:rPr lang="ru-RU" dirty="0" err="1">
                <a:solidFill>
                  <a:prstClr val="white"/>
                </a:solidFill>
                <a:latin typeface="Century Gothic" panose="020B0502020202020204"/>
              </a:rPr>
              <a:t>capital</a:t>
            </a:r>
            <a:r>
              <a:rPr lang="ru-RU" dirty="0">
                <a:solidFill>
                  <a:prstClr val="white"/>
                </a:solidFill>
                <a:latin typeface="Century Gothic" panose="020B0502020202020204"/>
              </a:rPr>
              <a:t> </a:t>
            </a:r>
            <a:r>
              <a:rPr lang="ru-RU" dirty="0" err="1">
                <a:solidFill>
                  <a:prstClr val="white"/>
                </a:solidFill>
                <a:latin typeface="Century Gothic" panose="020B0502020202020204"/>
              </a:rPr>
              <a:t>of</a:t>
            </a:r>
            <a:r>
              <a:rPr lang="ru-RU" dirty="0">
                <a:solidFill>
                  <a:prstClr val="white"/>
                </a:solidFill>
                <a:latin typeface="Century Gothic" panose="020B0502020202020204"/>
              </a:rPr>
              <a:t> </a:t>
            </a:r>
            <a:r>
              <a:rPr lang="ru-RU" dirty="0" err="1">
                <a:solidFill>
                  <a:prstClr val="white"/>
                </a:solidFill>
                <a:latin typeface="Century Gothic" panose="020B0502020202020204"/>
              </a:rPr>
              <a:t>the</a:t>
            </a:r>
            <a:r>
              <a:rPr lang="ru-RU" dirty="0">
                <a:solidFill>
                  <a:prstClr val="white"/>
                </a:solidFill>
                <a:latin typeface="Century Gothic" panose="020B0502020202020204"/>
              </a:rPr>
              <a:t> </a:t>
            </a:r>
            <a:r>
              <a:rPr lang="ru-RU" dirty="0" err="1">
                <a:solidFill>
                  <a:prstClr val="white"/>
                </a:solidFill>
                <a:latin typeface="Century Gothic" panose="020B0502020202020204"/>
              </a:rPr>
              <a:t>world</a:t>
            </a:r>
            <a:r>
              <a:rPr lang="ru-RU" dirty="0">
                <a:solidFill>
                  <a:prstClr val="white"/>
                </a:solidFill>
                <a:latin typeface="Century Gothic" panose="020B0502020202020204"/>
              </a:rPr>
              <a:t>.</a:t>
            </a:r>
          </a:p>
        </p:txBody>
      </p:sp>
      <p:pic>
        <p:nvPicPr>
          <p:cNvPr id="5" name="Рисунок 4">
            <a:extLst>
              <a:ext uri="{FF2B5EF4-FFF2-40B4-BE49-F238E27FC236}">
                <a16:creationId xmlns="" xmlns:a16="http://schemas.microsoft.com/office/drawing/2014/main" id="{46950B18-7F49-4C8C-B178-3128DB5F99FB}"/>
              </a:ext>
            </a:extLst>
          </p:cNvPr>
          <p:cNvPicPr>
            <a:picLocks noChangeAspect="1"/>
          </p:cNvPicPr>
          <p:nvPr/>
        </p:nvPicPr>
        <p:blipFill>
          <a:blip r:embed="rId2" cstate="print"/>
          <a:stretch>
            <a:fillRect/>
          </a:stretch>
        </p:blipFill>
        <p:spPr>
          <a:xfrm>
            <a:off x="791308" y="1382852"/>
            <a:ext cx="2655277" cy="1991458"/>
          </a:xfrm>
          <a:prstGeom prst="rect">
            <a:avLst/>
          </a:prstGeom>
        </p:spPr>
      </p:pic>
      <p:pic>
        <p:nvPicPr>
          <p:cNvPr id="7" name="Рисунок 6">
            <a:extLst>
              <a:ext uri="{FF2B5EF4-FFF2-40B4-BE49-F238E27FC236}">
                <a16:creationId xmlns="" xmlns:a16="http://schemas.microsoft.com/office/drawing/2014/main" id="{EEB31760-D1DE-4181-9F2A-7086095DCC54}"/>
              </a:ext>
            </a:extLst>
          </p:cNvPr>
          <p:cNvPicPr>
            <a:picLocks noChangeAspect="1"/>
          </p:cNvPicPr>
          <p:nvPr/>
        </p:nvPicPr>
        <p:blipFill>
          <a:blip r:embed="rId3" cstate="print"/>
          <a:stretch>
            <a:fillRect/>
          </a:stretch>
        </p:blipFill>
        <p:spPr>
          <a:xfrm>
            <a:off x="4754880" y="1382852"/>
            <a:ext cx="3282370" cy="2189956"/>
          </a:xfrm>
          <a:prstGeom prst="rect">
            <a:avLst/>
          </a:prstGeom>
        </p:spPr>
      </p:pic>
      <p:sp>
        <p:nvSpPr>
          <p:cNvPr id="9" name="TextBox 8">
            <a:extLst>
              <a:ext uri="{FF2B5EF4-FFF2-40B4-BE49-F238E27FC236}">
                <a16:creationId xmlns="" xmlns:a16="http://schemas.microsoft.com/office/drawing/2014/main" id="{77DE1A0C-3245-49B2-A4CE-3E48EB912093}"/>
              </a:ext>
            </a:extLst>
          </p:cNvPr>
          <p:cNvSpPr txBox="1"/>
          <p:nvPr/>
        </p:nvSpPr>
        <p:spPr>
          <a:xfrm>
            <a:off x="397411" y="3403162"/>
            <a:ext cx="4579034" cy="369332"/>
          </a:xfrm>
          <a:prstGeom prst="rect">
            <a:avLst/>
          </a:prstGeom>
          <a:noFill/>
        </p:spPr>
        <p:txBody>
          <a:bodyPr wrap="square">
            <a:spAutoFit/>
          </a:bodyPr>
          <a:lstStyle/>
          <a:p>
            <a:pPr defTabSz="342900"/>
            <a:r>
              <a:rPr lang="ru-RU" dirty="0" err="1">
                <a:solidFill>
                  <a:prstClr val="white"/>
                </a:solidFill>
                <a:latin typeface="Century Gothic" panose="020B0502020202020204"/>
              </a:rPr>
              <a:t>Wyoming</a:t>
            </a:r>
            <a:r>
              <a:rPr lang="ru-RU" dirty="0">
                <a:solidFill>
                  <a:prstClr val="white"/>
                </a:solidFill>
                <a:latin typeface="Century Gothic" panose="020B0502020202020204"/>
              </a:rPr>
              <a:t> </a:t>
            </a:r>
            <a:r>
              <a:rPr lang="ru-RU" dirty="0" err="1">
                <a:solidFill>
                  <a:prstClr val="white"/>
                </a:solidFill>
                <a:latin typeface="Century Gothic" panose="020B0502020202020204"/>
              </a:rPr>
              <a:t>spends</a:t>
            </a:r>
            <a:r>
              <a:rPr lang="ru-RU" dirty="0">
                <a:solidFill>
                  <a:prstClr val="white"/>
                </a:solidFill>
                <a:latin typeface="Century Gothic" panose="020B0502020202020204"/>
              </a:rPr>
              <a:t> </a:t>
            </a:r>
            <a:r>
              <a:rPr lang="ru-RU" dirty="0" err="1">
                <a:solidFill>
                  <a:prstClr val="white"/>
                </a:solidFill>
                <a:latin typeface="Century Gothic" panose="020B0502020202020204"/>
              </a:rPr>
              <a:t>the</a:t>
            </a:r>
            <a:r>
              <a:rPr lang="ru-RU" dirty="0">
                <a:solidFill>
                  <a:prstClr val="white"/>
                </a:solidFill>
                <a:latin typeface="Century Gothic" panose="020B0502020202020204"/>
              </a:rPr>
              <a:t> </a:t>
            </a:r>
            <a:r>
              <a:rPr lang="ru-RU" dirty="0" err="1">
                <a:solidFill>
                  <a:prstClr val="white"/>
                </a:solidFill>
                <a:latin typeface="Century Gothic" panose="020B0502020202020204"/>
              </a:rPr>
              <a:t>most</a:t>
            </a:r>
            <a:r>
              <a:rPr lang="ru-RU" dirty="0">
                <a:solidFill>
                  <a:prstClr val="white"/>
                </a:solidFill>
                <a:latin typeface="Century Gothic" panose="020B0502020202020204"/>
              </a:rPr>
              <a:t> </a:t>
            </a:r>
            <a:r>
              <a:rPr lang="ru-RU" dirty="0" err="1">
                <a:solidFill>
                  <a:prstClr val="white"/>
                </a:solidFill>
                <a:latin typeface="Century Gothic" panose="020B0502020202020204"/>
              </a:rPr>
              <a:t>gasoline</a:t>
            </a:r>
            <a:r>
              <a:rPr lang="ru-RU" dirty="0">
                <a:solidFill>
                  <a:prstClr val="white"/>
                </a:solidFill>
                <a:latin typeface="Century Gothic" panose="020B0502020202020204"/>
              </a:rPr>
              <a:t>.</a:t>
            </a:r>
          </a:p>
        </p:txBody>
      </p:sp>
      <p:pic>
        <p:nvPicPr>
          <p:cNvPr id="11" name="Рисунок 10">
            <a:extLst>
              <a:ext uri="{FF2B5EF4-FFF2-40B4-BE49-F238E27FC236}">
                <a16:creationId xmlns="" xmlns:a16="http://schemas.microsoft.com/office/drawing/2014/main" id="{59EE1DFD-1F59-4875-9567-9800619085A4}"/>
              </a:ext>
            </a:extLst>
          </p:cNvPr>
          <p:cNvPicPr>
            <a:picLocks noChangeAspect="1"/>
          </p:cNvPicPr>
          <p:nvPr/>
        </p:nvPicPr>
        <p:blipFill>
          <a:blip r:embed="rId4" cstate="print"/>
          <a:stretch>
            <a:fillRect/>
          </a:stretch>
        </p:blipFill>
        <p:spPr>
          <a:xfrm>
            <a:off x="791308" y="3872827"/>
            <a:ext cx="3625995" cy="2039623"/>
          </a:xfrm>
          <a:prstGeom prst="rect">
            <a:avLst/>
          </a:prstGeom>
        </p:spPr>
      </p:pic>
      <p:pic>
        <p:nvPicPr>
          <p:cNvPr id="13" name="Рисунок 12">
            <a:extLst>
              <a:ext uri="{FF2B5EF4-FFF2-40B4-BE49-F238E27FC236}">
                <a16:creationId xmlns="" xmlns:a16="http://schemas.microsoft.com/office/drawing/2014/main" id="{C7A2ADDD-7188-4396-BC05-409BD8E50EAC}"/>
              </a:ext>
            </a:extLst>
          </p:cNvPr>
          <p:cNvPicPr>
            <a:picLocks noChangeAspect="1"/>
          </p:cNvPicPr>
          <p:nvPr/>
        </p:nvPicPr>
        <p:blipFill>
          <a:blip r:embed="rId5" cstate="print"/>
          <a:stretch>
            <a:fillRect/>
          </a:stretch>
        </p:blipFill>
        <p:spPr>
          <a:xfrm>
            <a:off x="4976444" y="3877821"/>
            <a:ext cx="2926080" cy="1828800"/>
          </a:xfrm>
          <a:prstGeom prst="rect">
            <a:avLst/>
          </a:prstGeom>
        </p:spPr>
      </p:pic>
    </p:spTree>
    <p:extLst>
      <p:ext uri="{BB962C8B-B14F-4D97-AF65-F5344CB8AC3E}">
        <p14:creationId xmlns="" xmlns:p14="http://schemas.microsoft.com/office/powerpoint/2010/main" val="1582817898"/>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1048650" name="Содержимое 1048649"/>
          <p:cNvSpPr>
            <a:spLocks noGrp="1"/>
          </p:cNvSpPr>
          <p:nvPr>
            <p:ph idx="1"/>
          </p:nvPr>
        </p:nvSpPr>
        <p:spPr>
          <a:xfrm>
            <a:off x="241248" y="5064779"/>
            <a:ext cx="8401266" cy="1793221"/>
          </a:xfrm>
        </p:spPr>
        <p:txBody>
          <a:bodyPr>
            <a:noAutofit/>
          </a:bodyPr>
          <a:lstStyle/>
          <a:p>
            <a:pPr marL="0" indent="0">
              <a:buNone/>
            </a:pPr>
            <a:r>
              <a:rPr lang="en-US" altLang="ru" sz="2800" b="1">
                <a:latin typeface="Coming Soon"/>
              </a:rPr>
              <a:t>It borders on Canada in the north and Mexico in the south. The USA also has a sea border with Russian Federation. </a:t>
            </a:r>
            <a:endParaRPr lang="ru-RU" sz="2800" b="1">
              <a:latin typeface="Coming Soon"/>
            </a:endParaRPr>
          </a:p>
        </p:txBody>
      </p:sp>
      <p:pic>
        <p:nvPicPr>
          <p:cNvPr id="2097154" name="Рисунок 2097153"/>
          <p:cNvPicPr>
            <a:picLocks/>
          </p:cNvPicPr>
          <p:nvPr/>
        </p:nvPicPr>
        <p:blipFill>
          <a:blip r:embed="rId3" cstate="print"/>
          <a:stretch>
            <a:fillRect/>
          </a:stretch>
        </p:blipFill>
        <p:spPr>
          <a:xfrm>
            <a:off x="5340362" y="202026"/>
            <a:ext cx="3661207" cy="4780369"/>
          </a:xfrm>
          <a:prstGeom prst="rect">
            <a:avLst/>
          </a:prstGeom>
        </p:spPr>
      </p:pic>
      <p:pic>
        <p:nvPicPr>
          <p:cNvPr id="2097157" name="Рисунок 2097156"/>
          <p:cNvPicPr>
            <a:picLocks/>
          </p:cNvPicPr>
          <p:nvPr/>
        </p:nvPicPr>
        <p:blipFill>
          <a:blip r:embed="rId4" cstate="print"/>
          <a:stretch>
            <a:fillRect/>
          </a:stretch>
        </p:blipFill>
        <p:spPr>
          <a:xfrm>
            <a:off x="241248" y="202026"/>
            <a:ext cx="4930918" cy="36612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a:extLst>
              <a:ext uri="{FF2B5EF4-FFF2-40B4-BE49-F238E27FC236}">
                <a16:creationId xmlns="" xmlns:a16="http://schemas.microsoft.com/office/drawing/2014/main" id="{04651C38-FC54-400F-A9F3-B49EC4829A8A}"/>
              </a:ext>
            </a:extLst>
          </p:cNvPr>
          <p:cNvPicPr>
            <a:picLocks noGrp="1" noChangeAspect="1"/>
          </p:cNvPicPr>
          <p:nvPr>
            <p:ph type="pic" sz="quarter" idx="11"/>
          </p:nvPr>
        </p:nvPicPr>
        <p:blipFill>
          <a:blip r:embed="rId3" cstate="print">
            <a:extLst>
              <a:ext uri="{28A0092B-C50C-407E-A947-70E740481C1C}">
                <a14:useLocalDpi xmlns="" xmlns:a14="http://schemas.microsoft.com/office/drawing/2010/main" val="0"/>
              </a:ext>
            </a:extLst>
          </a:blip>
          <a:stretch>
            <a:fillRect/>
          </a:stretch>
        </p:blipFill>
        <p:spPr>
          <a:xfrm>
            <a:off x="0" y="857250"/>
            <a:ext cx="9111343" cy="5143500"/>
          </a:xfrm>
        </p:spPr>
      </p:pic>
      <p:sp>
        <p:nvSpPr>
          <p:cNvPr id="11" name="Прямоугольник 10" descr="Контрастный блок заголовка">
            <a:extLst>
              <a:ext uri="{FF2B5EF4-FFF2-40B4-BE49-F238E27FC236}">
                <a16:creationId xmlns="" xmlns:a16="http://schemas.microsoft.com/office/drawing/2014/main" id="{DF754616-DC65-1841-9419-6C0DCBEB6DFB}"/>
              </a:ext>
            </a:extLst>
          </p:cNvPr>
          <p:cNvSpPr/>
          <p:nvPr/>
        </p:nvSpPr>
        <p:spPr>
          <a:xfrm>
            <a:off x="326572" y="4402089"/>
            <a:ext cx="54428" cy="1028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1350">
              <a:solidFill>
                <a:prstClr val="white"/>
              </a:solidFill>
              <a:latin typeface="Century Gothic"/>
            </a:endParaRPr>
          </a:p>
        </p:txBody>
      </p:sp>
      <p:sp>
        <p:nvSpPr>
          <p:cNvPr id="3" name="Заголовок 2">
            <a:extLst>
              <a:ext uri="{FF2B5EF4-FFF2-40B4-BE49-F238E27FC236}">
                <a16:creationId xmlns="" xmlns:a16="http://schemas.microsoft.com/office/drawing/2014/main" id="{31D4E439-7AFE-41C2-9561-67F5879CAB86}"/>
              </a:ext>
            </a:extLst>
          </p:cNvPr>
          <p:cNvSpPr>
            <a:spLocks noGrp="1"/>
          </p:cNvSpPr>
          <p:nvPr>
            <p:ph type="title"/>
          </p:nvPr>
        </p:nvSpPr>
        <p:spPr>
          <a:xfrm>
            <a:off x="522514" y="4165749"/>
            <a:ext cx="7249886" cy="1265040"/>
          </a:xfrm>
        </p:spPr>
        <p:txBody>
          <a:bodyPr rtlCol="0"/>
          <a:lstStyle/>
          <a:p>
            <a:pPr rtl="0"/>
            <a:r>
              <a:rPr lang="en-US" dirty="0">
                <a:effectLst>
                  <a:outerShdw blurRad="38100" dist="38100" dir="2700000" algn="tl">
                    <a:srgbClr val="000000">
                      <a:alpha val="43137"/>
                    </a:srgbClr>
                  </a:outerShdw>
                </a:effectLst>
              </a:rPr>
              <a:t>Goverment of the United States</a:t>
            </a:r>
            <a:endParaRPr lang="ru-RU" dirty="0">
              <a:effectLst>
                <a:outerShdw blurRad="38100" dist="38100" dir="2700000" algn="tl">
                  <a:srgbClr val="000000">
                    <a:alpha val="43137"/>
                  </a:srgbClr>
                </a:outerShdw>
              </a:effectLst>
            </a:endParaRPr>
          </a:p>
        </p:txBody>
      </p:sp>
      <p:sp>
        <p:nvSpPr>
          <p:cNvPr id="4" name="Текст 3">
            <a:extLst>
              <a:ext uri="{FF2B5EF4-FFF2-40B4-BE49-F238E27FC236}">
                <a16:creationId xmlns="" xmlns:a16="http://schemas.microsoft.com/office/drawing/2014/main" id="{B2C7B128-5866-4067-9B7F-0E73E6CBFB2F}"/>
              </a:ext>
            </a:extLst>
          </p:cNvPr>
          <p:cNvSpPr>
            <a:spLocks noGrp="1"/>
          </p:cNvSpPr>
          <p:nvPr>
            <p:ph type="body" idx="1"/>
          </p:nvPr>
        </p:nvSpPr>
        <p:spPr>
          <a:xfrm>
            <a:off x="522514" y="5182444"/>
            <a:ext cx="7249886" cy="166199"/>
          </a:xfrm>
        </p:spPr>
        <p:txBody>
          <a:bodyPr rtlCol="0"/>
          <a:lstStyle/>
          <a:p>
            <a:pPr rtl="0"/>
            <a:r>
              <a:rPr lang="ru-RU" dirty="0"/>
              <a:t>  </a:t>
            </a:r>
          </a:p>
        </p:txBody>
      </p:sp>
      <p:sp>
        <p:nvSpPr>
          <p:cNvPr id="9" name="Прямоугольник 8" descr="Фоновый блок с номером слайда">
            <a:extLst>
              <a:ext uri="{FF2B5EF4-FFF2-40B4-BE49-F238E27FC236}">
                <a16:creationId xmlns="" xmlns:a16="http://schemas.microsoft.com/office/drawing/2014/main" id="{AC2B5667-FA20-49C2-A3CD-B275BB41F618}"/>
              </a:ext>
            </a:extLst>
          </p:cNvPr>
          <p:cNvSpPr/>
          <p:nvPr/>
        </p:nvSpPr>
        <p:spPr>
          <a:xfrm>
            <a:off x="8520012" y="5634037"/>
            <a:ext cx="251932" cy="366713"/>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ru-RU" sz="1350">
              <a:solidFill>
                <a:prstClr val="black"/>
              </a:solidFill>
              <a:latin typeface="Century Gothic"/>
            </a:endParaRPr>
          </a:p>
        </p:txBody>
      </p:sp>
      <p:sp>
        <p:nvSpPr>
          <p:cNvPr id="10" name="Номер слайда 5">
            <a:extLst>
              <a:ext uri="{FF2B5EF4-FFF2-40B4-BE49-F238E27FC236}">
                <a16:creationId xmlns="" xmlns:a16="http://schemas.microsoft.com/office/drawing/2014/main" id="{C1F153D4-F9C1-4295-8CB0-BFC0E94D4C64}"/>
              </a:ext>
            </a:extLst>
          </p:cNvPr>
          <p:cNvSpPr txBox="1">
            <a:spLocks/>
          </p:cNvSpPr>
          <p:nvPr/>
        </p:nvSpPr>
        <p:spPr>
          <a:xfrm>
            <a:off x="8520012" y="5634038"/>
            <a:ext cx="251932" cy="273844"/>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pPr>
            <a:fld id="{78048C4E-7BD1-46A5-B2F2-6AD408DAAD47}" type="slidenum">
              <a:rPr lang="ru-RU" sz="750" b="1">
                <a:solidFill>
                  <a:prstClr val="white"/>
                </a:solidFill>
                <a:latin typeface="Century Gothic"/>
              </a:rPr>
              <a:pPr defTabSz="685800">
                <a:spcBef>
                  <a:spcPts val="750"/>
                </a:spcBef>
              </a:pPr>
              <a:t>40</a:t>
            </a:fld>
            <a:endParaRPr lang="ru-RU" sz="750" b="1">
              <a:solidFill>
                <a:prstClr val="white"/>
              </a:solidFill>
              <a:latin typeface="Century Gothic"/>
            </a:endParaRPr>
          </a:p>
        </p:txBody>
      </p:sp>
    </p:spTree>
    <p:extLst>
      <p:ext uri="{BB962C8B-B14F-4D97-AF65-F5344CB8AC3E}">
        <p14:creationId xmlns="" xmlns:p14="http://schemas.microsoft.com/office/powerpoint/2010/main" val="219061181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1583216"/>
            <a:ext cx="2949178" cy="466281"/>
          </a:xfrm>
        </p:spPr>
        <p:txBody>
          <a:bodyPr/>
          <a:lstStyle/>
          <a:p>
            <a:r>
              <a:rPr lang="en-US" dirty="0"/>
              <a:t>Federal structure</a:t>
            </a:r>
            <a:endParaRPr lang="ru-RU" dirty="0"/>
          </a:p>
        </p:txBody>
      </p:sp>
      <p:sp>
        <p:nvSpPr>
          <p:cNvPr id="3" name="Текст 2"/>
          <p:cNvSpPr>
            <a:spLocks noGrp="1"/>
          </p:cNvSpPr>
          <p:nvPr>
            <p:ph type="body" sz="half" idx="2"/>
          </p:nvPr>
        </p:nvSpPr>
        <p:spPr/>
        <p:txBody>
          <a:bodyPr>
            <a:normAutofit/>
          </a:bodyPr>
          <a:lstStyle/>
          <a:p>
            <a:r>
              <a:rPr lang="en-US" sz="1500" dirty="0"/>
              <a:t>According to its state structure, the United States of America is a federal presidential republic, which includes 50 states and the Federal District of Columbia. In addition, a number of island territories are subordinate to the United States.</a:t>
            </a:r>
            <a:endParaRPr lang="ru-RU" sz="1500" dirty="0"/>
          </a:p>
        </p:txBody>
      </p:sp>
      <p:pic>
        <p:nvPicPr>
          <p:cNvPr id="5" name="Рисунок 4"/>
          <p:cNvPicPr>
            <a:picLocks noGrp="1" noChangeAspect="1"/>
          </p:cNvPicPr>
          <p:nvPr>
            <p:ph type="pic" idx="1"/>
          </p:nvPr>
        </p:nvPicPr>
        <p:blipFill rotWithShape="1">
          <a:blip r:embed="rId2" cstate="print">
            <a:extLst>
              <a:ext uri="{28A0092B-C50C-407E-A947-70E740481C1C}">
                <a14:useLocalDpi xmlns="" xmlns:a14="http://schemas.microsoft.com/office/drawing/2010/main" val="0"/>
              </a:ext>
            </a:extLst>
          </a:blip>
          <a:srcRect l="114" t="-303" r="38" b="172"/>
          <a:stretch/>
        </p:blipFill>
        <p:spPr>
          <a:xfrm>
            <a:off x="3814355" y="1616789"/>
            <a:ext cx="5149262" cy="3447497"/>
          </a:xfrm>
        </p:spPr>
      </p:pic>
    </p:spTree>
    <p:extLst>
      <p:ext uri="{BB962C8B-B14F-4D97-AF65-F5344CB8AC3E}">
        <p14:creationId xmlns="" xmlns:p14="http://schemas.microsoft.com/office/powerpoint/2010/main" val="207379100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Grp="1" noChangeAspect="1"/>
          </p:cNvPicPr>
          <p:nvPr>
            <p:ph type="pic" idx="1"/>
          </p:nvPr>
        </p:nvPicPr>
        <p:blipFill>
          <a:blip r:embed="rId2" cstate="print">
            <a:extLst>
              <a:ext uri="{28A0092B-C50C-407E-A947-70E740481C1C}">
                <a14:useLocalDpi xmlns="" xmlns:a14="http://schemas.microsoft.com/office/drawing/2010/main" val="0"/>
              </a:ext>
            </a:extLst>
          </a:blip>
          <a:stretch>
            <a:fillRect/>
          </a:stretch>
        </p:blipFill>
        <p:spPr>
          <a:xfrm>
            <a:off x="4369525" y="1407783"/>
            <a:ext cx="4304213" cy="4126424"/>
          </a:xfrm>
        </p:spPr>
      </p:pic>
      <p:sp>
        <p:nvSpPr>
          <p:cNvPr id="2" name="Заголовок 1"/>
          <p:cNvSpPr>
            <a:spLocks noGrp="1"/>
          </p:cNvSpPr>
          <p:nvPr>
            <p:ph type="title"/>
          </p:nvPr>
        </p:nvSpPr>
        <p:spPr>
          <a:xfrm>
            <a:off x="629841" y="1583216"/>
            <a:ext cx="2949178" cy="466281"/>
          </a:xfrm>
        </p:spPr>
        <p:txBody>
          <a:bodyPr/>
          <a:lstStyle/>
          <a:p>
            <a:r>
              <a:rPr lang="en-US" dirty="0"/>
              <a:t>Legal system</a:t>
            </a:r>
            <a:endParaRPr lang="ru-RU" dirty="0"/>
          </a:p>
        </p:txBody>
      </p:sp>
      <p:sp>
        <p:nvSpPr>
          <p:cNvPr id="3" name="Текст 2"/>
          <p:cNvSpPr>
            <a:spLocks noGrp="1"/>
          </p:cNvSpPr>
          <p:nvPr>
            <p:ph type="body" sz="half" idx="2"/>
          </p:nvPr>
        </p:nvSpPr>
        <p:spPr/>
        <p:txBody>
          <a:bodyPr>
            <a:normAutofit/>
          </a:bodyPr>
          <a:lstStyle/>
          <a:p>
            <a:r>
              <a:rPr lang="en-US" sz="1500" dirty="0"/>
              <a:t>The main document of the country is the constitution. It has a clear list of tasks that the central government decides. Matters not included in the constitution are dealt with by the states</a:t>
            </a:r>
            <a:r>
              <a:rPr lang="ru-RU" sz="1500" dirty="0"/>
              <a:t>.</a:t>
            </a:r>
          </a:p>
        </p:txBody>
      </p:sp>
    </p:spTree>
    <p:extLst>
      <p:ext uri="{BB962C8B-B14F-4D97-AF65-F5344CB8AC3E}">
        <p14:creationId xmlns="" xmlns:p14="http://schemas.microsoft.com/office/powerpoint/2010/main" val="188944043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a:t>Features of </a:t>
            </a:r>
            <a:r>
              <a:rPr lang="en-US"/>
              <a:t>the Congress</a:t>
            </a:r>
            <a:endParaRPr lang="ru-RU" dirty="0"/>
          </a:p>
        </p:txBody>
      </p:sp>
      <p:sp>
        <p:nvSpPr>
          <p:cNvPr id="3" name="Текст 2"/>
          <p:cNvSpPr>
            <a:spLocks noGrp="1"/>
          </p:cNvSpPr>
          <p:nvPr>
            <p:ph type="body" sz="half" idx="2"/>
          </p:nvPr>
        </p:nvSpPr>
        <p:spPr>
          <a:xfrm>
            <a:off x="629841" y="2166505"/>
            <a:ext cx="2949178" cy="3537065"/>
          </a:xfrm>
        </p:spPr>
        <p:txBody>
          <a:bodyPr>
            <a:normAutofit fontScale="92500" lnSpcReduction="10000"/>
          </a:bodyPr>
          <a:lstStyle/>
          <a:p>
            <a:r>
              <a:rPr lang="en-US" sz="1500" dirty="0"/>
              <a:t>The highest federal authority in the United States is Congress. It consists of two chambers: lower and upper. The upper house is called the Senate and the lower house is called the House of Representatives. They are formed on an elective basis. The Senate has two senators from each state. </a:t>
            </a:r>
            <a:endParaRPr lang="ru-RU" sz="1500" dirty="0"/>
          </a:p>
          <a:p>
            <a:r>
              <a:rPr lang="en-US" sz="1500" dirty="0"/>
              <a:t>The functions of the US Congress include: control over the activities of government agencies, the introduction of uniform taxes for all states, the payment of debts, the declaration of war, the formation of an army.</a:t>
            </a:r>
            <a:endParaRPr lang="ru-RU" sz="1500" dirty="0"/>
          </a:p>
        </p:txBody>
      </p:sp>
      <p:pic>
        <p:nvPicPr>
          <p:cNvPr id="11" name="Рисунок 10"/>
          <p:cNvPicPr>
            <a:picLocks noGrp="1" noChangeAspect="1"/>
          </p:cNvPicPr>
          <p:nvPr>
            <p:ph type="pic" idx="1"/>
          </p:nvPr>
        </p:nvPicPr>
        <p:blipFill>
          <a:blip r:embed="rId2" cstate="print">
            <a:extLst>
              <a:ext uri="{28A0092B-C50C-407E-A947-70E740481C1C}">
                <a14:useLocalDpi xmlns="" xmlns:a14="http://schemas.microsoft.com/office/drawing/2010/main" val="0"/>
              </a:ext>
            </a:extLst>
          </a:blip>
          <a:srcRect l="17647" r="17647"/>
          <a:stretch>
            <a:fillRect/>
          </a:stretch>
        </p:blipFill>
        <p:spPr>
          <a:xfrm>
            <a:off x="4083335" y="1407783"/>
            <a:ext cx="4645800" cy="4041062"/>
          </a:xfrm>
        </p:spPr>
      </p:pic>
    </p:spTree>
    <p:extLst>
      <p:ext uri="{BB962C8B-B14F-4D97-AF65-F5344CB8AC3E}">
        <p14:creationId xmlns="" xmlns:p14="http://schemas.microsoft.com/office/powerpoint/2010/main" val="323182890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1050076"/>
            <a:ext cx="3275954" cy="840230"/>
          </a:xfrm>
        </p:spPr>
        <p:txBody>
          <a:bodyPr/>
          <a:lstStyle/>
          <a:p>
            <a:r>
              <a:rPr lang="en-US" dirty="0"/>
              <a:t>Powers of the President</a:t>
            </a:r>
            <a:endParaRPr lang="ru-RU" dirty="0"/>
          </a:p>
        </p:txBody>
      </p:sp>
      <p:sp>
        <p:nvSpPr>
          <p:cNvPr id="3" name="Текст 2"/>
          <p:cNvSpPr>
            <a:spLocks noGrp="1"/>
          </p:cNvSpPr>
          <p:nvPr>
            <p:ph type="body" sz="half" idx="2"/>
          </p:nvPr>
        </p:nvSpPr>
        <p:spPr>
          <a:xfrm>
            <a:off x="629841" y="2045971"/>
            <a:ext cx="3275954" cy="3807822"/>
          </a:xfrm>
        </p:spPr>
        <p:txBody>
          <a:bodyPr>
            <a:normAutofit fontScale="92500" lnSpcReduction="10000"/>
          </a:bodyPr>
          <a:lstStyle/>
          <a:p>
            <a:r>
              <a:rPr lang="en-US" sz="1500" dirty="0"/>
              <a:t>The presidential form of government assumes that the first person of the state is also the head of the executive branch. The president has very broad powers:</a:t>
            </a:r>
          </a:p>
          <a:p>
            <a:pPr marL="342900" indent="-342900">
              <a:buFont typeface="Arial" panose="020B0604020202020204" pitchFamily="34" charset="0"/>
              <a:buChar char="•"/>
            </a:pPr>
            <a:r>
              <a:rPr lang="en-US" sz="1500" dirty="0"/>
              <a:t>supreme commander</a:t>
            </a:r>
            <a:endParaRPr lang="ru-RU" sz="1500" dirty="0"/>
          </a:p>
          <a:p>
            <a:pPr marL="342900" indent="-342900">
              <a:buFont typeface="Arial" panose="020B0604020202020204" pitchFamily="34" charset="0"/>
              <a:buChar char="•"/>
            </a:pPr>
            <a:r>
              <a:rPr lang="en-US" sz="1500" dirty="0"/>
              <a:t>work with the state budget</a:t>
            </a:r>
            <a:endParaRPr lang="ru-RU" sz="1500" dirty="0"/>
          </a:p>
          <a:p>
            <a:pPr marL="342900" indent="-342900">
              <a:buFont typeface="Arial" panose="020B0604020202020204" pitchFamily="34" charset="0"/>
              <a:buChar char="•"/>
            </a:pPr>
            <a:r>
              <a:rPr lang="en-US" sz="1500" dirty="0"/>
              <a:t>conducting foreign policy</a:t>
            </a:r>
            <a:endParaRPr lang="ru-RU" sz="1500" dirty="0"/>
          </a:p>
          <a:p>
            <a:r>
              <a:rPr lang="en-US" sz="1500" dirty="0"/>
              <a:t>The political regime in the United States assumes that the vice president and the president must live in different states. In the event of the death of the head of state, the vice-president immediately takes the vacant post and at the same time retains the position of head of government. Similarly, if the president is sick.</a:t>
            </a:r>
            <a:endParaRPr lang="ru-RU" sz="1500" dirty="0"/>
          </a:p>
        </p:txBody>
      </p:sp>
      <p:pic>
        <p:nvPicPr>
          <p:cNvPr id="5" name="Рисунок 4"/>
          <p:cNvPicPr>
            <a:picLocks noGrp="1" noChangeAspect="1"/>
          </p:cNvPicPr>
          <p:nvPr>
            <p:ph type="pic" idx="1"/>
          </p:nvPr>
        </p:nvPicPr>
        <p:blipFill>
          <a:blip r:embed="rId2" cstate="print">
            <a:extLst>
              <a:ext uri="{28A0092B-C50C-407E-A947-70E740481C1C}">
                <a14:useLocalDpi xmlns="" xmlns:a14="http://schemas.microsoft.com/office/drawing/2010/main" val="0"/>
              </a:ext>
            </a:extLst>
          </a:blip>
          <a:stretch>
            <a:fillRect/>
          </a:stretch>
        </p:blipFill>
        <p:spPr>
          <a:xfrm>
            <a:off x="4224102" y="1470190"/>
            <a:ext cx="4599859" cy="3756586"/>
          </a:xfrm>
        </p:spPr>
      </p:pic>
    </p:spTree>
    <p:extLst>
      <p:ext uri="{BB962C8B-B14F-4D97-AF65-F5344CB8AC3E}">
        <p14:creationId xmlns="" xmlns:p14="http://schemas.microsoft.com/office/powerpoint/2010/main" val="233094574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0C9C2"/>
        </a:solidFill>
        <a:effectLst/>
      </p:bgPr>
    </p:bg>
    <p:spTree>
      <p:nvGrpSpPr>
        <p:cNvPr id="1" name=""/>
        <p:cNvGrpSpPr/>
        <p:nvPr/>
      </p:nvGrpSpPr>
      <p:grpSpPr>
        <a:xfrm>
          <a:off x="0" y="0"/>
          <a:ext cx="0" cy="0"/>
          <a:chOff x="0" y="0"/>
          <a:chExt cx="0" cy="0"/>
        </a:xfrm>
      </p:grpSpPr>
      <p:sp>
        <p:nvSpPr>
          <p:cNvPr id="4" name="Заголовок 3">
            <a:extLst>
              <a:ext uri="{FF2B5EF4-FFF2-40B4-BE49-F238E27FC236}">
                <a16:creationId xmlns="" xmlns:a16="http://schemas.microsoft.com/office/drawing/2014/main" id="{88467C95-DF23-40B9-B265-2E6F3DE29030}"/>
              </a:ext>
            </a:extLst>
          </p:cNvPr>
          <p:cNvSpPr>
            <a:spLocks noGrp="1"/>
          </p:cNvSpPr>
          <p:nvPr>
            <p:ph type="title"/>
          </p:nvPr>
        </p:nvSpPr>
        <p:spPr>
          <a:xfrm>
            <a:off x="771525" y="1961735"/>
            <a:ext cx="3886115" cy="1681831"/>
          </a:xfrm>
        </p:spPr>
        <p:txBody>
          <a:bodyPr rtlCol="0">
            <a:normAutofit/>
          </a:bodyPr>
          <a:lstStyle/>
          <a:p>
            <a:pPr rtl="0"/>
            <a:r>
              <a:rPr lang="en-US" sz="4950" dirty="0">
                <a:latin typeface="Arial" panose="020B0604020202020204" pitchFamily="34" charset="0"/>
                <a:cs typeface="Arial" panose="020B0604020202020204" pitchFamily="34" charset="0"/>
              </a:rPr>
              <a:t>Education in USA</a:t>
            </a:r>
            <a:endParaRPr lang="ru-RU" sz="4950" dirty="0">
              <a:latin typeface="Arial" panose="020B0604020202020204" pitchFamily="34" charset="0"/>
              <a:cs typeface="Arial" panose="020B0604020202020204" pitchFamily="34" charset="0"/>
            </a:endParaRPr>
          </a:p>
        </p:txBody>
      </p:sp>
      <p:sp>
        <p:nvSpPr>
          <p:cNvPr id="18" name="Текст 17">
            <a:extLst>
              <a:ext uri="{FF2B5EF4-FFF2-40B4-BE49-F238E27FC236}">
                <a16:creationId xmlns="" xmlns:a16="http://schemas.microsoft.com/office/drawing/2014/main" id="{27A48A35-E5E4-4A5F-9F91-BAEA4F5DF21D}"/>
              </a:ext>
            </a:extLst>
          </p:cNvPr>
          <p:cNvSpPr>
            <a:spLocks noGrp="1"/>
          </p:cNvSpPr>
          <p:nvPr>
            <p:ph type="body" sz="quarter" idx="12"/>
          </p:nvPr>
        </p:nvSpPr>
        <p:spPr/>
        <p:txBody>
          <a:bodyPr rtlCol="0"/>
          <a:lstStyle/>
          <a:p>
            <a:pPr rtl="0"/>
            <a:endParaRPr lang="ru-RU" dirty="0"/>
          </a:p>
        </p:txBody>
      </p:sp>
      <p:pic>
        <p:nvPicPr>
          <p:cNvPr id="1025" name="Picture 1">
            <a:extLst>
              <a:ext uri="{FF2B5EF4-FFF2-40B4-BE49-F238E27FC236}">
                <a16:creationId xmlns="" xmlns:a16="http://schemas.microsoft.com/office/drawing/2014/main" id="{74C8D3A8-F4C1-4688-9802-12863E45D74C}"/>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17435" y="1561078"/>
            <a:ext cx="2802835" cy="373584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593088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 xmlns:a16="http://schemas.microsoft.com/office/drawing/2014/main" id="{C11A7FF5-E7DB-4462-BC64-12126BDC0DFB}"/>
              </a:ext>
            </a:extLst>
          </p:cNvPr>
          <p:cNvSpPr>
            <a:spLocks noGrp="1"/>
          </p:cNvSpPr>
          <p:nvPr>
            <p:ph type="body" sz="quarter" idx="11"/>
          </p:nvPr>
        </p:nvSpPr>
        <p:spPr>
          <a:xfrm>
            <a:off x="511443" y="2154436"/>
            <a:ext cx="4641574" cy="2549128"/>
          </a:xfrm>
        </p:spPr>
        <p:txBody>
          <a:bodyPr rtlCol="0">
            <a:normAutofit fontScale="92500" lnSpcReduction="10000"/>
          </a:bodyPr>
          <a:lstStyle/>
          <a:p>
            <a:r>
              <a:rPr lang="en-US" sz="2100" noProof="1">
                <a:latin typeface="Arial" panose="020B0604020202020204" pitchFamily="34" charset="0"/>
                <a:cs typeface="Arial" panose="020B0604020202020204" pitchFamily="34" charset="0"/>
              </a:rPr>
              <a:t>In most school education is divided into 3 levels:</a:t>
            </a:r>
          </a:p>
          <a:p>
            <a:pPr marL="342900" indent="-342900">
              <a:buFont typeface="Arial" panose="020B0604020202020204" pitchFamily="34" charset="0"/>
              <a:buChar char="•"/>
            </a:pPr>
            <a:r>
              <a:rPr lang="en-US" sz="2100" noProof="1">
                <a:latin typeface="Arial" panose="020B0604020202020204" pitchFamily="34" charset="0"/>
                <a:cs typeface="Arial" panose="020B0604020202020204" pitchFamily="34" charset="0"/>
              </a:rPr>
              <a:t>Elementary – grades 1 to 5</a:t>
            </a:r>
          </a:p>
          <a:p>
            <a:pPr marL="342900" indent="-342900">
              <a:buFont typeface="Arial" panose="020B0604020202020204" pitchFamily="34" charset="0"/>
              <a:buChar char="•"/>
            </a:pPr>
            <a:r>
              <a:rPr lang="en-US" sz="2100" noProof="1">
                <a:latin typeface="Arial" panose="020B0604020202020204" pitchFamily="34" charset="0"/>
                <a:cs typeface="Arial" panose="020B0604020202020204" pitchFamily="34" charset="0"/>
              </a:rPr>
              <a:t>Middle school – grades 6 to 8</a:t>
            </a:r>
          </a:p>
          <a:p>
            <a:pPr marL="342900" indent="-342900">
              <a:buFont typeface="Arial" panose="020B0604020202020204" pitchFamily="34" charset="0"/>
              <a:buChar char="•"/>
            </a:pPr>
            <a:r>
              <a:rPr lang="en-US" sz="2100" noProof="1">
                <a:latin typeface="Arial" panose="020B0604020202020204" pitchFamily="34" charset="0"/>
                <a:cs typeface="Arial" panose="020B0604020202020204" pitchFamily="34" charset="0"/>
              </a:rPr>
              <a:t>High school – grades 9 to 12</a:t>
            </a:r>
            <a:endParaRPr lang="ru-RU" dirty="0"/>
          </a:p>
          <a:p>
            <a:pPr rtl="0"/>
            <a:endParaRPr lang="ru-RU" dirty="0"/>
          </a:p>
        </p:txBody>
      </p:sp>
      <p:sp>
        <p:nvSpPr>
          <p:cNvPr id="8" name="Дата 7">
            <a:extLst>
              <a:ext uri="{FF2B5EF4-FFF2-40B4-BE49-F238E27FC236}">
                <a16:creationId xmlns="" xmlns:a16="http://schemas.microsoft.com/office/drawing/2014/main" id="{B10C7A9E-B1D7-4285-8DD5-D28AFDC7B4F8}"/>
              </a:ext>
            </a:extLst>
          </p:cNvPr>
          <p:cNvSpPr>
            <a:spLocks noGrp="1"/>
          </p:cNvSpPr>
          <p:nvPr>
            <p:ph type="dt" sz="half" idx="2"/>
          </p:nvPr>
        </p:nvSpPr>
        <p:spPr/>
        <p:txBody>
          <a:bodyPr rtlCol="0"/>
          <a:lstStyle/>
          <a:p>
            <a:pPr defTabSz="685800"/>
            <a:fld id="{A7414A34-D6BD-48E6-A51E-1A66C95E5DF6}" type="datetime1">
              <a:rPr lang="ru-RU">
                <a:solidFill>
                  <a:prstClr val="black">
                    <a:tint val="75000"/>
                  </a:prstClr>
                </a:solidFill>
                <a:latin typeface="Biome Light"/>
              </a:rPr>
              <a:pPr defTabSz="685800"/>
              <a:t>04.05.2023</a:t>
            </a:fld>
            <a:endParaRPr lang="ru-RU">
              <a:solidFill>
                <a:prstClr val="black">
                  <a:tint val="75000"/>
                </a:prstClr>
              </a:solidFill>
              <a:latin typeface="Biome Light"/>
            </a:endParaRPr>
          </a:p>
        </p:txBody>
      </p:sp>
      <p:sp>
        <p:nvSpPr>
          <p:cNvPr id="9" name="Номер слайда 8">
            <a:extLst>
              <a:ext uri="{FF2B5EF4-FFF2-40B4-BE49-F238E27FC236}">
                <a16:creationId xmlns="" xmlns:a16="http://schemas.microsoft.com/office/drawing/2014/main" id="{AA7B234E-FE17-4087-92FD-3802CA26E967}"/>
              </a:ext>
            </a:extLst>
          </p:cNvPr>
          <p:cNvSpPr>
            <a:spLocks noGrp="1"/>
          </p:cNvSpPr>
          <p:nvPr>
            <p:ph type="sldNum" sz="quarter" idx="4"/>
          </p:nvPr>
        </p:nvSpPr>
        <p:spPr/>
        <p:txBody>
          <a:bodyPr rtlCol="0"/>
          <a:lstStyle/>
          <a:p>
            <a:pPr defTabSz="685800"/>
            <a:fld id="{294A09A9-5501-47C1-A89A-A340965A2BE2}" type="slidenum">
              <a:rPr lang="ru-RU">
                <a:solidFill>
                  <a:prstClr val="black">
                    <a:tint val="75000"/>
                  </a:prstClr>
                </a:solidFill>
              </a:rPr>
              <a:pPr defTabSz="685800"/>
              <a:t>46</a:t>
            </a:fld>
            <a:endParaRPr lang="ru-RU">
              <a:solidFill>
                <a:prstClr val="black">
                  <a:tint val="75000"/>
                </a:prstClr>
              </a:solidFill>
            </a:endParaRPr>
          </a:p>
        </p:txBody>
      </p:sp>
      <p:pic>
        <p:nvPicPr>
          <p:cNvPr id="2049" name="Picture 1">
            <a:extLst>
              <a:ext uri="{FF2B5EF4-FFF2-40B4-BE49-F238E27FC236}">
                <a16:creationId xmlns="" xmlns:a16="http://schemas.microsoft.com/office/drawing/2014/main" id="{741ABF12-3CC2-46F6-AC31-23EA01F3DEF0}"/>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7958" y="2055045"/>
            <a:ext cx="2558903" cy="341071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6551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4" name="Дата 33">
            <a:extLst>
              <a:ext uri="{FF2B5EF4-FFF2-40B4-BE49-F238E27FC236}">
                <a16:creationId xmlns="" xmlns:a16="http://schemas.microsoft.com/office/drawing/2014/main" id="{D30A968E-AB03-4BB5-BF8E-EB31DFD33B17}"/>
              </a:ext>
            </a:extLst>
          </p:cNvPr>
          <p:cNvSpPr>
            <a:spLocks noGrp="1"/>
          </p:cNvSpPr>
          <p:nvPr>
            <p:ph type="dt" sz="half" idx="2"/>
          </p:nvPr>
        </p:nvSpPr>
        <p:spPr/>
        <p:txBody>
          <a:bodyPr rtlCol="0"/>
          <a:lstStyle/>
          <a:p>
            <a:pPr defTabSz="685800"/>
            <a:fld id="{E682AE9B-0595-4030-AA7C-296A1CA15BB4}" type="datetime1">
              <a:rPr lang="ru-RU">
                <a:solidFill>
                  <a:prstClr val="black">
                    <a:tint val="75000"/>
                  </a:prstClr>
                </a:solidFill>
                <a:latin typeface="Biome Light"/>
              </a:rPr>
              <a:pPr defTabSz="685800"/>
              <a:t>04.05.2023</a:t>
            </a:fld>
            <a:endParaRPr lang="ru-RU">
              <a:solidFill>
                <a:prstClr val="black">
                  <a:tint val="75000"/>
                </a:prstClr>
              </a:solidFill>
              <a:latin typeface="Biome Light"/>
            </a:endParaRPr>
          </a:p>
        </p:txBody>
      </p:sp>
      <p:sp>
        <p:nvSpPr>
          <p:cNvPr id="35" name="Номер слайда 34">
            <a:extLst>
              <a:ext uri="{FF2B5EF4-FFF2-40B4-BE49-F238E27FC236}">
                <a16:creationId xmlns="" xmlns:a16="http://schemas.microsoft.com/office/drawing/2014/main" id="{5789CCB9-138D-4D90-8AFB-AC5C73612512}"/>
              </a:ext>
            </a:extLst>
          </p:cNvPr>
          <p:cNvSpPr>
            <a:spLocks noGrp="1"/>
          </p:cNvSpPr>
          <p:nvPr>
            <p:ph type="sldNum" sz="quarter" idx="4"/>
          </p:nvPr>
        </p:nvSpPr>
        <p:spPr/>
        <p:txBody>
          <a:bodyPr rtlCol="0"/>
          <a:lstStyle/>
          <a:p>
            <a:pPr defTabSz="685800"/>
            <a:fld id="{294A09A9-5501-47C1-A89A-A340965A2BE2}" type="slidenum">
              <a:rPr lang="ru-RU">
                <a:solidFill>
                  <a:prstClr val="black">
                    <a:tint val="75000"/>
                  </a:prstClr>
                </a:solidFill>
              </a:rPr>
              <a:pPr defTabSz="685800"/>
              <a:t>47</a:t>
            </a:fld>
            <a:endParaRPr lang="ru-RU">
              <a:solidFill>
                <a:prstClr val="black">
                  <a:tint val="75000"/>
                </a:prstClr>
              </a:solidFill>
            </a:endParaRPr>
          </a:p>
        </p:txBody>
      </p:sp>
      <p:sp>
        <p:nvSpPr>
          <p:cNvPr id="4" name="Текст 3">
            <a:extLst>
              <a:ext uri="{FF2B5EF4-FFF2-40B4-BE49-F238E27FC236}">
                <a16:creationId xmlns="" xmlns:a16="http://schemas.microsoft.com/office/drawing/2014/main" id="{424CD33A-2E96-4175-B5EB-81942F7646E9}"/>
              </a:ext>
            </a:extLst>
          </p:cNvPr>
          <p:cNvSpPr>
            <a:spLocks noGrp="1"/>
          </p:cNvSpPr>
          <p:nvPr>
            <p:ph type="body" sz="quarter" idx="13"/>
          </p:nvPr>
        </p:nvSpPr>
        <p:spPr>
          <a:xfrm>
            <a:off x="477078" y="2107406"/>
            <a:ext cx="2943225" cy="3293269"/>
          </a:xfrm>
        </p:spPr>
        <p:txBody>
          <a:bodyPr>
            <a:normAutofit/>
          </a:bodyPr>
          <a:lstStyle/>
          <a:p>
            <a:r>
              <a:rPr lang="en-US" sz="2100" dirty="0">
                <a:latin typeface="Arial" panose="020B0604020202020204" pitchFamily="34" charset="0"/>
                <a:cs typeface="Arial" panose="020B0604020202020204" pitchFamily="34" charset="0"/>
              </a:rPr>
              <a:t>There are three types of schools in the United States:</a:t>
            </a:r>
          </a:p>
          <a:p>
            <a:pPr marL="214313" indent="-214313">
              <a:buFont typeface="Arial" panose="020B0604020202020204" pitchFamily="34" charset="0"/>
              <a:buChar char="•"/>
            </a:pPr>
            <a:r>
              <a:rPr lang="en-US" sz="2100" dirty="0">
                <a:latin typeface="Arial" panose="020B0604020202020204" pitchFamily="34" charset="0"/>
                <a:cs typeface="Arial" panose="020B0604020202020204" pitchFamily="34" charset="0"/>
              </a:rPr>
              <a:t>Public</a:t>
            </a:r>
          </a:p>
          <a:p>
            <a:pPr marL="214313" indent="-214313">
              <a:buFont typeface="Arial" panose="020B0604020202020204" pitchFamily="34" charset="0"/>
              <a:buChar char="•"/>
            </a:pPr>
            <a:r>
              <a:rPr lang="en-US" sz="2100" dirty="0">
                <a:latin typeface="Arial" panose="020B0604020202020204" pitchFamily="34" charset="0"/>
                <a:cs typeface="Arial" panose="020B0604020202020204" pitchFamily="34" charset="0"/>
              </a:rPr>
              <a:t>Private</a:t>
            </a:r>
          </a:p>
          <a:p>
            <a:pPr marL="214313" indent="-214313">
              <a:buFont typeface="Arial" panose="020B0604020202020204" pitchFamily="34" charset="0"/>
              <a:buChar char="•"/>
            </a:pPr>
            <a:r>
              <a:rPr lang="en-US" sz="2100" dirty="0">
                <a:latin typeface="Arial" panose="020B0604020202020204" pitchFamily="34" charset="0"/>
                <a:cs typeface="Arial" panose="020B0604020202020204" pitchFamily="34" charset="0"/>
              </a:rPr>
              <a:t>Home schools</a:t>
            </a:r>
            <a:endParaRPr lang="en-US"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pic>
        <p:nvPicPr>
          <p:cNvPr id="4098" name="Picture 2">
            <a:extLst>
              <a:ext uri="{FF2B5EF4-FFF2-40B4-BE49-F238E27FC236}">
                <a16:creationId xmlns="" xmlns:a16="http://schemas.microsoft.com/office/drawing/2014/main" id="{A7E36ACB-40A3-4143-BFD3-3E39D9BB53EE}"/>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43399" y="2294540"/>
            <a:ext cx="4244009" cy="318300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7129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 xmlns:a16="http://schemas.microsoft.com/office/drawing/2014/main" id="{F9055465-EA9F-436E-A0C3-64912E06BF2C}"/>
              </a:ext>
            </a:extLst>
          </p:cNvPr>
          <p:cNvSpPr>
            <a:spLocks noGrp="1"/>
          </p:cNvSpPr>
          <p:nvPr>
            <p:ph type="title"/>
          </p:nvPr>
        </p:nvSpPr>
        <p:spPr>
          <a:xfrm>
            <a:off x="986480" y="3416577"/>
            <a:ext cx="6050715" cy="2584174"/>
          </a:xfrm>
        </p:spPr>
        <p:txBody>
          <a:bodyPr rtlCol="0">
            <a:normAutofit fontScale="90000"/>
          </a:bodyPr>
          <a:lstStyle/>
          <a:p>
            <a:pPr rtl="0"/>
            <a:r>
              <a:rPr lang="en-US" sz="2325" dirty="0">
                <a:latin typeface="Arial" panose="020B0604020202020204" pitchFamily="34" charset="0"/>
                <a:cs typeface="Arial" panose="020B0604020202020204" pitchFamily="34" charset="0"/>
              </a:rPr>
              <a:t/>
            </a:r>
            <a:br>
              <a:rPr lang="en-US" sz="2325" dirty="0">
                <a:latin typeface="Arial" panose="020B0604020202020204" pitchFamily="34" charset="0"/>
                <a:cs typeface="Arial" panose="020B0604020202020204" pitchFamily="34" charset="0"/>
              </a:rPr>
            </a:br>
            <a:r>
              <a:rPr lang="en-US" sz="2325" dirty="0">
                <a:latin typeface="Arial" panose="020B0604020202020204" pitchFamily="34" charset="0"/>
                <a:cs typeface="Arial" panose="020B0604020202020204" pitchFamily="34" charset="0"/>
              </a:rPr>
              <a:t/>
            </a:r>
            <a:br>
              <a:rPr lang="en-US" sz="2325" dirty="0">
                <a:latin typeface="Arial" panose="020B0604020202020204" pitchFamily="34" charset="0"/>
                <a:cs typeface="Arial" panose="020B0604020202020204" pitchFamily="34" charset="0"/>
              </a:rPr>
            </a:br>
            <a:r>
              <a:rPr lang="en-US" dirty="0"/>
              <a:t/>
            </a:r>
            <a:br>
              <a:rPr lang="en-US" dirty="0"/>
            </a:br>
            <a:r>
              <a:rPr lang="en-US" dirty="0"/>
              <a:t/>
            </a:r>
            <a:br>
              <a:rPr lang="en-US" dirty="0"/>
            </a:br>
            <a:r>
              <a:rPr lang="en-US" dirty="0"/>
              <a:t/>
            </a:r>
            <a:br>
              <a:rPr lang="en-US" dirty="0"/>
            </a:br>
            <a:r>
              <a:rPr lang="en-US" dirty="0"/>
              <a:t/>
            </a:r>
            <a:br>
              <a:rPr lang="en-US" dirty="0"/>
            </a:br>
            <a:endParaRPr lang="ru-RU" dirty="0"/>
          </a:p>
        </p:txBody>
      </p:sp>
      <p:sp>
        <p:nvSpPr>
          <p:cNvPr id="5" name="TextBox 4">
            <a:extLst>
              <a:ext uri="{FF2B5EF4-FFF2-40B4-BE49-F238E27FC236}">
                <a16:creationId xmlns="" xmlns:a16="http://schemas.microsoft.com/office/drawing/2014/main" id="{DF607828-CFA2-4296-9541-A66ECD01EBCC}"/>
              </a:ext>
            </a:extLst>
          </p:cNvPr>
          <p:cNvSpPr txBox="1"/>
          <p:nvPr/>
        </p:nvSpPr>
        <p:spPr>
          <a:xfrm>
            <a:off x="520810" y="2735621"/>
            <a:ext cx="3597965" cy="1384995"/>
          </a:xfrm>
          <a:prstGeom prst="rect">
            <a:avLst/>
          </a:prstGeom>
          <a:noFill/>
        </p:spPr>
        <p:txBody>
          <a:bodyPr wrap="square" rtlCol="0">
            <a:spAutoFit/>
          </a:bodyPr>
          <a:lstStyle/>
          <a:p>
            <a:pPr defTabSz="685800"/>
            <a:r>
              <a:rPr lang="en-US" sz="2100" dirty="0">
                <a:solidFill>
                  <a:prstClr val="black"/>
                </a:solidFill>
                <a:latin typeface="Arial" panose="020B0604020202020204" pitchFamily="34" charset="0"/>
                <a:cs typeface="Arial" panose="020B0604020202020204" pitchFamily="34" charset="0"/>
              </a:rPr>
              <a:t>Public school is financed by federal, state, and  local government. Parents don’t pay for education</a:t>
            </a:r>
          </a:p>
        </p:txBody>
      </p:sp>
      <p:pic>
        <p:nvPicPr>
          <p:cNvPr id="3073" name="Picture 1">
            <a:extLst>
              <a:ext uri="{FF2B5EF4-FFF2-40B4-BE49-F238E27FC236}">
                <a16:creationId xmlns="" xmlns:a16="http://schemas.microsoft.com/office/drawing/2014/main" id="{70EF4536-3B0E-4019-90F8-E4726C52CBBE}"/>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12436" y="1595231"/>
            <a:ext cx="2368288" cy="4124739"/>
          </a:xfrm>
          <a:prstGeom prst="rect">
            <a:avLst/>
          </a:prstGeom>
          <a:noFill/>
          <a:extLst>
            <a:ext uri="{909E8E84-426E-40DD-AFC4-6F175D3DCCD1}">
              <a14:hiddenFill xmlns="" xmlns:a14="http://schemas.microsoft.com/office/drawing/2010/main">
                <a:solidFill>
                  <a:srgbClr val="FFFFFF"/>
                </a:solidFill>
              </a14:hiddenFill>
            </a:ext>
          </a:extLst>
        </p:spPr>
      </p:pic>
      <p:pic>
        <p:nvPicPr>
          <p:cNvPr id="3074" name="Picture 2">
            <a:extLst>
              <a:ext uri="{FF2B5EF4-FFF2-40B4-BE49-F238E27FC236}">
                <a16:creationId xmlns="" xmlns:a16="http://schemas.microsoft.com/office/drawing/2014/main" id="{F2D8459C-454A-40AA-9649-014C85004EAD}"/>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215781" y="2874894"/>
            <a:ext cx="1902644" cy="28450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4024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 xmlns:a16="http://schemas.microsoft.com/office/drawing/2014/main" id="{F9055465-EA9F-436E-A0C3-64912E06BF2C}"/>
              </a:ext>
            </a:extLst>
          </p:cNvPr>
          <p:cNvSpPr>
            <a:spLocks noGrp="1"/>
          </p:cNvSpPr>
          <p:nvPr>
            <p:ph type="title"/>
          </p:nvPr>
        </p:nvSpPr>
        <p:spPr>
          <a:xfrm>
            <a:off x="986480" y="3416577"/>
            <a:ext cx="6050715" cy="2584174"/>
          </a:xfrm>
        </p:spPr>
        <p:txBody>
          <a:bodyPr rtlCol="0">
            <a:normAutofit fontScale="90000"/>
          </a:bodyPr>
          <a:lstStyle/>
          <a:p>
            <a:pPr rtl="0"/>
            <a:r>
              <a:rPr lang="en-US" sz="2325" dirty="0">
                <a:latin typeface="Arial" panose="020B0604020202020204" pitchFamily="34" charset="0"/>
                <a:cs typeface="Arial" panose="020B0604020202020204" pitchFamily="34" charset="0"/>
              </a:rPr>
              <a:t/>
            </a:r>
            <a:br>
              <a:rPr lang="en-US" sz="2325" dirty="0">
                <a:latin typeface="Arial" panose="020B0604020202020204" pitchFamily="34" charset="0"/>
                <a:cs typeface="Arial" panose="020B0604020202020204" pitchFamily="34" charset="0"/>
              </a:rPr>
            </a:br>
            <a:r>
              <a:rPr lang="en-US" sz="2325" dirty="0">
                <a:latin typeface="Arial" panose="020B0604020202020204" pitchFamily="34" charset="0"/>
                <a:cs typeface="Arial" panose="020B0604020202020204" pitchFamily="34" charset="0"/>
              </a:rPr>
              <a:t/>
            </a:r>
            <a:br>
              <a:rPr lang="en-US" sz="2325" dirty="0">
                <a:latin typeface="Arial" panose="020B0604020202020204" pitchFamily="34" charset="0"/>
                <a:cs typeface="Arial" panose="020B0604020202020204" pitchFamily="34" charset="0"/>
              </a:rPr>
            </a:br>
            <a:r>
              <a:rPr lang="en-US" dirty="0"/>
              <a:t/>
            </a:r>
            <a:br>
              <a:rPr lang="en-US" dirty="0"/>
            </a:br>
            <a:r>
              <a:rPr lang="en-US" dirty="0"/>
              <a:t/>
            </a:r>
            <a:br>
              <a:rPr lang="en-US" dirty="0"/>
            </a:br>
            <a:r>
              <a:rPr lang="en-US" dirty="0"/>
              <a:t/>
            </a:r>
            <a:br>
              <a:rPr lang="en-US" dirty="0"/>
            </a:br>
            <a:r>
              <a:rPr lang="en-US" dirty="0"/>
              <a:t/>
            </a:r>
            <a:br>
              <a:rPr lang="en-US" dirty="0"/>
            </a:br>
            <a:endParaRPr lang="ru-RU" dirty="0"/>
          </a:p>
        </p:txBody>
      </p:sp>
      <p:sp>
        <p:nvSpPr>
          <p:cNvPr id="5" name="TextBox 4">
            <a:extLst>
              <a:ext uri="{FF2B5EF4-FFF2-40B4-BE49-F238E27FC236}">
                <a16:creationId xmlns="" xmlns:a16="http://schemas.microsoft.com/office/drawing/2014/main" id="{DF607828-CFA2-4296-9541-A66ECD01EBCC}"/>
              </a:ext>
            </a:extLst>
          </p:cNvPr>
          <p:cNvSpPr txBox="1"/>
          <p:nvPr/>
        </p:nvSpPr>
        <p:spPr>
          <a:xfrm>
            <a:off x="751802" y="2355324"/>
            <a:ext cx="3597965" cy="1384995"/>
          </a:xfrm>
          <a:prstGeom prst="rect">
            <a:avLst/>
          </a:prstGeom>
          <a:noFill/>
        </p:spPr>
        <p:txBody>
          <a:bodyPr wrap="square" rtlCol="0">
            <a:spAutoFit/>
          </a:bodyPr>
          <a:lstStyle/>
          <a:p>
            <a:pPr defTabSz="685800"/>
            <a:r>
              <a:rPr lang="en-US" sz="2100" dirty="0">
                <a:solidFill>
                  <a:prstClr val="black"/>
                </a:solidFill>
                <a:latin typeface="Arial" panose="020B0604020202020204" pitchFamily="34" charset="0"/>
                <a:cs typeface="Arial" panose="020B0604020202020204" pitchFamily="34" charset="0"/>
              </a:rPr>
              <a:t>Private schools can choose their own curriculum and set their own rules. This</a:t>
            </a:r>
            <a:r>
              <a:rPr lang="ru-RU" sz="2100" dirty="0">
                <a:solidFill>
                  <a:prstClr val="black"/>
                </a:solidFill>
                <a:latin typeface="Arial" panose="020B0604020202020204" pitchFamily="34" charset="0"/>
                <a:cs typeface="Arial" panose="020B0604020202020204" pitchFamily="34" charset="0"/>
              </a:rPr>
              <a:t> </a:t>
            </a:r>
            <a:r>
              <a:rPr lang="en-US" sz="2100" dirty="0">
                <a:solidFill>
                  <a:prstClr val="black"/>
                </a:solidFill>
                <a:latin typeface="Arial" panose="020B0604020202020204" pitchFamily="34" charset="0"/>
                <a:cs typeface="Arial" panose="020B0604020202020204" pitchFamily="34" charset="0"/>
              </a:rPr>
              <a:t> is a paid education</a:t>
            </a:r>
            <a:r>
              <a:rPr lang="ru-RU" sz="2100" dirty="0">
                <a:solidFill>
                  <a:prstClr val="black"/>
                </a:solidFill>
                <a:latin typeface="Arial" panose="020B0604020202020204" pitchFamily="34" charset="0"/>
                <a:cs typeface="Arial" panose="020B0604020202020204" pitchFamily="34" charset="0"/>
              </a:rPr>
              <a:t>. </a:t>
            </a:r>
            <a:endParaRPr lang="en-US" sz="4050" dirty="0">
              <a:solidFill>
                <a:prstClr val="black"/>
              </a:solidFill>
              <a:latin typeface="Arial" panose="020B0604020202020204" pitchFamily="34" charset="0"/>
              <a:cs typeface="Arial" panose="020B0604020202020204" pitchFamily="34" charset="0"/>
            </a:endParaRPr>
          </a:p>
        </p:txBody>
      </p:sp>
      <p:pic>
        <p:nvPicPr>
          <p:cNvPr id="7" name="Picture 1">
            <a:extLst>
              <a:ext uri="{FF2B5EF4-FFF2-40B4-BE49-F238E27FC236}">
                <a16:creationId xmlns="" xmlns:a16="http://schemas.microsoft.com/office/drawing/2014/main" id="{2CAC25D1-9585-4251-901D-831B7741E0F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94234" y="1792381"/>
            <a:ext cx="3961263" cy="297094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1201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2097156" name="Рисунок 2097155"/>
          <p:cNvPicPr>
            <a:picLocks/>
          </p:cNvPicPr>
          <p:nvPr/>
        </p:nvPicPr>
        <p:blipFill>
          <a:blip r:embed="rId3" cstate="print"/>
          <a:stretch>
            <a:fillRect/>
          </a:stretch>
        </p:blipFill>
        <p:spPr>
          <a:xfrm>
            <a:off x="225314" y="239038"/>
            <a:ext cx="5496265" cy="6379920"/>
          </a:xfrm>
          <a:prstGeom prst="rect">
            <a:avLst/>
          </a:prstGeom>
        </p:spPr>
      </p:pic>
      <p:sp>
        <p:nvSpPr>
          <p:cNvPr id="1048651" name="TextBox 1048650"/>
          <p:cNvSpPr txBox="1"/>
          <p:nvPr/>
        </p:nvSpPr>
        <p:spPr>
          <a:xfrm>
            <a:off x="5701602" y="741677"/>
            <a:ext cx="3424016" cy="5374640"/>
          </a:xfrm>
          <a:prstGeom prst="rect">
            <a:avLst/>
          </a:prstGeom>
        </p:spPr>
        <p:txBody>
          <a:bodyPr wrap="square" rtlCol="0">
            <a:spAutoFit/>
          </a:bodyPr>
          <a:lstStyle/>
          <a:p>
            <a:r>
              <a:rPr lang="en-US" altLang="ru" sz="2800" b="1">
                <a:solidFill>
                  <a:srgbClr val="000000"/>
                </a:solidFill>
                <a:latin typeface="Coming Soon"/>
              </a:rPr>
              <a:t>It is washed by the Atlantic Ocean in the east, by the Pacific Ocean in the west, by the Arctic Ocean in the north and by the Gulf of Mexico in the south.</a:t>
            </a:r>
            <a:endParaRPr lang="ru-RU" sz="2800" b="1">
              <a:solidFill>
                <a:srgbClr val="000000"/>
              </a:solidFill>
              <a:latin typeface="Coming Soon"/>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8" name="Заголовок 27">
            <a:extLst>
              <a:ext uri="{FF2B5EF4-FFF2-40B4-BE49-F238E27FC236}">
                <a16:creationId xmlns="" xmlns:a16="http://schemas.microsoft.com/office/drawing/2014/main" id="{BF59AC89-2307-4F1C-962F-D954A6C80A28}"/>
              </a:ext>
            </a:extLst>
          </p:cNvPr>
          <p:cNvSpPr>
            <a:spLocks noGrp="1"/>
          </p:cNvSpPr>
          <p:nvPr>
            <p:ph type="title"/>
          </p:nvPr>
        </p:nvSpPr>
        <p:spPr>
          <a:xfrm>
            <a:off x="4041876" y="1482544"/>
            <a:ext cx="3973412" cy="1678100"/>
          </a:xfrm>
        </p:spPr>
        <p:txBody>
          <a:bodyPr rtlCol="0">
            <a:normAutofit/>
          </a:bodyPr>
          <a:lstStyle/>
          <a:p>
            <a:r>
              <a:rPr lang="en-US" sz="2100" dirty="0">
                <a:latin typeface="Arial" panose="020B0604020202020204" pitchFamily="34" charset="0"/>
                <a:cs typeface="Arial" panose="020B0604020202020204" pitchFamily="34" charset="0"/>
              </a:rPr>
              <a:t>Children</a:t>
            </a:r>
            <a:r>
              <a:rPr lang="ru-RU" sz="2100" dirty="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 with special disabilities, athletes and others study at home education</a:t>
            </a:r>
            <a:endParaRPr lang="ru-RU" sz="2100" dirty="0">
              <a:latin typeface="Arial" panose="020B0604020202020204" pitchFamily="34" charset="0"/>
              <a:cs typeface="Arial" panose="020B0604020202020204" pitchFamily="34" charset="0"/>
            </a:endParaRPr>
          </a:p>
        </p:txBody>
      </p:sp>
      <p:sp>
        <p:nvSpPr>
          <p:cNvPr id="15" name="Дата 14">
            <a:extLst>
              <a:ext uri="{FF2B5EF4-FFF2-40B4-BE49-F238E27FC236}">
                <a16:creationId xmlns="" xmlns:a16="http://schemas.microsoft.com/office/drawing/2014/main" id="{740F1142-57E3-40C3-9A2A-3B1C8975905A}"/>
              </a:ext>
            </a:extLst>
          </p:cNvPr>
          <p:cNvSpPr>
            <a:spLocks noGrp="1"/>
          </p:cNvSpPr>
          <p:nvPr>
            <p:ph type="dt" sz="half" idx="2"/>
          </p:nvPr>
        </p:nvSpPr>
        <p:spPr/>
        <p:txBody>
          <a:bodyPr rtlCol="0"/>
          <a:lstStyle/>
          <a:p>
            <a:pPr defTabSz="685800"/>
            <a:fld id="{4819DB85-FF5C-4E50-AF07-BDA9D0B81939}" type="datetime1">
              <a:rPr lang="ru-RU">
                <a:solidFill>
                  <a:prstClr val="black">
                    <a:tint val="75000"/>
                  </a:prstClr>
                </a:solidFill>
                <a:latin typeface="Biome Light"/>
              </a:rPr>
              <a:pPr defTabSz="685800"/>
              <a:t>04.05.2023</a:t>
            </a:fld>
            <a:endParaRPr lang="ru-RU">
              <a:solidFill>
                <a:prstClr val="black">
                  <a:tint val="75000"/>
                </a:prstClr>
              </a:solidFill>
              <a:latin typeface="Biome Light"/>
            </a:endParaRPr>
          </a:p>
        </p:txBody>
      </p:sp>
      <p:sp>
        <p:nvSpPr>
          <p:cNvPr id="16" name="Номер слайда 15">
            <a:extLst>
              <a:ext uri="{FF2B5EF4-FFF2-40B4-BE49-F238E27FC236}">
                <a16:creationId xmlns="" xmlns:a16="http://schemas.microsoft.com/office/drawing/2014/main" id="{ED61D9CF-8ACA-4237-8E03-D79B6B89F0F2}"/>
              </a:ext>
            </a:extLst>
          </p:cNvPr>
          <p:cNvSpPr>
            <a:spLocks noGrp="1"/>
          </p:cNvSpPr>
          <p:nvPr>
            <p:ph type="sldNum" sz="quarter" idx="4"/>
          </p:nvPr>
        </p:nvSpPr>
        <p:spPr/>
        <p:txBody>
          <a:bodyPr rtlCol="0"/>
          <a:lstStyle/>
          <a:p>
            <a:pPr defTabSz="685800"/>
            <a:fld id="{294A09A9-5501-47C1-A89A-A340965A2BE2}" type="slidenum">
              <a:rPr lang="ru-RU">
                <a:solidFill>
                  <a:prstClr val="black">
                    <a:tint val="75000"/>
                  </a:prstClr>
                </a:solidFill>
              </a:rPr>
              <a:pPr defTabSz="685800"/>
              <a:t>50</a:t>
            </a:fld>
            <a:endParaRPr lang="ru-RU">
              <a:solidFill>
                <a:prstClr val="black">
                  <a:tint val="75000"/>
                </a:prstClr>
              </a:solidFill>
            </a:endParaRPr>
          </a:p>
        </p:txBody>
      </p:sp>
      <p:pic>
        <p:nvPicPr>
          <p:cNvPr id="7" name="Picture 1">
            <a:extLst>
              <a:ext uri="{FF2B5EF4-FFF2-40B4-BE49-F238E27FC236}">
                <a16:creationId xmlns="" xmlns:a16="http://schemas.microsoft.com/office/drawing/2014/main" id="{6F797F9E-E993-4D8D-9E29-BD48C668EC85}"/>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50499" y="3465062"/>
            <a:ext cx="2257425" cy="2257425"/>
          </a:xfrm>
          <a:prstGeom prst="rect">
            <a:avLst/>
          </a:prstGeom>
          <a:noFill/>
          <a:extLst>
            <a:ext uri="{909E8E84-426E-40DD-AFC4-6F175D3DCCD1}">
              <a14:hiddenFill xmlns="" xmlns:a14="http://schemas.microsoft.com/office/drawing/2010/main">
                <a:solidFill>
                  <a:srgbClr val="FFFFFF"/>
                </a:solidFill>
              </a14:hiddenFill>
            </a:ext>
          </a:extLst>
        </p:spPr>
      </p:pic>
      <p:pic>
        <p:nvPicPr>
          <p:cNvPr id="7169" name="Picture 1">
            <a:extLst>
              <a:ext uri="{FF2B5EF4-FFF2-40B4-BE49-F238E27FC236}">
                <a16:creationId xmlns="" xmlns:a16="http://schemas.microsoft.com/office/drawing/2014/main" id="{EFB3C256-6313-4F8C-9E05-D5845958C75F}"/>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b="10038"/>
          <a:stretch/>
        </p:blipFill>
        <p:spPr bwMode="auto">
          <a:xfrm>
            <a:off x="514681" y="2428504"/>
            <a:ext cx="2922104" cy="318242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8399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Дата 14">
            <a:extLst>
              <a:ext uri="{FF2B5EF4-FFF2-40B4-BE49-F238E27FC236}">
                <a16:creationId xmlns="" xmlns:a16="http://schemas.microsoft.com/office/drawing/2014/main" id="{740F1142-57E3-40C3-9A2A-3B1C8975905A}"/>
              </a:ext>
            </a:extLst>
          </p:cNvPr>
          <p:cNvSpPr>
            <a:spLocks noGrp="1"/>
          </p:cNvSpPr>
          <p:nvPr>
            <p:ph type="dt" sz="half" idx="2"/>
          </p:nvPr>
        </p:nvSpPr>
        <p:spPr/>
        <p:txBody>
          <a:bodyPr rtlCol="0"/>
          <a:lstStyle/>
          <a:p>
            <a:pPr defTabSz="685800"/>
            <a:fld id="{4819DB85-FF5C-4E50-AF07-BDA9D0B81939}" type="datetime1">
              <a:rPr lang="ru-RU">
                <a:solidFill>
                  <a:prstClr val="black">
                    <a:tint val="75000"/>
                  </a:prstClr>
                </a:solidFill>
                <a:latin typeface="Biome Light"/>
              </a:rPr>
              <a:pPr defTabSz="685800"/>
              <a:t>04.05.2023</a:t>
            </a:fld>
            <a:endParaRPr lang="ru-RU">
              <a:solidFill>
                <a:prstClr val="black">
                  <a:tint val="75000"/>
                </a:prstClr>
              </a:solidFill>
              <a:latin typeface="Biome Light"/>
            </a:endParaRPr>
          </a:p>
        </p:txBody>
      </p:sp>
      <p:sp>
        <p:nvSpPr>
          <p:cNvPr id="16" name="Номер слайда 15">
            <a:extLst>
              <a:ext uri="{FF2B5EF4-FFF2-40B4-BE49-F238E27FC236}">
                <a16:creationId xmlns="" xmlns:a16="http://schemas.microsoft.com/office/drawing/2014/main" id="{ED61D9CF-8ACA-4237-8E03-D79B6B89F0F2}"/>
              </a:ext>
            </a:extLst>
          </p:cNvPr>
          <p:cNvSpPr>
            <a:spLocks noGrp="1"/>
          </p:cNvSpPr>
          <p:nvPr>
            <p:ph type="sldNum" sz="quarter" idx="4"/>
          </p:nvPr>
        </p:nvSpPr>
        <p:spPr/>
        <p:txBody>
          <a:bodyPr rtlCol="0"/>
          <a:lstStyle/>
          <a:p>
            <a:pPr defTabSz="685800"/>
            <a:fld id="{294A09A9-5501-47C1-A89A-A340965A2BE2}" type="slidenum">
              <a:rPr lang="ru-RU">
                <a:solidFill>
                  <a:prstClr val="black">
                    <a:tint val="75000"/>
                  </a:prstClr>
                </a:solidFill>
              </a:rPr>
              <a:pPr defTabSz="685800"/>
              <a:t>51</a:t>
            </a:fld>
            <a:endParaRPr lang="ru-RU">
              <a:solidFill>
                <a:prstClr val="black">
                  <a:tint val="75000"/>
                </a:prstClr>
              </a:solidFill>
            </a:endParaRPr>
          </a:p>
        </p:txBody>
      </p:sp>
      <p:sp>
        <p:nvSpPr>
          <p:cNvPr id="5" name="TextBox 4">
            <a:extLst>
              <a:ext uri="{FF2B5EF4-FFF2-40B4-BE49-F238E27FC236}">
                <a16:creationId xmlns="" xmlns:a16="http://schemas.microsoft.com/office/drawing/2014/main" id="{03619EB0-FF29-48BB-AC0F-4A7467EF4A56}"/>
              </a:ext>
            </a:extLst>
          </p:cNvPr>
          <p:cNvSpPr txBox="1"/>
          <p:nvPr/>
        </p:nvSpPr>
        <p:spPr>
          <a:xfrm>
            <a:off x="3647661" y="1863282"/>
            <a:ext cx="4830417" cy="3531736"/>
          </a:xfrm>
          <a:prstGeom prst="rect">
            <a:avLst/>
          </a:prstGeom>
          <a:noFill/>
        </p:spPr>
        <p:txBody>
          <a:bodyPr wrap="square" rtlCol="0">
            <a:spAutoFit/>
          </a:bodyPr>
          <a:lstStyle/>
          <a:p>
            <a:pPr defTabSz="685800"/>
            <a:r>
              <a:rPr lang="en-US" sz="2100" dirty="0">
                <a:solidFill>
                  <a:prstClr val="black"/>
                </a:solidFill>
                <a:latin typeface="Arial" panose="020B0604020202020204" pitchFamily="34" charset="0"/>
                <a:cs typeface="Arial" panose="020B0604020202020204" pitchFamily="34" charset="0"/>
              </a:rPr>
              <a:t>After high school, children have several options:</a:t>
            </a:r>
          </a:p>
          <a:p>
            <a:pPr defTabSz="685800"/>
            <a:endParaRPr lang="en-US" sz="2100" dirty="0">
              <a:solidFill>
                <a:prstClr val="black"/>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r>
              <a:rPr lang="en-US" sz="2100" dirty="0">
                <a:solidFill>
                  <a:prstClr val="black"/>
                </a:solidFill>
                <a:latin typeface="Arial" panose="020B0604020202020204" pitchFamily="34" charset="0"/>
                <a:cs typeface="Arial" panose="020B0604020202020204" pitchFamily="34" charset="0"/>
              </a:rPr>
              <a:t>They can choose a 4-year college or university program and get the professional education</a:t>
            </a:r>
          </a:p>
          <a:p>
            <a:pPr defTabSz="685800"/>
            <a:endParaRPr lang="en-US" sz="2100" dirty="0">
              <a:solidFill>
                <a:prstClr val="black"/>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r>
              <a:rPr lang="en-US" sz="2100" dirty="0">
                <a:solidFill>
                  <a:prstClr val="black"/>
                </a:solidFill>
                <a:latin typeface="Arial" panose="020B0604020202020204" pitchFamily="34" charset="0"/>
                <a:cs typeface="Arial" panose="020B0604020202020204" pitchFamily="34" charset="0"/>
              </a:rPr>
              <a:t>Children can choose a 2-year program in college and get prepared for their future career choice</a:t>
            </a:r>
          </a:p>
          <a:p>
            <a:pPr defTabSz="685800"/>
            <a:endParaRPr lang="ru-RU" sz="1350" dirty="0">
              <a:solidFill>
                <a:prstClr val="black"/>
              </a:solidFill>
              <a:latin typeface="Biome Light"/>
            </a:endParaRPr>
          </a:p>
        </p:txBody>
      </p:sp>
      <p:pic>
        <p:nvPicPr>
          <p:cNvPr id="5121" name="Picture 1">
            <a:extLst>
              <a:ext uri="{FF2B5EF4-FFF2-40B4-BE49-F238E27FC236}">
                <a16:creationId xmlns="" xmlns:a16="http://schemas.microsoft.com/office/drawing/2014/main" id="{926C6236-D87A-4512-8F40-1A812B674D57}"/>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0757" y="3438745"/>
            <a:ext cx="2977391" cy="2233043"/>
          </a:xfrm>
          <a:prstGeom prst="rect">
            <a:avLst/>
          </a:prstGeom>
          <a:noFill/>
          <a:extLst>
            <a:ext uri="{909E8E84-426E-40DD-AFC4-6F175D3DCCD1}">
              <a14:hiddenFill xmlns="" xmlns:a14="http://schemas.microsoft.com/office/drawing/2010/main">
                <a:solidFill>
                  <a:srgbClr val="FFFFFF"/>
                </a:solidFill>
              </a14:hiddenFill>
            </a:ext>
          </a:extLst>
        </p:spPr>
      </p:pic>
      <p:pic>
        <p:nvPicPr>
          <p:cNvPr id="5122" name="Picture 2">
            <a:extLst>
              <a:ext uri="{FF2B5EF4-FFF2-40B4-BE49-F238E27FC236}">
                <a16:creationId xmlns="" xmlns:a16="http://schemas.microsoft.com/office/drawing/2014/main" id="{CAE77C47-FE50-4F82-A16B-CEED1E55C1AA}"/>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90758" y="1205701"/>
            <a:ext cx="1487766" cy="223304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0990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Дата 14">
            <a:extLst>
              <a:ext uri="{FF2B5EF4-FFF2-40B4-BE49-F238E27FC236}">
                <a16:creationId xmlns="" xmlns:a16="http://schemas.microsoft.com/office/drawing/2014/main" id="{740F1142-57E3-40C3-9A2A-3B1C8975905A}"/>
              </a:ext>
            </a:extLst>
          </p:cNvPr>
          <p:cNvSpPr>
            <a:spLocks noGrp="1"/>
          </p:cNvSpPr>
          <p:nvPr>
            <p:ph type="dt" sz="half" idx="2"/>
          </p:nvPr>
        </p:nvSpPr>
        <p:spPr/>
        <p:txBody>
          <a:bodyPr rtlCol="0"/>
          <a:lstStyle/>
          <a:p>
            <a:pPr defTabSz="685800"/>
            <a:fld id="{4819DB85-FF5C-4E50-AF07-BDA9D0B81939}" type="datetime1">
              <a:rPr lang="ru-RU">
                <a:solidFill>
                  <a:prstClr val="black">
                    <a:tint val="75000"/>
                  </a:prstClr>
                </a:solidFill>
                <a:latin typeface="Biome Light"/>
              </a:rPr>
              <a:pPr defTabSz="685800"/>
              <a:t>04.05.2023</a:t>
            </a:fld>
            <a:endParaRPr lang="ru-RU">
              <a:solidFill>
                <a:prstClr val="black">
                  <a:tint val="75000"/>
                </a:prstClr>
              </a:solidFill>
              <a:latin typeface="Biome Light"/>
            </a:endParaRPr>
          </a:p>
        </p:txBody>
      </p:sp>
      <p:sp>
        <p:nvSpPr>
          <p:cNvPr id="16" name="Номер слайда 15">
            <a:extLst>
              <a:ext uri="{FF2B5EF4-FFF2-40B4-BE49-F238E27FC236}">
                <a16:creationId xmlns="" xmlns:a16="http://schemas.microsoft.com/office/drawing/2014/main" id="{ED61D9CF-8ACA-4237-8E03-D79B6B89F0F2}"/>
              </a:ext>
            </a:extLst>
          </p:cNvPr>
          <p:cNvSpPr>
            <a:spLocks noGrp="1"/>
          </p:cNvSpPr>
          <p:nvPr>
            <p:ph type="sldNum" sz="quarter" idx="4"/>
          </p:nvPr>
        </p:nvSpPr>
        <p:spPr/>
        <p:txBody>
          <a:bodyPr rtlCol="0"/>
          <a:lstStyle/>
          <a:p>
            <a:pPr defTabSz="685800"/>
            <a:fld id="{294A09A9-5501-47C1-A89A-A340965A2BE2}" type="slidenum">
              <a:rPr lang="ru-RU">
                <a:solidFill>
                  <a:prstClr val="black">
                    <a:tint val="75000"/>
                  </a:prstClr>
                </a:solidFill>
              </a:rPr>
              <a:pPr defTabSz="685800"/>
              <a:t>52</a:t>
            </a:fld>
            <a:endParaRPr lang="ru-RU">
              <a:solidFill>
                <a:prstClr val="black">
                  <a:tint val="75000"/>
                </a:prstClr>
              </a:solidFill>
            </a:endParaRPr>
          </a:p>
        </p:txBody>
      </p:sp>
      <p:sp>
        <p:nvSpPr>
          <p:cNvPr id="5" name="TextBox 4">
            <a:extLst>
              <a:ext uri="{FF2B5EF4-FFF2-40B4-BE49-F238E27FC236}">
                <a16:creationId xmlns="" xmlns:a16="http://schemas.microsoft.com/office/drawing/2014/main" id="{03619EB0-FF29-48BB-AC0F-4A7467EF4A56}"/>
              </a:ext>
            </a:extLst>
          </p:cNvPr>
          <p:cNvSpPr txBox="1"/>
          <p:nvPr/>
        </p:nvSpPr>
        <p:spPr>
          <a:xfrm>
            <a:off x="4303643" y="1696888"/>
            <a:ext cx="4194934" cy="2885405"/>
          </a:xfrm>
          <a:prstGeom prst="rect">
            <a:avLst/>
          </a:prstGeom>
          <a:noFill/>
        </p:spPr>
        <p:txBody>
          <a:bodyPr wrap="square" rtlCol="0">
            <a:spAutoFit/>
          </a:bodyPr>
          <a:lstStyle/>
          <a:p>
            <a:pPr marL="214313" indent="-214313" defTabSz="685800">
              <a:buFont typeface="Arial" panose="020B0604020202020204" pitchFamily="34" charset="0"/>
              <a:buChar char="•"/>
            </a:pPr>
            <a:r>
              <a:rPr lang="en-US" sz="2100" dirty="0">
                <a:solidFill>
                  <a:prstClr val="black"/>
                </a:solidFill>
                <a:latin typeface="Arial" panose="020B0604020202020204" pitchFamily="34" charset="0"/>
                <a:cs typeface="Arial" panose="020B0604020202020204" pitchFamily="34" charset="0"/>
              </a:rPr>
              <a:t>Graduates of high schools can choose to serve in the US armed forces.</a:t>
            </a:r>
          </a:p>
          <a:p>
            <a:pPr defTabSz="685800"/>
            <a:endParaRPr lang="en-US" sz="2100" dirty="0">
              <a:solidFill>
                <a:prstClr val="black"/>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r>
              <a:rPr lang="en-US" sz="2100" dirty="0">
                <a:solidFill>
                  <a:prstClr val="black"/>
                </a:solidFill>
                <a:latin typeface="Arial" panose="020B0604020202020204" pitchFamily="34" charset="0"/>
                <a:cs typeface="Arial" panose="020B0604020202020204" pitchFamily="34" charset="0"/>
              </a:rPr>
              <a:t>If children are not ready to continue their education, they can have a gap year</a:t>
            </a:r>
          </a:p>
          <a:p>
            <a:pPr marL="214313" indent="-214313" defTabSz="685800">
              <a:buFont typeface="Arial" panose="020B0604020202020204" pitchFamily="34" charset="0"/>
              <a:buChar char="•"/>
            </a:pPr>
            <a:endParaRPr lang="en-US" sz="2100" dirty="0">
              <a:solidFill>
                <a:prstClr val="black"/>
              </a:solidFill>
              <a:latin typeface="Arial" panose="020B0604020202020204" pitchFamily="34" charset="0"/>
              <a:cs typeface="Arial" panose="020B0604020202020204" pitchFamily="34" charset="0"/>
            </a:endParaRPr>
          </a:p>
          <a:p>
            <a:pPr defTabSz="685800"/>
            <a:endParaRPr lang="ru-RU" sz="1350" dirty="0">
              <a:solidFill>
                <a:prstClr val="black"/>
              </a:solidFill>
              <a:latin typeface="Biome Light"/>
            </a:endParaRPr>
          </a:p>
        </p:txBody>
      </p:sp>
      <p:pic>
        <p:nvPicPr>
          <p:cNvPr id="6146" name="Picture 2">
            <a:extLst>
              <a:ext uri="{FF2B5EF4-FFF2-40B4-BE49-F238E27FC236}">
                <a16:creationId xmlns="" xmlns:a16="http://schemas.microsoft.com/office/drawing/2014/main" id="{B784E798-D858-4A19-B81E-302649E75D04}"/>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7941" t="30679" r="11755" b="30679"/>
          <a:stretch/>
        </p:blipFill>
        <p:spPr bwMode="auto">
          <a:xfrm>
            <a:off x="484128" y="1041266"/>
            <a:ext cx="2439388" cy="2086782"/>
          </a:xfrm>
          <a:prstGeom prst="rect">
            <a:avLst/>
          </a:prstGeom>
          <a:noFill/>
          <a:extLst>
            <a:ext uri="{909E8E84-426E-40DD-AFC4-6F175D3DCCD1}">
              <a14:hiddenFill xmlns="" xmlns:a14="http://schemas.microsoft.com/office/drawing/2010/main">
                <a:solidFill>
                  <a:srgbClr val="FFFFFF"/>
                </a:solidFill>
              </a14:hiddenFill>
            </a:ext>
          </a:extLst>
        </p:spPr>
      </p:pic>
      <p:pic>
        <p:nvPicPr>
          <p:cNvPr id="6147" name="Picture 3">
            <a:extLst>
              <a:ext uri="{FF2B5EF4-FFF2-40B4-BE49-F238E27FC236}">
                <a16:creationId xmlns="" xmlns:a16="http://schemas.microsoft.com/office/drawing/2014/main" id="{8F1CA530-B390-45FB-A9BB-C9B760902986}"/>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28713" y="3235403"/>
            <a:ext cx="2439388" cy="237972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529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 xmlns:a16="http://schemas.microsoft.com/office/drawing/2014/main" id="{37E317A9-3C54-4325-9438-E7ED8523B2E2}"/>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866869" y="2461197"/>
            <a:ext cx="3961335" cy="2338466"/>
          </a:xfrm>
          <a:prstGeom prst="rect">
            <a:avLst/>
          </a:prstGeom>
        </p:spPr>
      </p:pic>
      <p:pic>
        <p:nvPicPr>
          <p:cNvPr id="3" name="Рисунок 2">
            <a:extLst>
              <a:ext uri="{FF2B5EF4-FFF2-40B4-BE49-F238E27FC236}">
                <a16:creationId xmlns="" xmlns:a16="http://schemas.microsoft.com/office/drawing/2014/main" id="{06B568B4-5CC9-465C-844F-2C43592AAC98}"/>
              </a:ext>
            </a:extLst>
          </p:cNvPr>
          <p:cNvPicPr>
            <a:picLocks noChangeAspect="1"/>
          </p:cNvPicPr>
          <p:nvPr/>
        </p:nvPicPr>
        <p:blipFill>
          <a:blip r:embed="rId3" cstate="print">
            <a:extLst>
              <a:ext uri="{BEBA8EAE-BF5A-486C-A8C5-ECC9F3942E4B}">
                <a14:imgProps xmlns="" xmlns:a14="http://schemas.microsoft.com/office/drawing/2010/main">
                  <a14:imgLayer r:embed="rId4">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409433" y="0"/>
            <a:ext cx="11601384" cy="7036904"/>
          </a:xfrm>
          <a:prstGeom prst="rect">
            <a:avLst/>
          </a:prstGeom>
        </p:spPr>
      </p:pic>
      <p:sp>
        <p:nvSpPr>
          <p:cNvPr id="4" name="TextBox 3">
            <a:extLst>
              <a:ext uri="{FF2B5EF4-FFF2-40B4-BE49-F238E27FC236}">
                <a16:creationId xmlns="" xmlns:a16="http://schemas.microsoft.com/office/drawing/2014/main" id="{A27051A7-350D-4E7C-823A-2EDFBB238972}"/>
              </a:ext>
            </a:extLst>
          </p:cNvPr>
          <p:cNvSpPr txBox="1"/>
          <p:nvPr/>
        </p:nvSpPr>
        <p:spPr>
          <a:xfrm>
            <a:off x="303551" y="1419383"/>
            <a:ext cx="5463915" cy="4524315"/>
          </a:xfrm>
          <a:prstGeom prst="rect">
            <a:avLst/>
          </a:prstGeom>
          <a:noFill/>
          <a:effectLst>
            <a:outerShdw blurRad="50800" dist="50800" dir="5400000" sx="152000" sy="152000" algn="ctr" rotWithShape="0">
              <a:schemeClr val="tx1"/>
            </a:outerShdw>
          </a:effectLst>
        </p:spPr>
        <p:txBody>
          <a:bodyPr wrap="square" rtlCol="0">
            <a:spAutoFit/>
          </a:bodyPr>
          <a:lstStyle/>
          <a:p>
            <a:pPr defTabSz="685800"/>
            <a:r>
              <a:rPr lang="ru-RU" sz="7200" dirty="0">
                <a:solidFill>
                  <a:prstClr val="white"/>
                </a:solidFill>
                <a:latin typeface="Impact" panose="020B0806030902050204" pitchFamily="34" charset="0"/>
              </a:rPr>
              <a:t>А</a:t>
            </a:r>
            <a:r>
              <a:rPr lang="en-US" sz="7200" dirty="0" err="1">
                <a:solidFill>
                  <a:prstClr val="white"/>
                </a:solidFill>
                <a:latin typeface="Impact" panose="020B0806030902050204" pitchFamily="34" charset="0"/>
              </a:rPr>
              <a:t>ttractions</a:t>
            </a:r>
            <a:r>
              <a:rPr lang="en-US" sz="7200" dirty="0">
                <a:solidFill>
                  <a:prstClr val="white"/>
                </a:solidFill>
                <a:latin typeface="Impact" panose="020B0806030902050204" pitchFamily="34" charset="0"/>
              </a:rPr>
              <a:t> of USA</a:t>
            </a:r>
          </a:p>
          <a:p>
            <a:pPr defTabSz="685800"/>
            <a:endParaRPr lang="en-US" sz="7200" dirty="0">
              <a:solidFill>
                <a:prstClr val="white"/>
              </a:solidFill>
              <a:latin typeface="Impact" panose="020B0806030902050204" pitchFamily="34" charset="0"/>
            </a:endParaRPr>
          </a:p>
          <a:p>
            <a:pPr defTabSz="685800"/>
            <a:endParaRPr lang="en-US" sz="7200" dirty="0">
              <a:solidFill>
                <a:prstClr val="white"/>
              </a:solidFill>
              <a:latin typeface="Impact" panose="020B0806030902050204" pitchFamily="34" charset="0"/>
            </a:endParaRPr>
          </a:p>
        </p:txBody>
      </p:sp>
      <p:sp>
        <p:nvSpPr>
          <p:cNvPr id="7" name="Прямоугольник 6">
            <a:extLst>
              <a:ext uri="{FF2B5EF4-FFF2-40B4-BE49-F238E27FC236}">
                <a16:creationId xmlns="" xmlns:a16="http://schemas.microsoft.com/office/drawing/2014/main" id="{3E8ADA93-9012-49CC-9DAF-4FAEC87A1896}"/>
              </a:ext>
            </a:extLst>
          </p:cNvPr>
          <p:cNvSpPr/>
          <p:nvPr/>
        </p:nvSpPr>
        <p:spPr>
          <a:xfrm>
            <a:off x="-3412136" y="857250"/>
            <a:ext cx="3260361" cy="5143500"/>
          </a:xfrm>
          <a:prstGeom prst="rect">
            <a:avLst/>
          </a:prstGeom>
          <a:solidFill>
            <a:schemeClr val="tx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1350">
              <a:solidFill>
                <a:prstClr val="white"/>
              </a:solidFill>
              <a:latin typeface="Calibri" panose="020F0502020204030204"/>
            </a:endParaRPr>
          </a:p>
        </p:txBody>
      </p:sp>
    </p:spTree>
    <p:extLst>
      <p:ext uri="{BB962C8B-B14F-4D97-AF65-F5344CB8AC3E}">
        <p14:creationId xmlns="" xmlns:p14="http://schemas.microsoft.com/office/powerpoint/2010/main" val="17234610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4144075C-5AB5-4D5B-8DB5-8D248C736061}"/>
              </a:ext>
            </a:extLst>
          </p:cNvPr>
          <p:cNvPicPr>
            <a:picLocks noChangeAspect="1"/>
          </p:cNvPicPr>
          <p:nvPr/>
        </p:nvPicPr>
        <p:blipFill>
          <a:blip r:embed="rId2" cstate="print">
            <a:extLst>
              <a:ext uri="{BEBA8EAE-BF5A-486C-A8C5-ECC9F3942E4B}">
                <a14:imgProps xmlns="" xmlns:a14="http://schemas.microsoft.com/office/drawing/2010/main">
                  <a14:imgLayer r:embed="rId3">
                    <a14:imgEffect>
                      <a14:brightnessContrast bright="-20000" contrast="20000"/>
                    </a14:imgEffect>
                  </a14:imgLayer>
                </a14:imgProps>
              </a:ext>
              <a:ext uri="{28A0092B-C50C-407E-A947-70E740481C1C}">
                <a14:useLocalDpi xmlns="" xmlns:a14="http://schemas.microsoft.com/office/drawing/2010/main" val="0"/>
              </a:ext>
            </a:extLst>
          </a:blip>
          <a:srcRect/>
          <a:stretch/>
        </p:blipFill>
        <p:spPr>
          <a:xfrm>
            <a:off x="-259309" y="0"/>
            <a:ext cx="10617102" cy="6858000"/>
          </a:xfrm>
          <a:prstGeom prst="rect">
            <a:avLst/>
          </a:prstGeom>
        </p:spPr>
      </p:pic>
      <p:sp>
        <p:nvSpPr>
          <p:cNvPr id="10" name="Прямоугольник 9">
            <a:extLst>
              <a:ext uri="{FF2B5EF4-FFF2-40B4-BE49-F238E27FC236}">
                <a16:creationId xmlns="" xmlns:a16="http://schemas.microsoft.com/office/drawing/2014/main" id="{B02E3624-EB16-43AD-B84F-9065F0115C3C}"/>
              </a:ext>
            </a:extLst>
          </p:cNvPr>
          <p:cNvSpPr/>
          <p:nvPr/>
        </p:nvSpPr>
        <p:spPr>
          <a:xfrm>
            <a:off x="0" y="857250"/>
            <a:ext cx="3260361" cy="5143500"/>
          </a:xfrm>
          <a:prstGeom prst="rect">
            <a:avLst/>
          </a:prstGeom>
          <a:solidFill>
            <a:schemeClr val="tx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1350">
              <a:solidFill>
                <a:prstClr val="white"/>
              </a:solidFill>
              <a:latin typeface="Calibri" panose="020F0502020204030204"/>
            </a:endParaRPr>
          </a:p>
        </p:txBody>
      </p:sp>
      <p:sp>
        <p:nvSpPr>
          <p:cNvPr id="11" name="TextBox 10">
            <a:extLst>
              <a:ext uri="{FF2B5EF4-FFF2-40B4-BE49-F238E27FC236}">
                <a16:creationId xmlns="" xmlns:a16="http://schemas.microsoft.com/office/drawing/2014/main" id="{044838FC-50C0-4FEB-AEC6-0C255A515DCB}"/>
              </a:ext>
            </a:extLst>
          </p:cNvPr>
          <p:cNvSpPr txBox="1"/>
          <p:nvPr/>
        </p:nvSpPr>
        <p:spPr>
          <a:xfrm>
            <a:off x="258581" y="1214624"/>
            <a:ext cx="2113613" cy="1107996"/>
          </a:xfrm>
          <a:prstGeom prst="rect">
            <a:avLst/>
          </a:prstGeom>
          <a:noFill/>
        </p:spPr>
        <p:txBody>
          <a:bodyPr wrap="square" rtlCol="0">
            <a:spAutoFit/>
          </a:bodyPr>
          <a:lstStyle/>
          <a:p>
            <a:pPr defTabSz="685800"/>
            <a:r>
              <a:rPr lang="en-US" sz="3300" dirty="0">
                <a:solidFill>
                  <a:prstClr val="white"/>
                </a:solidFill>
                <a:latin typeface="Impact" panose="020B0806030902050204" pitchFamily="34" charset="0"/>
              </a:rPr>
              <a:t>Mount Rushmore</a:t>
            </a:r>
            <a:endParaRPr lang="ru-RU" sz="3300" dirty="0">
              <a:solidFill>
                <a:prstClr val="white"/>
              </a:solidFill>
              <a:latin typeface="Impact" panose="020B0806030902050204" pitchFamily="34" charset="0"/>
            </a:endParaRPr>
          </a:p>
        </p:txBody>
      </p:sp>
      <p:sp>
        <p:nvSpPr>
          <p:cNvPr id="13" name="TextBox 12">
            <a:extLst>
              <a:ext uri="{FF2B5EF4-FFF2-40B4-BE49-F238E27FC236}">
                <a16:creationId xmlns="" xmlns:a16="http://schemas.microsoft.com/office/drawing/2014/main" id="{888DEA45-BCF5-4855-9DA7-27C8EBF6C874}"/>
              </a:ext>
            </a:extLst>
          </p:cNvPr>
          <p:cNvSpPr txBox="1"/>
          <p:nvPr/>
        </p:nvSpPr>
        <p:spPr>
          <a:xfrm>
            <a:off x="146154" y="2656909"/>
            <a:ext cx="2934325" cy="2308324"/>
          </a:xfrm>
          <a:prstGeom prst="rect">
            <a:avLst/>
          </a:prstGeom>
          <a:noFill/>
        </p:spPr>
        <p:txBody>
          <a:bodyPr wrap="square" rtlCol="0">
            <a:spAutoFit/>
          </a:bodyPr>
          <a:lstStyle/>
          <a:p>
            <a:pPr defTabSz="685800"/>
            <a:r>
              <a:rPr lang="en-US" dirty="0">
                <a:solidFill>
                  <a:prstClr val="white"/>
                </a:solidFill>
                <a:latin typeface="Lato Black" panose="020F0502020204030203" pitchFamily="34" charset="0"/>
                <a:ea typeface="Lato Black" panose="020F0502020204030203" pitchFamily="34" charset="0"/>
                <a:cs typeface="Lato Black" panose="020F0502020204030203" pitchFamily="34" charset="0"/>
              </a:rPr>
              <a:t>The famous mountain on which the portraits of four of the most famous US presidents are carved: George Washington, Thomas Jefferson, Theodore Roosevelt and Abraham Lincoln.</a:t>
            </a:r>
            <a:endParaRPr lang="ru-RU" dirty="0">
              <a:solidFill>
                <a:prstClr val="white"/>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 xmlns:p14="http://schemas.microsoft.com/office/powerpoint/2010/main" val="32389152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4144075C-5AB5-4D5B-8DB5-8D248C736061}"/>
              </a:ext>
            </a:extLst>
          </p:cNvPr>
          <p:cNvPicPr>
            <a:picLocks noChangeAspect="1"/>
          </p:cNvPicPr>
          <p:nvPr/>
        </p:nvPicPr>
        <p:blipFill>
          <a:blip r:embed="rId2" cstate="print">
            <a:extLst>
              <a:ext uri="{BEBA8EAE-BF5A-486C-A8C5-ECC9F3942E4B}">
                <a14:imgProps xmlns="" xmlns:a14="http://schemas.microsoft.com/office/drawing/2010/main">
                  <a14:imgLayer r:embed="rId3">
                    <a14:imgEffect>
                      <a14:brightnessContrast contrast="20000"/>
                    </a14:imgEffect>
                  </a14:imgLayer>
                </a14:imgProps>
              </a:ext>
              <a:ext uri="{28A0092B-C50C-407E-A947-70E740481C1C}">
                <a14:useLocalDpi xmlns="" xmlns:a14="http://schemas.microsoft.com/office/drawing/2010/main" val="0"/>
              </a:ext>
            </a:extLst>
          </a:blip>
          <a:srcRect/>
          <a:stretch/>
        </p:blipFill>
        <p:spPr>
          <a:xfrm>
            <a:off x="-132523" y="-244127"/>
            <a:ext cx="9610907" cy="7102127"/>
          </a:xfrm>
          <a:prstGeom prst="rect">
            <a:avLst/>
          </a:prstGeom>
        </p:spPr>
      </p:pic>
      <p:sp>
        <p:nvSpPr>
          <p:cNvPr id="10" name="Прямоугольник 9">
            <a:extLst>
              <a:ext uri="{FF2B5EF4-FFF2-40B4-BE49-F238E27FC236}">
                <a16:creationId xmlns="" xmlns:a16="http://schemas.microsoft.com/office/drawing/2014/main" id="{B02E3624-EB16-43AD-B84F-9065F0115C3C}"/>
              </a:ext>
            </a:extLst>
          </p:cNvPr>
          <p:cNvSpPr/>
          <p:nvPr/>
        </p:nvSpPr>
        <p:spPr>
          <a:xfrm>
            <a:off x="0" y="857250"/>
            <a:ext cx="3260361" cy="5143500"/>
          </a:xfrm>
          <a:prstGeom prst="rect">
            <a:avLst/>
          </a:prstGeom>
          <a:solidFill>
            <a:schemeClr val="tx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1350">
              <a:solidFill>
                <a:prstClr val="white"/>
              </a:solidFill>
              <a:latin typeface="Calibri" panose="020F0502020204030204"/>
            </a:endParaRPr>
          </a:p>
        </p:txBody>
      </p:sp>
      <p:sp>
        <p:nvSpPr>
          <p:cNvPr id="11" name="TextBox 10">
            <a:extLst>
              <a:ext uri="{FF2B5EF4-FFF2-40B4-BE49-F238E27FC236}">
                <a16:creationId xmlns="" xmlns:a16="http://schemas.microsoft.com/office/drawing/2014/main" id="{044838FC-50C0-4FEB-AEC6-0C255A515DCB}"/>
              </a:ext>
            </a:extLst>
          </p:cNvPr>
          <p:cNvSpPr txBox="1"/>
          <p:nvPr/>
        </p:nvSpPr>
        <p:spPr>
          <a:xfrm>
            <a:off x="258580" y="1214624"/>
            <a:ext cx="2315981" cy="1107996"/>
          </a:xfrm>
          <a:prstGeom prst="rect">
            <a:avLst/>
          </a:prstGeom>
          <a:noFill/>
        </p:spPr>
        <p:txBody>
          <a:bodyPr wrap="square" rtlCol="0">
            <a:spAutoFit/>
          </a:bodyPr>
          <a:lstStyle/>
          <a:p>
            <a:pPr defTabSz="685800"/>
            <a:r>
              <a:rPr lang="en-US" sz="3300" dirty="0">
                <a:solidFill>
                  <a:prstClr val="white"/>
                </a:solidFill>
                <a:latin typeface="Impact" panose="020B0806030902050204" pitchFamily="34" charset="0"/>
              </a:rPr>
              <a:t>Washington monument</a:t>
            </a:r>
            <a:endParaRPr lang="ru-RU" sz="3300" dirty="0">
              <a:solidFill>
                <a:prstClr val="white"/>
              </a:solidFill>
              <a:latin typeface="Impact" panose="020B0806030902050204" pitchFamily="34" charset="0"/>
            </a:endParaRPr>
          </a:p>
        </p:txBody>
      </p:sp>
      <p:sp>
        <p:nvSpPr>
          <p:cNvPr id="13" name="TextBox 12">
            <a:extLst>
              <a:ext uri="{FF2B5EF4-FFF2-40B4-BE49-F238E27FC236}">
                <a16:creationId xmlns="" xmlns:a16="http://schemas.microsoft.com/office/drawing/2014/main" id="{888DEA45-BCF5-4855-9DA7-27C8EBF6C874}"/>
              </a:ext>
            </a:extLst>
          </p:cNvPr>
          <p:cNvSpPr txBox="1"/>
          <p:nvPr/>
        </p:nvSpPr>
        <p:spPr>
          <a:xfrm>
            <a:off x="146154" y="2656909"/>
            <a:ext cx="2934325" cy="1754326"/>
          </a:xfrm>
          <a:prstGeom prst="rect">
            <a:avLst/>
          </a:prstGeom>
          <a:noFill/>
        </p:spPr>
        <p:txBody>
          <a:bodyPr wrap="square" rtlCol="0">
            <a:spAutoFit/>
          </a:bodyPr>
          <a:lstStyle/>
          <a:p>
            <a:pPr defTabSz="685800"/>
            <a:r>
              <a:rPr lang="en-US" dirty="0">
                <a:solidFill>
                  <a:prstClr val="white"/>
                </a:solidFill>
                <a:latin typeface="Lato Black" panose="020F0502020204030203" pitchFamily="34" charset="0"/>
                <a:ea typeface="Lato Black" panose="020F0502020204030203" pitchFamily="34" charset="0"/>
                <a:cs typeface="Lato Black" panose="020F0502020204030203" pitchFamily="34" charset="0"/>
              </a:rPr>
              <a:t>This is the central monument of Washington, built as a symbol of government between the Capitol and the White House.</a:t>
            </a:r>
            <a:endParaRPr lang="ru-RU" dirty="0">
              <a:solidFill>
                <a:prstClr val="white"/>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 xmlns:p14="http://schemas.microsoft.com/office/powerpoint/2010/main" val="7538426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4144075C-5AB5-4D5B-8DB5-8D248C736061}"/>
              </a:ext>
            </a:extLst>
          </p:cNvPr>
          <p:cNvPicPr>
            <a:picLocks noChangeAspect="1"/>
          </p:cNvPicPr>
          <p:nvPr/>
        </p:nvPicPr>
        <p:blipFill>
          <a:blip r:embed="rId2" cstate="print">
            <a:extLst>
              <a:ext uri="{BEBA8EAE-BF5A-486C-A8C5-ECC9F3942E4B}">
                <a14:imgProps xmlns="" xmlns:a14="http://schemas.microsoft.com/office/drawing/2010/main">
                  <a14:imgLayer r:embed="rId3">
                    <a14:imgEffect>
                      <a14:brightnessContrast contrast="20000"/>
                    </a14:imgEffect>
                  </a14:imgLayer>
                </a14:imgProps>
              </a:ext>
              <a:ext uri="{28A0092B-C50C-407E-A947-70E740481C1C}">
                <a14:useLocalDpi xmlns="" xmlns:a14="http://schemas.microsoft.com/office/drawing/2010/main" val="0"/>
              </a:ext>
            </a:extLst>
          </a:blip>
          <a:srcRect/>
          <a:stretch/>
        </p:blipFill>
        <p:spPr>
          <a:xfrm>
            <a:off x="-172279" y="-12148"/>
            <a:ext cx="10323444" cy="6882296"/>
          </a:xfrm>
          <a:prstGeom prst="rect">
            <a:avLst/>
          </a:prstGeom>
        </p:spPr>
      </p:pic>
      <p:sp>
        <p:nvSpPr>
          <p:cNvPr id="10" name="Прямоугольник 9">
            <a:extLst>
              <a:ext uri="{FF2B5EF4-FFF2-40B4-BE49-F238E27FC236}">
                <a16:creationId xmlns="" xmlns:a16="http://schemas.microsoft.com/office/drawing/2014/main" id="{B02E3624-EB16-43AD-B84F-9065F0115C3C}"/>
              </a:ext>
            </a:extLst>
          </p:cNvPr>
          <p:cNvSpPr/>
          <p:nvPr/>
        </p:nvSpPr>
        <p:spPr>
          <a:xfrm>
            <a:off x="0" y="857250"/>
            <a:ext cx="3260361" cy="5143500"/>
          </a:xfrm>
          <a:prstGeom prst="rect">
            <a:avLst/>
          </a:prstGeom>
          <a:solidFill>
            <a:schemeClr val="tx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1350">
              <a:solidFill>
                <a:prstClr val="white"/>
              </a:solidFill>
              <a:latin typeface="Calibri" panose="020F0502020204030204"/>
            </a:endParaRPr>
          </a:p>
        </p:txBody>
      </p:sp>
      <p:sp>
        <p:nvSpPr>
          <p:cNvPr id="11" name="TextBox 10">
            <a:extLst>
              <a:ext uri="{FF2B5EF4-FFF2-40B4-BE49-F238E27FC236}">
                <a16:creationId xmlns="" xmlns:a16="http://schemas.microsoft.com/office/drawing/2014/main" id="{044838FC-50C0-4FEB-AEC6-0C255A515DCB}"/>
              </a:ext>
            </a:extLst>
          </p:cNvPr>
          <p:cNvSpPr txBox="1"/>
          <p:nvPr/>
        </p:nvSpPr>
        <p:spPr>
          <a:xfrm>
            <a:off x="258580" y="1214624"/>
            <a:ext cx="2315981" cy="1107996"/>
          </a:xfrm>
          <a:prstGeom prst="rect">
            <a:avLst/>
          </a:prstGeom>
          <a:noFill/>
        </p:spPr>
        <p:txBody>
          <a:bodyPr wrap="square" rtlCol="0">
            <a:spAutoFit/>
          </a:bodyPr>
          <a:lstStyle/>
          <a:p>
            <a:pPr defTabSz="685800"/>
            <a:r>
              <a:rPr lang="en-US" sz="3300" dirty="0">
                <a:solidFill>
                  <a:prstClr val="white"/>
                </a:solidFill>
                <a:latin typeface="Impact" panose="020B0806030902050204" pitchFamily="34" charset="0"/>
              </a:rPr>
              <a:t>Yellowstone caldera</a:t>
            </a:r>
            <a:endParaRPr lang="ru-RU" sz="3300" dirty="0">
              <a:solidFill>
                <a:prstClr val="white"/>
              </a:solidFill>
              <a:latin typeface="Impact" panose="020B0806030902050204" pitchFamily="34" charset="0"/>
            </a:endParaRPr>
          </a:p>
        </p:txBody>
      </p:sp>
      <p:sp>
        <p:nvSpPr>
          <p:cNvPr id="13" name="TextBox 12">
            <a:extLst>
              <a:ext uri="{FF2B5EF4-FFF2-40B4-BE49-F238E27FC236}">
                <a16:creationId xmlns="" xmlns:a16="http://schemas.microsoft.com/office/drawing/2014/main" id="{888DEA45-BCF5-4855-9DA7-27C8EBF6C874}"/>
              </a:ext>
            </a:extLst>
          </p:cNvPr>
          <p:cNvSpPr txBox="1"/>
          <p:nvPr/>
        </p:nvSpPr>
        <p:spPr>
          <a:xfrm>
            <a:off x="146154" y="2656909"/>
            <a:ext cx="2934325" cy="1754326"/>
          </a:xfrm>
          <a:prstGeom prst="rect">
            <a:avLst/>
          </a:prstGeom>
          <a:noFill/>
        </p:spPr>
        <p:txBody>
          <a:bodyPr wrap="square" rtlCol="0">
            <a:spAutoFit/>
          </a:bodyPr>
          <a:lstStyle/>
          <a:p>
            <a:pPr defTabSz="685800"/>
            <a:r>
              <a:rPr lang="en-US" dirty="0">
                <a:solidFill>
                  <a:prstClr val="white"/>
                </a:solidFill>
                <a:latin typeface="Lato Black" panose="020F0502020204030203" pitchFamily="34" charset="0"/>
                <a:ea typeface="Lato Black" panose="020F0502020204030203" pitchFamily="34" charset="0"/>
                <a:cs typeface="Lato Black" panose="020F0502020204030203" pitchFamily="34" charset="0"/>
              </a:rPr>
              <a:t>Yellowstone is known for its geysers, beautiful landscapes and </a:t>
            </a:r>
            <a:r>
              <a:rPr lang="en-US" dirty="0" err="1">
                <a:solidFill>
                  <a:prstClr val="white"/>
                </a:solidFill>
                <a:latin typeface="Lato Black" panose="020F0502020204030203" pitchFamily="34" charset="0"/>
                <a:ea typeface="Lato Black" panose="020F0502020204030203" pitchFamily="34" charset="0"/>
                <a:cs typeface="Lato Black" panose="020F0502020204030203" pitchFamily="34" charset="0"/>
              </a:rPr>
              <a:t>unspoilt</a:t>
            </a:r>
            <a:r>
              <a:rPr lang="en-US" dirty="0">
                <a:solidFill>
                  <a:prstClr val="white"/>
                </a:solidFill>
                <a:latin typeface="Lato Black" panose="020F0502020204030203" pitchFamily="34" charset="0"/>
                <a:ea typeface="Lato Black" panose="020F0502020204030203" pitchFamily="34" charset="0"/>
                <a:cs typeface="Lato Black" panose="020F0502020204030203" pitchFamily="34" charset="0"/>
              </a:rPr>
              <a:t> nature. Here you can see unique caves, clear lakes, canyons and rivers</a:t>
            </a:r>
            <a:endParaRPr lang="ru-RU" dirty="0">
              <a:solidFill>
                <a:prstClr val="white"/>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 xmlns:p14="http://schemas.microsoft.com/office/powerpoint/2010/main" val="15384087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srcRect t="21875" b="21874"/>
          <a:stretch>
            <a:fillRect/>
          </a:stretch>
        </p:blipFill>
        <p:spPr>
          <a:xfrm>
            <a:off x="-38760" y="-53451"/>
            <a:ext cx="10256186" cy="6911451"/>
          </a:xfrm>
          <a:prstGeom prst="rect">
            <a:avLst/>
          </a:prstGeom>
        </p:spPr>
      </p:pic>
      <p:pic>
        <p:nvPicPr>
          <p:cNvPr id="3" name="Picture 3"/>
          <p:cNvPicPr>
            <a:picLocks noChangeAspect="1"/>
          </p:cNvPicPr>
          <p:nvPr/>
        </p:nvPicPr>
        <p:blipFill>
          <a:blip r:embed="rId3" cstate="print">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rcRect/>
          <a:stretch>
            <a:fillRect/>
          </a:stretch>
        </p:blipFill>
        <p:spPr>
          <a:xfrm>
            <a:off x="4830757" y="1515543"/>
            <a:ext cx="3826916" cy="3826916"/>
          </a:xfrm>
          <a:prstGeom prst="rect">
            <a:avLst/>
          </a:prstGeom>
        </p:spPr>
      </p:pic>
      <p:pic>
        <p:nvPicPr>
          <p:cNvPr id="4" name="Picture 4"/>
          <p:cNvPicPr>
            <a:picLocks noChangeAspect="1"/>
          </p:cNvPicPr>
          <p:nvPr/>
        </p:nvPicPr>
        <p:blipFill>
          <a:blip r:embed="rId5" cstate="print">
            <a:alphaModFix amt="36000"/>
          </a:blip>
          <a:srcRect/>
          <a:stretch>
            <a:fillRect/>
          </a:stretch>
        </p:blipFill>
        <p:spPr>
          <a:xfrm>
            <a:off x="1353851" y="858291"/>
            <a:ext cx="3830089" cy="4346200"/>
          </a:xfrm>
          <a:prstGeom prst="rect">
            <a:avLst/>
          </a:prstGeom>
        </p:spPr>
      </p:pic>
      <p:pic>
        <p:nvPicPr>
          <p:cNvPr id="5" name="Picture 5"/>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rcRect/>
          <a:stretch>
            <a:fillRect/>
          </a:stretch>
        </p:blipFill>
        <p:spPr>
          <a:xfrm>
            <a:off x="1296843" y="1827584"/>
            <a:ext cx="1656596" cy="1656596"/>
          </a:xfrm>
          <a:prstGeom prst="rect">
            <a:avLst/>
          </a:prstGeom>
        </p:spPr>
      </p:pic>
      <p:pic>
        <p:nvPicPr>
          <p:cNvPr id="6" name="Picture 6"/>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rcRect/>
          <a:stretch>
            <a:fillRect/>
          </a:stretch>
        </p:blipFill>
        <p:spPr>
          <a:xfrm>
            <a:off x="1233128" y="3562986"/>
            <a:ext cx="1720311" cy="1720311"/>
          </a:xfrm>
          <a:prstGeom prst="rect">
            <a:avLst/>
          </a:prstGeom>
        </p:spPr>
      </p:pic>
      <p:pic>
        <p:nvPicPr>
          <p:cNvPr id="7" name="Picture 7"/>
          <p:cNvPicPr>
            <a:picLocks noChangeAspect="1"/>
          </p:cNvPicPr>
          <p:nvPr/>
        </p:nvPicPr>
        <p:blipFill>
          <a:blip r:embed="rId10" cstate="print">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3090929" y="1952423"/>
            <a:ext cx="1531758" cy="1531758"/>
          </a:xfrm>
          <a:prstGeom prst="rect">
            <a:avLst/>
          </a:prstGeom>
        </p:spPr>
      </p:pic>
      <p:pic>
        <p:nvPicPr>
          <p:cNvPr id="8" name="Picture 8"/>
          <p:cNvPicPr>
            <a:picLocks noChangeAspect="1"/>
          </p:cNvPicPr>
          <p:nvPr/>
        </p:nvPicPr>
        <p:blipFill>
          <a:blip r:embed="rId12" cstate="print">
            <a:extLst>
              <a:ext uri="{28A0092B-C50C-407E-A947-70E740481C1C}">
                <a14:useLocalDpi xmlns="" xmlns:a14="http://schemas.microsoft.com/office/drawing/2010/main" val="0"/>
              </a:ext>
              <a:ext uri="{96DAC541-7B7A-43D3-8B79-37D633B846F1}">
                <asvg:svgBlip xmlns="" xmlns:asvg="http://schemas.microsoft.com/office/drawing/2016/SVG/main" r:embed="rId13"/>
              </a:ext>
            </a:extLst>
          </a:blip>
          <a:srcRect/>
          <a:stretch>
            <a:fillRect/>
          </a:stretch>
        </p:blipFill>
        <p:spPr>
          <a:xfrm flipH="1" flipV="1">
            <a:off x="3050688" y="3626701"/>
            <a:ext cx="1311192" cy="1311192"/>
          </a:xfrm>
          <a:prstGeom prst="rect">
            <a:avLst/>
          </a:prstGeom>
        </p:spPr>
      </p:pic>
      <p:pic>
        <p:nvPicPr>
          <p:cNvPr id="9" name="Picture 9"/>
          <p:cNvPicPr>
            <a:picLocks noChangeAspect="1"/>
          </p:cNvPicPr>
          <p:nvPr/>
        </p:nvPicPr>
        <p:blipFill>
          <a:blip r:embed="rId14" cstate="print">
            <a:extLst>
              <a:ext uri="{28A0092B-C50C-407E-A947-70E740481C1C}">
                <a14:useLocalDpi xmlns="" xmlns:a14="http://schemas.microsoft.com/office/drawing/2010/main" val="0"/>
              </a:ext>
              <a:ext uri="{96DAC541-7B7A-43D3-8B79-37D633B846F1}">
                <asvg:svgBlip xmlns="" xmlns:asvg="http://schemas.microsoft.com/office/drawing/2016/SVG/main" r:embed="rId15"/>
              </a:ext>
            </a:extLst>
          </a:blip>
          <a:srcRect b="25837"/>
          <a:stretch>
            <a:fillRect/>
          </a:stretch>
        </p:blipFill>
        <p:spPr>
          <a:xfrm>
            <a:off x="1640147" y="1547888"/>
            <a:ext cx="1381385" cy="1936292"/>
          </a:xfrm>
          <a:prstGeom prst="rect">
            <a:avLst/>
          </a:prstGeom>
        </p:spPr>
      </p:pic>
      <p:pic>
        <p:nvPicPr>
          <p:cNvPr id="10" name="Picture 10"/>
          <p:cNvPicPr>
            <a:picLocks noChangeAspect="1"/>
          </p:cNvPicPr>
          <p:nvPr/>
        </p:nvPicPr>
        <p:blipFill>
          <a:blip r:embed="rId16" cstate="print">
            <a:extLst>
              <a:ext uri="{28A0092B-C50C-407E-A947-70E740481C1C}">
                <a14:useLocalDpi xmlns="" xmlns:a14="http://schemas.microsoft.com/office/drawing/2010/main" val="0"/>
              </a:ext>
              <a:ext uri="{96DAC541-7B7A-43D3-8B79-37D633B846F1}">
                <asvg:svgBlip xmlns="" xmlns:asvg="http://schemas.microsoft.com/office/drawing/2016/SVG/main" r:embed="rId17"/>
              </a:ext>
            </a:extLst>
          </a:blip>
          <a:srcRect/>
          <a:stretch>
            <a:fillRect/>
          </a:stretch>
        </p:blipFill>
        <p:spPr>
          <a:xfrm>
            <a:off x="1461161" y="3943606"/>
            <a:ext cx="1422451" cy="1339691"/>
          </a:xfrm>
          <a:prstGeom prst="rect">
            <a:avLst/>
          </a:prstGeom>
        </p:spPr>
      </p:pic>
      <p:pic>
        <p:nvPicPr>
          <p:cNvPr id="11" name="Picture 11"/>
          <p:cNvPicPr>
            <a:picLocks noChangeAspect="1"/>
          </p:cNvPicPr>
          <p:nvPr/>
        </p:nvPicPr>
        <p:blipFill>
          <a:blip r:embed="rId18" cstate="print">
            <a:extLst>
              <a:ext uri="{28A0092B-C50C-407E-A947-70E740481C1C}">
                <a14:useLocalDpi xmlns="" xmlns:a14="http://schemas.microsoft.com/office/drawing/2010/main" val="0"/>
              </a:ext>
              <a:ext uri="{96DAC541-7B7A-43D3-8B79-37D633B846F1}">
                <asvg:svgBlip xmlns="" xmlns:asvg="http://schemas.microsoft.com/office/drawing/2016/SVG/main" r:embed="rId19"/>
              </a:ext>
            </a:extLst>
          </a:blip>
          <a:srcRect/>
          <a:stretch>
            <a:fillRect/>
          </a:stretch>
        </p:blipFill>
        <p:spPr>
          <a:xfrm>
            <a:off x="3021532" y="2021020"/>
            <a:ext cx="1555016" cy="1489988"/>
          </a:xfrm>
          <a:prstGeom prst="rect">
            <a:avLst/>
          </a:prstGeom>
        </p:spPr>
      </p:pic>
      <p:pic>
        <p:nvPicPr>
          <p:cNvPr id="12" name="Picture 12"/>
          <p:cNvPicPr>
            <a:picLocks noChangeAspect="1"/>
          </p:cNvPicPr>
          <p:nvPr/>
        </p:nvPicPr>
        <p:blipFill>
          <a:blip r:embed="rId20" cstate="print">
            <a:extLst>
              <a:ext uri="{28A0092B-C50C-407E-A947-70E740481C1C}">
                <a14:useLocalDpi xmlns="" xmlns:a14="http://schemas.microsoft.com/office/drawing/2010/main" val="0"/>
              </a:ext>
              <a:ext uri="{96DAC541-7B7A-43D3-8B79-37D633B846F1}">
                <asvg:svgBlip xmlns="" xmlns:asvg="http://schemas.microsoft.com/office/drawing/2016/SVG/main" r:embed="rId21"/>
              </a:ext>
            </a:extLst>
          </a:blip>
          <a:srcRect/>
          <a:stretch>
            <a:fillRect/>
          </a:stretch>
        </p:blipFill>
        <p:spPr>
          <a:xfrm>
            <a:off x="2735750" y="3589911"/>
            <a:ext cx="1799492" cy="1347983"/>
          </a:xfrm>
          <a:prstGeom prst="rect">
            <a:avLst/>
          </a:prstGeom>
        </p:spPr>
      </p:pic>
      <p:pic>
        <p:nvPicPr>
          <p:cNvPr id="13" name="Picture 13"/>
          <p:cNvPicPr>
            <a:picLocks noChangeAspect="1"/>
          </p:cNvPicPr>
          <p:nvPr/>
        </p:nvPicPr>
        <p:blipFill>
          <a:blip r:embed="rId22" cstate="print">
            <a:extLst>
              <a:ext uri="{28A0092B-C50C-407E-A947-70E740481C1C}">
                <a14:useLocalDpi xmlns="" xmlns:a14="http://schemas.microsoft.com/office/drawing/2010/main" val="0"/>
              </a:ext>
              <a:ext uri="{96DAC541-7B7A-43D3-8B79-37D633B846F1}">
                <asvg:svgBlip xmlns="" xmlns:asvg="http://schemas.microsoft.com/office/drawing/2016/SVG/main" r:embed="rId23"/>
              </a:ext>
            </a:extLst>
          </a:blip>
          <a:srcRect/>
          <a:stretch>
            <a:fillRect/>
          </a:stretch>
        </p:blipFill>
        <p:spPr>
          <a:xfrm>
            <a:off x="2330839" y="1692170"/>
            <a:ext cx="270829" cy="270829"/>
          </a:xfrm>
          <a:prstGeom prst="rect">
            <a:avLst/>
          </a:prstGeom>
        </p:spPr>
      </p:pic>
      <p:pic>
        <p:nvPicPr>
          <p:cNvPr id="14" name="Picture 14"/>
          <p:cNvPicPr>
            <a:picLocks noChangeAspect="1"/>
          </p:cNvPicPr>
          <p:nvPr/>
        </p:nvPicPr>
        <p:blipFill>
          <a:blip r:embed="rId24" cstate="print">
            <a:extLst>
              <a:ext uri="{28A0092B-C50C-407E-A947-70E740481C1C}">
                <a14:useLocalDpi xmlns="" xmlns:a14="http://schemas.microsoft.com/office/drawing/2010/main" val="0"/>
              </a:ext>
              <a:ext uri="{96DAC541-7B7A-43D3-8B79-37D633B846F1}">
                <asvg:svgBlip xmlns="" xmlns:asvg="http://schemas.microsoft.com/office/drawing/2016/SVG/main" r:embed="rId25"/>
              </a:ext>
            </a:extLst>
          </a:blip>
          <a:srcRect/>
          <a:stretch>
            <a:fillRect/>
          </a:stretch>
        </p:blipFill>
        <p:spPr>
          <a:xfrm>
            <a:off x="3050688" y="4937893"/>
            <a:ext cx="211057" cy="211057"/>
          </a:xfrm>
          <a:prstGeom prst="rect">
            <a:avLst/>
          </a:prstGeom>
        </p:spPr>
      </p:pic>
      <p:pic>
        <p:nvPicPr>
          <p:cNvPr id="15" name="Picture 15"/>
          <p:cNvPicPr>
            <a:picLocks noChangeAspect="1"/>
          </p:cNvPicPr>
          <p:nvPr/>
        </p:nvPicPr>
        <p:blipFill>
          <a:blip r:embed="rId26" cstate="print"/>
          <a:srcRect/>
          <a:stretch>
            <a:fillRect/>
          </a:stretch>
        </p:blipFill>
        <p:spPr>
          <a:xfrm>
            <a:off x="1273388" y="4838469"/>
            <a:ext cx="763793" cy="762259"/>
          </a:xfrm>
          <a:prstGeom prst="rect">
            <a:avLst/>
          </a:prstGeom>
        </p:spPr>
      </p:pic>
      <p:pic>
        <p:nvPicPr>
          <p:cNvPr id="16" name="Picture 16"/>
          <p:cNvPicPr>
            <a:picLocks noChangeAspect="1"/>
          </p:cNvPicPr>
          <p:nvPr/>
        </p:nvPicPr>
        <p:blipFill>
          <a:blip r:embed="rId27" cstate="print">
            <a:extLst>
              <a:ext uri="{28A0092B-C50C-407E-A947-70E740481C1C}">
                <a14:useLocalDpi xmlns="" xmlns:a14="http://schemas.microsoft.com/office/drawing/2010/main" val="0"/>
              </a:ext>
              <a:ext uri="{96DAC541-7B7A-43D3-8B79-37D633B846F1}">
                <asvg:svgBlip xmlns="" xmlns:asvg="http://schemas.microsoft.com/office/drawing/2016/SVG/main" r:embed="rId28"/>
              </a:ext>
            </a:extLst>
          </a:blip>
          <a:srcRect/>
          <a:stretch>
            <a:fillRect/>
          </a:stretch>
        </p:blipFill>
        <p:spPr>
          <a:xfrm>
            <a:off x="1432339" y="4996683"/>
            <a:ext cx="415616" cy="415616"/>
          </a:xfrm>
          <a:prstGeom prst="rect">
            <a:avLst/>
          </a:prstGeom>
        </p:spPr>
      </p:pic>
      <p:pic>
        <p:nvPicPr>
          <p:cNvPr id="17" name="Picture 17"/>
          <p:cNvPicPr>
            <a:picLocks noChangeAspect="1"/>
          </p:cNvPicPr>
          <p:nvPr/>
        </p:nvPicPr>
        <p:blipFill>
          <a:blip r:embed="rId29" cstate="print">
            <a:extLst>
              <a:ext uri="{28A0092B-C50C-407E-A947-70E740481C1C}">
                <a14:useLocalDpi xmlns="" xmlns:a14="http://schemas.microsoft.com/office/drawing/2010/main" val="0"/>
              </a:ext>
              <a:ext uri="{96DAC541-7B7A-43D3-8B79-37D633B846F1}">
                <asvg:svgBlip xmlns="" xmlns:asvg="http://schemas.microsoft.com/office/drawing/2016/SVG/main" r:embed="rId30"/>
              </a:ext>
            </a:extLst>
          </a:blip>
          <a:srcRect/>
          <a:stretch>
            <a:fillRect/>
          </a:stretch>
        </p:blipFill>
        <p:spPr>
          <a:xfrm>
            <a:off x="1413719" y="3715102"/>
            <a:ext cx="226428" cy="228505"/>
          </a:xfrm>
          <a:prstGeom prst="rect">
            <a:avLst/>
          </a:prstGeom>
        </p:spPr>
      </p:pic>
      <p:pic>
        <p:nvPicPr>
          <p:cNvPr id="18" name="Picture 18"/>
          <p:cNvPicPr>
            <a:picLocks noChangeAspect="1"/>
          </p:cNvPicPr>
          <p:nvPr/>
        </p:nvPicPr>
        <p:blipFill>
          <a:blip r:embed="rId31" cstate="print">
            <a:extLst>
              <a:ext uri="{28A0092B-C50C-407E-A947-70E740481C1C}">
                <a14:useLocalDpi xmlns="" xmlns:a14="http://schemas.microsoft.com/office/drawing/2010/main" val="0"/>
              </a:ext>
              <a:ext uri="{96DAC541-7B7A-43D3-8B79-37D633B846F1}">
                <asvg:svgBlip xmlns="" xmlns:asvg="http://schemas.microsoft.com/office/drawing/2016/SVG/main" r:embed="rId32"/>
              </a:ext>
            </a:extLst>
          </a:blip>
          <a:srcRect/>
          <a:stretch>
            <a:fillRect/>
          </a:stretch>
        </p:blipFill>
        <p:spPr>
          <a:xfrm>
            <a:off x="328730" y="3225014"/>
            <a:ext cx="479934" cy="479934"/>
          </a:xfrm>
          <a:prstGeom prst="rect">
            <a:avLst/>
          </a:prstGeom>
        </p:spPr>
      </p:pic>
      <p:pic>
        <p:nvPicPr>
          <p:cNvPr id="19" name="Picture 19"/>
          <p:cNvPicPr>
            <a:picLocks noChangeAspect="1"/>
          </p:cNvPicPr>
          <p:nvPr/>
        </p:nvPicPr>
        <p:blipFill>
          <a:blip r:embed="rId33" cstate="print">
            <a:extLst>
              <a:ext uri="{28A0092B-C50C-407E-A947-70E740481C1C}">
                <a14:useLocalDpi xmlns="" xmlns:a14="http://schemas.microsoft.com/office/drawing/2010/main" val="0"/>
              </a:ext>
              <a:ext uri="{96DAC541-7B7A-43D3-8B79-37D633B846F1}">
                <asvg:svgBlip xmlns="" xmlns:asvg="http://schemas.microsoft.com/office/drawing/2016/SVG/main" r:embed="rId34"/>
              </a:ext>
            </a:extLst>
          </a:blip>
          <a:srcRect/>
          <a:stretch>
            <a:fillRect/>
          </a:stretch>
        </p:blipFill>
        <p:spPr>
          <a:xfrm>
            <a:off x="2691948" y="858291"/>
            <a:ext cx="797963" cy="797963"/>
          </a:xfrm>
          <a:prstGeom prst="rect">
            <a:avLst/>
          </a:prstGeom>
        </p:spPr>
      </p:pic>
      <p:pic>
        <p:nvPicPr>
          <p:cNvPr id="20" name="Picture 20"/>
          <p:cNvPicPr>
            <a:picLocks noChangeAspect="1"/>
          </p:cNvPicPr>
          <p:nvPr/>
        </p:nvPicPr>
        <p:blipFill>
          <a:blip r:embed="rId35" cstate="print">
            <a:extLst>
              <a:ext uri="{28A0092B-C50C-407E-A947-70E740481C1C}">
                <a14:useLocalDpi xmlns="" xmlns:a14="http://schemas.microsoft.com/office/drawing/2010/main" val="0"/>
              </a:ext>
              <a:ext uri="{96DAC541-7B7A-43D3-8B79-37D633B846F1}">
                <asvg:svgBlip xmlns="" xmlns:asvg="http://schemas.microsoft.com/office/drawing/2016/SVG/main" r:embed="rId36"/>
              </a:ext>
            </a:extLst>
          </a:blip>
          <a:srcRect/>
          <a:stretch>
            <a:fillRect/>
          </a:stretch>
        </p:blipFill>
        <p:spPr>
          <a:xfrm>
            <a:off x="1233128" y="2837768"/>
            <a:ext cx="387246" cy="387246"/>
          </a:xfrm>
          <a:prstGeom prst="rect">
            <a:avLst/>
          </a:prstGeom>
        </p:spPr>
      </p:pic>
      <p:pic>
        <p:nvPicPr>
          <p:cNvPr id="21" name="Picture 21"/>
          <p:cNvPicPr>
            <a:picLocks noChangeAspect="1"/>
          </p:cNvPicPr>
          <p:nvPr/>
        </p:nvPicPr>
        <p:blipFill>
          <a:blip r:embed="rId22" cstate="print">
            <a:extLst>
              <a:ext uri="{28A0092B-C50C-407E-A947-70E740481C1C}">
                <a14:useLocalDpi xmlns="" xmlns:a14="http://schemas.microsoft.com/office/drawing/2010/main" val="0"/>
              </a:ext>
              <a:ext uri="{96DAC541-7B7A-43D3-8B79-37D633B846F1}">
                <asvg:svgBlip xmlns="" xmlns:asvg="http://schemas.microsoft.com/office/drawing/2016/SVG/main" r:embed="rId23"/>
              </a:ext>
            </a:extLst>
          </a:blip>
          <a:srcRect/>
          <a:stretch>
            <a:fillRect/>
          </a:stretch>
        </p:blipFill>
        <p:spPr>
          <a:xfrm>
            <a:off x="4223705" y="5201746"/>
            <a:ext cx="797963" cy="797963"/>
          </a:xfrm>
          <a:prstGeom prst="rect">
            <a:avLst/>
          </a:prstGeom>
        </p:spPr>
      </p:pic>
      <p:pic>
        <p:nvPicPr>
          <p:cNvPr id="22" name="Picture 22"/>
          <p:cNvPicPr>
            <a:picLocks noChangeAspect="1"/>
          </p:cNvPicPr>
          <p:nvPr/>
        </p:nvPicPr>
        <p:blipFill>
          <a:blip r:embed="rId37" cstate="print"/>
          <a:srcRect/>
          <a:stretch>
            <a:fillRect/>
          </a:stretch>
        </p:blipFill>
        <p:spPr>
          <a:xfrm>
            <a:off x="8017044" y="1528311"/>
            <a:ext cx="798165" cy="796562"/>
          </a:xfrm>
          <a:prstGeom prst="rect">
            <a:avLst/>
          </a:prstGeom>
        </p:spPr>
      </p:pic>
      <p:pic>
        <p:nvPicPr>
          <p:cNvPr id="23" name="Picture 23"/>
          <p:cNvPicPr>
            <a:picLocks noChangeAspect="1"/>
          </p:cNvPicPr>
          <p:nvPr/>
        </p:nvPicPr>
        <p:blipFill>
          <a:blip r:embed="rId27" cstate="print">
            <a:extLst>
              <a:ext uri="{28A0092B-C50C-407E-A947-70E740481C1C}">
                <a14:useLocalDpi xmlns="" xmlns:a14="http://schemas.microsoft.com/office/drawing/2010/main" val="0"/>
              </a:ext>
              <a:ext uri="{96DAC541-7B7A-43D3-8B79-37D633B846F1}">
                <asvg:svgBlip xmlns="" xmlns:asvg="http://schemas.microsoft.com/office/drawing/2016/SVG/main" r:embed="rId28"/>
              </a:ext>
            </a:extLst>
          </a:blip>
          <a:srcRect/>
          <a:stretch>
            <a:fillRect/>
          </a:stretch>
        </p:blipFill>
        <p:spPr>
          <a:xfrm>
            <a:off x="8183148" y="1693646"/>
            <a:ext cx="434320" cy="434320"/>
          </a:xfrm>
          <a:prstGeom prst="rect">
            <a:avLst/>
          </a:prstGeom>
        </p:spPr>
      </p:pic>
      <p:pic>
        <p:nvPicPr>
          <p:cNvPr id="24" name="Picture 24"/>
          <p:cNvPicPr>
            <a:picLocks noChangeAspect="1"/>
          </p:cNvPicPr>
          <p:nvPr/>
        </p:nvPicPr>
        <p:blipFill>
          <a:blip r:embed="rId38" cstate="print">
            <a:extLst>
              <a:ext uri="{28A0092B-C50C-407E-A947-70E740481C1C}">
                <a14:useLocalDpi xmlns="" xmlns:a14="http://schemas.microsoft.com/office/drawing/2010/main" val="0"/>
              </a:ext>
              <a:ext uri="{96DAC541-7B7A-43D3-8B79-37D633B846F1}">
                <asvg:svgBlip xmlns="" xmlns:asvg="http://schemas.microsoft.com/office/drawing/2016/SVG/main" r:embed="rId39"/>
              </a:ext>
            </a:extLst>
          </a:blip>
          <a:srcRect/>
          <a:stretch>
            <a:fillRect/>
          </a:stretch>
        </p:blipFill>
        <p:spPr>
          <a:xfrm>
            <a:off x="5924424" y="5140653"/>
            <a:ext cx="369204" cy="372591"/>
          </a:xfrm>
          <a:prstGeom prst="rect">
            <a:avLst/>
          </a:prstGeom>
        </p:spPr>
      </p:pic>
      <p:pic>
        <p:nvPicPr>
          <p:cNvPr id="25" name="Picture 25"/>
          <p:cNvPicPr>
            <a:picLocks noChangeAspect="1"/>
          </p:cNvPicPr>
          <p:nvPr/>
        </p:nvPicPr>
        <p:blipFill>
          <a:blip r:embed="rId35" cstate="print">
            <a:extLst>
              <a:ext uri="{28A0092B-C50C-407E-A947-70E740481C1C}">
                <a14:useLocalDpi xmlns="" xmlns:a14="http://schemas.microsoft.com/office/drawing/2010/main" val="0"/>
              </a:ext>
              <a:ext uri="{96DAC541-7B7A-43D3-8B79-37D633B846F1}">
                <asvg:svgBlip xmlns="" xmlns:asvg="http://schemas.microsoft.com/office/drawing/2016/SVG/main" r:embed="rId36"/>
              </a:ext>
            </a:extLst>
          </a:blip>
          <a:srcRect/>
          <a:stretch>
            <a:fillRect/>
          </a:stretch>
        </p:blipFill>
        <p:spPr>
          <a:xfrm>
            <a:off x="5704353" y="1428936"/>
            <a:ext cx="404673" cy="404673"/>
          </a:xfrm>
          <a:prstGeom prst="rect">
            <a:avLst/>
          </a:prstGeom>
        </p:spPr>
      </p:pic>
      <p:pic>
        <p:nvPicPr>
          <p:cNvPr id="26" name="Picture 26"/>
          <p:cNvPicPr>
            <a:picLocks noChangeAspect="1"/>
          </p:cNvPicPr>
          <p:nvPr/>
        </p:nvPicPr>
        <p:blipFill>
          <a:blip r:embed="rId40" cstate="print">
            <a:extLst>
              <a:ext uri="{28A0092B-C50C-407E-A947-70E740481C1C}">
                <a14:useLocalDpi xmlns="" xmlns:a14="http://schemas.microsoft.com/office/drawing/2010/main" val="0"/>
              </a:ext>
              <a:ext uri="{96DAC541-7B7A-43D3-8B79-37D633B846F1}">
                <asvg:svgBlip xmlns="" xmlns:asvg="http://schemas.microsoft.com/office/drawing/2016/SVG/main" r:embed="rId41"/>
              </a:ext>
            </a:extLst>
          </a:blip>
          <a:srcRect/>
          <a:stretch>
            <a:fillRect/>
          </a:stretch>
        </p:blipFill>
        <p:spPr>
          <a:xfrm>
            <a:off x="5113224" y="3149554"/>
            <a:ext cx="260509" cy="123150"/>
          </a:xfrm>
          <a:prstGeom prst="rect">
            <a:avLst/>
          </a:prstGeom>
        </p:spPr>
      </p:pic>
      <p:sp>
        <p:nvSpPr>
          <p:cNvPr id="27" name="TextBox 27"/>
          <p:cNvSpPr txBox="1"/>
          <p:nvPr/>
        </p:nvSpPr>
        <p:spPr>
          <a:xfrm>
            <a:off x="5457694" y="2835050"/>
            <a:ext cx="2892098" cy="662682"/>
          </a:xfrm>
          <a:prstGeom prst="rect">
            <a:avLst/>
          </a:prstGeom>
        </p:spPr>
        <p:txBody>
          <a:bodyPr lIns="0" tIns="0" rIns="0" bIns="0" rtlCol="0" anchor="t">
            <a:spAutoFit/>
          </a:bodyPr>
          <a:lstStyle/>
          <a:p>
            <a:pPr defTabSz="457200">
              <a:lnSpc>
                <a:spcPts val="5530"/>
              </a:lnSpc>
              <a:spcBef>
                <a:spcPct val="0"/>
              </a:spcBef>
            </a:pPr>
            <a:r>
              <a:rPr lang="en-US" sz="3949">
                <a:solidFill>
                  <a:srgbClr val="000000"/>
                </a:solidFill>
                <a:latin typeface="Fredoka One Italics"/>
              </a:rPr>
              <a:t>ATHLETES  </a:t>
            </a:r>
          </a:p>
        </p:txBody>
      </p:sp>
      <p:sp>
        <p:nvSpPr>
          <p:cNvPr id="28" name="TextBox 28"/>
          <p:cNvSpPr txBox="1"/>
          <p:nvPr/>
        </p:nvSpPr>
        <p:spPr>
          <a:xfrm>
            <a:off x="5457694" y="3579076"/>
            <a:ext cx="2958433" cy="432619"/>
          </a:xfrm>
          <a:prstGeom prst="rect">
            <a:avLst/>
          </a:prstGeom>
        </p:spPr>
        <p:txBody>
          <a:bodyPr lIns="0" tIns="0" rIns="0" bIns="0" rtlCol="0" anchor="t">
            <a:spAutoFit/>
          </a:bodyPr>
          <a:lstStyle/>
          <a:p>
            <a:pPr defTabSz="457200">
              <a:lnSpc>
                <a:spcPts val="3570"/>
              </a:lnSpc>
              <a:spcBef>
                <a:spcPct val="0"/>
              </a:spcBef>
            </a:pPr>
            <a:r>
              <a:rPr lang="en-US" sz="2550">
                <a:solidFill>
                  <a:srgbClr val="FFFFFF"/>
                </a:solidFill>
                <a:latin typeface="Fredoka One Bold Italics"/>
              </a:rPr>
              <a:t>FROM THE USA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52000"/>
          </a:blip>
          <a:srcRect t="7786" b="7786"/>
          <a:stretch>
            <a:fillRect/>
          </a:stretch>
        </p:blipFill>
        <p:spPr>
          <a:xfrm>
            <a:off x="-198782" y="-99719"/>
            <a:ext cx="10557492" cy="7057438"/>
          </a:xfrm>
          <a:prstGeom prst="rect">
            <a:avLst/>
          </a:prstGeom>
        </p:spPr>
      </p:pic>
      <p:pic>
        <p:nvPicPr>
          <p:cNvPr id="3" name="Picture 3"/>
          <p:cNvPicPr>
            <a:picLocks noChangeAspect="1"/>
          </p:cNvPicPr>
          <p:nvPr/>
        </p:nvPicPr>
        <p:blipFill>
          <a:blip r:embed="rId3" cstate="print">
            <a:alphaModFix amt="25000"/>
          </a:blip>
          <a:srcRect/>
          <a:stretch>
            <a:fillRect/>
          </a:stretch>
        </p:blipFill>
        <p:spPr>
          <a:xfrm>
            <a:off x="2103100" y="942159"/>
            <a:ext cx="4580582" cy="5197823"/>
          </a:xfrm>
          <a:prstGeom prst="rect">
            <a:avLst/>
          </a:prstGeom>
        </p:spPr>
      </p:pic>
      <p:pic>
        <p:nvPicPr>
          <p:cNvPr id="4" name="Picture 4"/>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3830384" y="1118848"/>
            <a:ext cx="4455695" cy="4455695"/>
          </a:xfrm>
          <a:prstGeom prst="rect">
            <a:avLst/>
          </a:prstGeom>
        </p:spPr>
      </p:pic>
      <p:pic>
        <p:nvPicPr>
          <p:cNvPr id="5" name="Picture 5"/>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rcRect/>
          <a:stretch>
            <a:fillRect/>
          </a:stretch>
        </p:blipFill>
        <p:spPr>
          <a:xfrm>
            <a:off x="7744360" y="5091271"/>
            <a:ext cx="1259121" cy="1259121"/>
          </a:xfrm>
          <a:prstGeom prst="rect">
            <a:avLst/>
          </a:prstGeom>
        </p:spPr>
      </p:pic>
      <p:pic>
        <p:nvPicPr>
          <p:cNvPr id="6" name="Picture 6"/>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rcRect/>
          <a:stretch>
            <a:fillRect/>
          </a:stretch>
        </p:blipFill>
        <p:spPr>
          <a:xfrm>
            <a:off x="5710663" y="1927058"/>
            <a:ext cx="466047" cy="364364"/>
          </a:xfrm>
          <a:prstGeom prst="rect">
            <a:avLst/>
          </a:prstGeom>
        </p:spPr>
      </p:pic>
      <p:pic>
        <p:nvPicPr>
          <p:cNvPr id="7" name="Picture 7"/>
          <p:cNvPicPr>
            <a:picLocks noChangeAspect="1"/>
          </p:cNvPicPr>
          <p:nvPr/>
        </p:nvPicPr>
        <p:blipFill>
          <a:blip r:embed="rId10" cstate="print">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a:off x="379686" y="4671907"/>
            <a:ext cx="898922" cy="384085"/>
          </a:xfrm>
          <a:prstGeom prst="rect">
            <a:avLst/>
          </a:prstGeom>
        </p:spPr>
      </p:pic>
      <p:pic>
        <p:nvPicPr>
          <p:cNvPr id="8" name="Picture 8"/>
          <p:cNvPicPr>
            <a:picLocks noChangeAspect="1"/>
          </p:cNvPicPr>
          <p:nvPr/>
        </p:nvPicPr>
        <p:blipFill>
          <a:blip r:embed="rId12" cstate="print"/>
          <a:srcRect/>
          <a:stretch>
            <a:fillRect/>
          </a:stretch>
        </p:blipFill>
        <p:spPr>
          <a:xfrm>
            <a:off x="189590" y="1371600"/>
            <a:ext cx="913455" cy="911621"/>
          </a:xfrm>
          <a:prstGeom prst="rect">
            <a:avLst/>
          </a:prstGeom>
        </p:spPr>
      </p:pic>
      <p:pic>
        <p:nvPicPr>
          <p:cNvPr id="9" name="Picture 9"/>
          <p:cNvPicPr>
            <a:picLocks noChangeAspect="1"/>
          </p:cNvPicPr>
          <p:nvPr/>
        </p:nvPicPr>
        <p:blipFill>
          <a:blip r:embed="rId13" cstate="print">
            <a:extLst>
              <a:ext uri="{28A0092B-C50C-407E-A947-70E740481C1C}">
                <a14:useLocalDpi xmlns="" xmlns:a14="http://schemas.microsoft.com/office/drawing/2010/main" val="0"/>
              </a:ext>
              <a:ext uri="{96DAC541-7B7A-43D3-8B79-37D633B846F1}">
                <asvg:svgBlip xmlns="" xmlns:asvg="http://schemas.microsoft.com/office/drawing/2016/SVG/main" r:embed="rId14"/>
              </a:ext>
            </a:extLst>
          </a:blip>
          <a:srcRect/>
          <a:stretch>
            <a:fillRect/>
          </a:stretch>
        </p:blipFill>
        <p:spPr>
          <a:xfrm>
            <a:off x="379686" y="1560816"/>
            <a:ext cx="497055" cy="497055"/>
          </a:xfrm>
          <a:prstGeom prst="rect">
            <a:avLst/>
          </a:prstGeom>
        </p:spPr>
      </p:pic>
      <p:pic>
        <p:nvPicPr>
          <p:cNvPr id="10" name="Picture 10"/>
          <p:cNvPicPr>
            <a:picLocks noChangeAspect="1"/>
          </p:cNvPicPr>
          <p:nvPr/>
        </p:nvPicPr>
        <p:blipFill>
          <a:blip r:embed="rId15" cstate="print">
            <a:extLst>
              <a:ext uri="{28A0092B-C50C-407E-A947-70E740481C1C}">
                <a14:useLocalDpi xmlns="" xmlns:a14="http://schemas.microsoft.com/office/drawing/2010/main" val="0"/>
              </a:ext>
              <a:ext uri="{96DAC541-7B7A-43D3-8B79-37D633B846F1}">
                <asvg:svgBlip xmlns="" xmlns:asvg="http://schemas.microsoft.com/office/drawing/2016/SVG/main" r:embed="rId16"/>
              </a:ext>
            </a:extLst>
          </a:blip>
          <a:srcRect/>
          <a:stretch>
            <a:fillRect/>
          </a:stretch>
        </p:blipFill>
        <p:spPr>
          <a:xfrm>
            <a:off x="8047351" y="3541071"/>
            <a:ext cx="463126" cy="463126"/>
          </a:xfrm>
          <a:prstGeom prst="rect">
            <a:avLst/>
          </a:prstGeom>
        </p:spPr>
      </p:pic>
      <p:pic>
        <p:nvPicPr>
          <p:cNvPr id="11" name="Picture 11"/>
          <p:cNvPicPr>
            <a:picLocks noChangeAspect="1"/>
          </p:cNvPicPr>
          <p:nvPr/>
        </p:nvPicPr>
        <p:blipFill>
          <a:blip r:embed="rId17" cstate="print">
            <a:extLst>
              <a:ext uri="{28A0092B-C50C-407E-A947-70E740481C1C}">
                <a14:useLocalDpi xmlns="" xmlns:a14="http://schemas.microsoft.com/office/drawing/2010/main" val="0"/>
              </a:ext>
              <a:ext uri="{96DAC541-7B7A-43D3-8B79-37D633B846F1}">
                <asvg:svgBlip xmlns="" xmlns:asvg="http://schemas.microsoft.com/office/drawing/2016/SVG/main" r:embed="rId18"/>
              </a:ext>
            </a:extLst>
          </a:blip>
          <a:srcRect/>
          <a:stretch>
            <a:fillRect/>
          </a:stretch>
        </p:blipFill>
        <p:spPr>
          <a:xfrm>
            <a:off x="7987942" y="5313008"/>
            <a:ext cx="298138" cy="140938"/>
          </a:xfrm>
          <a:prstGeom prst="rect">
            <a:avLst/>
          </a:prstGeom>
        </p:spPr>
      </p:pic>
      <p:pic>
        <p:nvPicPr>
          <p:cNvPr id="12" name="Picture 12"/>
          <p:cNvPicPr>
            <a:picLocks noChangeAspect="1"/>
          </p:cNvPicPr>
          <p:nvPr/>
        </p:nvPicPr>
        <p:blipFill>
          <a:blip r:embed="rId19" cstate="print">
            <a:extLst>
              <a:ext uri="{28A0092B-C50C-407E-A947-70E740481C1C}">
                <a14:useLocalDpi xmlns="" xmlns:a14="http://schemas.microsoft.com/office/drawing/2010/main" val="0"/>
              </a:ext>
              <a:ext uri="{96DAC541-7B7A-43D3-8B79-37D633B846F1}">
                <asvg:svgBlip xmlns="" xmlns:asvg="http://schemas.microsoft.com/office/drawing/2016/SVG/main" r:embed="rId20"/>
              </a:ext>
            </a:extLst>
          </a:blip>
          <a:srcRect/>
          <a:stretch>
            <a:fillRect/>
          </a:stretch>
        </p:blipFill>
        <p:spPr>
          <a:xfrm>
            <a:off x="2519110" y="4004196"/>
            <a:ext cx="3657600" cy="1423139"/>
          </a:xfrm>
          <a:prstGeom prst="rect">
            <a:avLst/>
          </a:prstGeom>
        </p:spPr>
      </p:pic>
      <p:pic>
        <p:nvPicPr>
          <p:cNvPr id="13" name="Picture 13"/>
          <p:cNvPicPr>
            <a:picLocks noChangeAspect="1"/>
          </p:cNvPicPr>
          <p:nvPr/>
        </p:nvPicPr>
        <p:blipFill>
          <a:blip r:embed="rId21" cstate="print">
            <a:extLst>
              <a:ext uri="{28A0092B-C50C-407E-A947-70E740481C1C}">
                <a14:useLocalDpi xmlns="" xmlns:a14="http://schemas.microsoft.com/office/drawing/2010/main" val="0"/>
              </a:ext>
              <a:ext uri="{96DAC541-7B7A-43D3-8B79-37D633B846F1}">
                <asvg:svgBlip xmlns="" xmlns:asvg="http://schemas.microsoft.com/office/drawing/2016/SVG/main" r:embed="rId22"/>
              </a:ext>
            </a:extLst>
          </a:blip>
          <a:srcRect/>
          <a:stretch>
            <a:fillRect/>
          </a:stretch>
        </p:blipFill>
        <p:spPr>
          <a:xfrm>
            <a:off x="1868397" y="2437408"/>
            <a:ext cx="826625" cy="1818575"/>
          </a:xfrm>
          <a:prstGeom prst="rect">
            <a:avLst/>
          </a:prstGeom>
        </p:spPr>
      </p:pic>
      <p:sp>
        <p:nvSpPr>
          <p:cNvPr id="14" name="TextBox 14"/>
          <p:cNvSpPr txBox="1"/>
          <p:nvPr/>
        </p:nvSpPr>
        <p:spPr>
          <a:xfrm>
            <a:off x="7987942" y="5484614"/>
            <a:ext cx="844192" cy="143950"/>
          </a:xfrm>
          <a:prstGeom prst="rect">
            <a:avLst/>
          </a:prstGeom>
        </p:spPr>
        <p:txBody>
          <a:bodyPr lIns="0" tIns="0" rIns="0" bIns="0" rtlCol="0" anchor="t">
            <a:spAutoFit/>
          </a:bodyPr>
          <a:lstStyle/>
          <a:p>
            <a:pPr defTabSz="457200">
              <a:lnSpc>
                <a:spcPts val="1179"/>
              </a:lnSpc>
              <a:spcBef>
                <a:spcPct val="0"/>
              </a:spcBef>
            </a:pPr>
            <a:r>
              <a:rPr lang="en-US" sz="842">
                <a:solidFill>
                  <a:srgbClr val="FFFFFF"/>
                </a:solidFill>
                <a:latin typeface="Jingleberry Italics"/>
              </a:rPr>
              <a:t>Created by:</a:t>
            </a:r>
          </a:p>
        </p:txBody>
      </p:sp>
      <p:sp>
        <p:nvSpPr>
          <p:cNvPr id="15" name="TextBox 15"/>
          <p:cNvSpPr txBox="1"/>
          <p:nvPr/>
        </p:nvSpPr>
        <p:spPr>
          <a:xfrm>
            <a:off x="3032530" y="2954735"/>
            <a:ext cx="6288360" cy="784574"/>
          </a:xfrm>
          <a:prstGeom prst="rect">
            <a:avLst/>
          </a:prstGeom>
        </p:spPr>
        <p:txBody>
          <a:bodyPr lIns="0" tIns="0" rIns="0" bIns="0" rtlCol="0" anchor="t">
            <a:spAutoFit/>
          </a:bodyPr>
          <a:lstStyle/>
          <a:p>
            <a:pPr algn="ctr" defTabSz="457200">
              <a:lnSpc>
                <a:spcPts val="6719"/>
              </a:lnSpc>
              <a:spcBef>
                <a:spcPct val="0"/>
              </a:spcBef>
            </a:pPr>
            <a:r>
              <a:rPr lang="en-US" sz="4799">
                <a:solidFill>
                  <a:srgbClr val="1A1A1A"/>
                </a:solidFill>
                <a:latin typeface="Fredoka One"/>
              </a:rPr>
              <a:t>SWIMMING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69000"/>
          </a:blip>
          <a:srcRect t="7786" b="7786"/>
          <a:stretch>
            <a:fillRect/>
          </a:stretch>
        </p:blipFill>
        <p:spPr>
          <a:xfrm>
            <a:off x="-572412" y="-106928"/>
            <a:ext cx="10193490" cy="6964928"/>
          </a:xfrm>
          <a:prstGeom prst="rect">
            <a:avLst/>
          </a:prstGeom>
        </p:spPr>
      </p:pic>
      <p:pic>
        <p:nvPicPr>
          <p:cNvPr id="3" name="Picture 3"/>
          <p:cNvPicPr>
            <a:picLocks noChangeAspect="1"/>
          </p:cNvPicPr>
          <p:nvPr/>
        </p:nvPicPr>
        <p:blipFill>
          <a:blip r:embed="rId3" cstate="print">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402157" y="542642"/>
            <a:ext cx="2076171" cy="2076171"/>
          </a:xfrm>
          <a:prstGeom prst="rect">
            <a:avLst/>
          </a:prstGeom>
        </p:spPr>
      </p:pic>
      <p:grpSp>
        <p:nvGrpSpPr>
          <p:cNvPr id="4" name="Group 4"/>
          <p:cNvGrpSpPr/>
          <p:nvPr/>
        </p:nvGrpSpPr>
        <p:grpSpPr>
          <a:xfrm>
            <a:off x="5104227" y="1496171"/>
            <a:ext cx="2988707" cy="4017518"/>
            <a:chOff x="0" y="0"/>
            <a:chExt cx="1574298" cy="2116223"/>
          </a:xfrm>
        </p:grpSpPr>
        <p:sp>
          <p:nvSpPr>
            <p:cNvPr id="5" name="Freeform 5"/>
            <p:cNvSpPr/>
            <p:nvPr/>
          </p:nvSpPr>
          <p:spPr>
            <a:xfrm>
              <a:off x="0" y="0"/>
              <a:ext cx="1574298" cy="2116223"/>
            </a:xfrm>
            <a:custGeom>
              <a:avLst/>
              <a:gdLst/>
              <a:ahLst/>
              <a:cxnLst/>
              <a:rect l="l" t="t" r="r" b="b"/>
              <a:pathLst>
                <a:path w="1574298" h="2116223">
                  <a:moveTo>
                    <a:pt x="25904" y="0"/>
                  </a:moveTo>
                  <a:lnTo>
                    <a:pt x="1548394" y="0"/>
                  </a:lnTo>
                  <a:cubicBezTo>
                    <a:pt x="1555264" y="0"/>
                    <a:pt x="1561853" y="2729"/>
                    <a:pt x="1566711" y="7587"/>
                  </a:cubicBezTo>
                  <a:cubicBezTo>
                    <a:pt x="1571569" y="12445"/>
                    <a:pt x="1574298" y="19034"/>
                    <a:pt x="1574298" y="25904"/>
                  </a:cubicBezTo>
                  <a:lnTo>
                    <a:pt x="1574298" y="2090319"/>
                  </a:lnTo>
                  <a:cubicBezTo>
                    <a:pt x="1574298" y="2097189"/>
                    <a:pt x="1571569" y="2103778"/>
                    <a:pt x="1566711" y="2108636"/>
                  </a:cubicBezTo>
                  <a:cubicBezTo>
                    <a:pt x="1561853" y="2113494"/>
                    <a:pt x="1555264" y="2116223"/>
                    <a:pt x="1548394" y="2116223"/>
                  </a:cubicBezTo>
                  <a:lnTo>
                    <a:pt x="25904" y="2116223"/>
                  </a:lnTo>
                  <a:cubicBezTo>
                    <a:pt x="19034" y="2116223"/>
                    <a:pt x="12445" y="2113494"/>
                    <a:pt x="7587" y="2108636"/>
                  </a:cubicBezTo>
                  <a:cubicBezTo>
                    <a:pt x="2729" y="2103778"/>
                    <a:pt x="0" y="2097189"/>
                    <a:pt x="0" y="2090319"/>
                  </a:cubicBezTo>
                  <a:lnTo>
                    <a:pt x="0" y="25904"/>
                  </a:lnTo>
                  <a:cubicBezTo>
                    <a:pt x="0" y="19034"/>
                    <a:pt x="2729" y="12445"/>
                    <a:pt x="7587" y="7587"/>
                  </a:cubicBezTo>
                  <a:cubicBezTo>
                    <a:pt x="12445" y="2729"/>
                    <a:pt x="19034" y="0"/>
                    <a:pt x="25904" y="0"/>
                  </a:cubicBezTo>
                  <a:close/>
                </a:path>
              </a:pathLst>
            </a:custGeom>
            <a:solidFill>
              <a:srgbClr val="FFFFFF"/>
            </a:solidFill>
          </p:spPr>
        </p:sp>
        <p:sp>
          <p:nvSpPr>
            <p:cNvPr id="6" name="TextBox 6"/>
            <p:cNvSpPr txBox="1"/>
            <p:nvPr/>
          </p:nvSpPr>
          <p:spPr>
            <a:xfrm>
              <a:off x="0" y="-57150"/>
              <a:ext cx="812800" cy="869950"/>
            </a:xfrm>
            <a:prstGeom prst="rect">
              <a:avLst/>
            </a:prstGeom>
          </p:spPr>
          <p:txBody>
            <a:bodyPr lIns="25400" tIns="25400" rIns="25400" bIns="25400" rtlCol="0" anchor="ctr"/>
            <a:lstStyle/>
            <a:p>
              <a:pPr algn="ctr" defTabSz="457200">
                <a:lnSpc>
                  <a:spcPts val="1179"/>
                </a:lnSpc>
              </a:pPr>
              <a:endParaRPr sz="900">
                <a:solidFill>
                  <a:prstClr val="black"/>
                </a:solidFill>
                <a:latin typeface="Calibri"/>
              </a:endParaRPr>
            </a:p>
          </p:txBody>
        </p:sp>
      </p:grpSp>
      <p:pic>
        <p:nvPicPr>
          <p:cNvPr id="7" name="Picture 7"/>
          <p:cNvPicPr>
            <a:picLocks noChangeAspect="1"/>
          </p:cNvPicPr>
          <p:nvPr/>
        </p:nvPicPr>
        <p:blipFill>
          <a:blip r:embed="rId5" cstate="print">
            <a:extLst>
              <a:ext uri="{28A0092B-C50C-407E-A947-70E740481C1C}">
                <a14:useLocalDpi xmlns="" xmlns:a14="http://schemas.microsoft.com/office/drawing/2010/main" val="0"/>
              </a:ext>
              <a:ext uri="{96DAC541-7B7A-43D3-8B79-37D633B846F1}">
                <asvg:svgBlip xmlns="" xmlns:asvg="http://schemas.microsoft.com/office/drawing/2016/SVG/main" r:embed="rId6"/>
              </a:ext>
            </a:extLst>
          </a:blip>
          <a:srcRect/>
          <a:stretch>
            <a:fillRect/>
          </a:stretch>
        </p:blipFill>
        <p:spPr>
          <a:xfrm>
            <a:off x="281386" y="3187458"/>
            <a:ext cx="241543" cy="241543"/>
          </a:xfrm>
          <a:prstGeom prst="rect">
            <a:avLst/>
          </a:prstGeom>
        </p:spPr>
      </p:pic>
      <p:pic>
        <p:nvPicPr>
          <p:cNvPr id="8" name="Picture 8"/>
          <p:cNvPicPr>
            <a:picLocks noChangeAspect="1"/>
          </p:cNvPicPr>
          <p:nvPr/>
        </p:nvPicPr>
        <p:blipFill>
          <a:blip r:embed="rId7" cstate="print">
            <a:extLst>
              <a:ext uri="{28A0092B-C50C-407E-A947-70E740481C1C}">
                <a14:useLocalDpi xmlns="" xmlns:a14="http://schemas.microsoft.com/office/drawing/2010/main" val="0"/>
              </a:ext>
              <a:ext uri="{96DAC541-7B7A-43D3-8B79-37D633B846F1}">
                <asvg:svgBlip xmlns="" xmlns:asvg="http://schemas.microsoft.com/office/drawing/2016/SVG/main" r:embed="rId8"/>
              </a:ext>
            </a:extLst>
          </a:blip>
          <a:srcRect/>
          <a:stretch>
            <a:fillRect/>
          </a:stretch>
        </p:blipFill>
        <p:spPr>
          <a:xfrm>
            <a:off x="690190" y="5282125"/>
            <a:ext cx="497279" cy="501841"/>
          </a:xfrm>
          <a:prstGeom prst="rect">
            <a:avLst/>
          </a:prstGeom>
        </p:spPr>
      </p:pic>
      <p:pic>
        <p:nvPicPr>
          <p:cNvPr id="9" name="Picture 9"/>
          <p:cNvPicPr>
            <a:picLocks noChangeAspect="1"/>
          </p:cNvPicPr>
          <p:nvPr/>
        </p:nvPicPr>
        <p:blipFill>
          <a:blip r:embed="rId9" cstate="print"/>
          <a:srcRect b="15133"/>
          <a:stretch>
            <a:fillRect/>
          </a:stretch>
        </p:blipFill>
        <p:spPr>
          <a:xfrm>
            <a:off x="5104227" y="1653050"/>
            <a:ext cx="2988707" cy="3833350"/>
          </a:xfrm>
          <a:prstGeom prst="rect">
            <a:avLst/>
          </a:prstGeom>
        </p:spPr>
      </p:pic>
      <p:pic>
        <p:nvPicPr>
          <p:cNvPr id="10" name="Picture 10"/>
          <p:cNvPicPr>
            <a:picLocks noChangeAspect="1"/>
          </p:cNvPicPr>
          <p:nvPr/>
        </p:nvPicPr>
        <p:blipFill>
          <a:blip r:embed="rId10" cstate="print">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a:off x="5045915" y="1295581"/>
            <a:ext cx="3110913" cy="4266838"/>
          </a:xfrm>
          <a:prstGeom prst="rect">
            <a:avLst/>
          </a:prstGeom>
        </p:spPr>
      </p:pic>
      <p:pic>
        <p:nvPicPr>
          <p:cNvPr id="11" name="Picture 11"/>
          <p:cNvPicPr>
            <a:picLocks noChangeAspect="1"/>
          </p:cNvPicPr>
          <p:nvPr/>
        </p:nvPicPr>
        <p:blipFill>
          <a:blip r:embed="rId12" cstate="print">
            <a:extLst>
              <a:ext uri="{28A0092B-C50C-407E-A947-70E740481C1C}">
                <a14:useLocalDpi xmlns="" xmlns:a14="http://schemas.microsoft.com/office/drawing/2010/main" val="0"/>
              </a:ext>
              <a:ext uri="{96DAC541-7B7A-43D3-8B79-37D633B846F1}">
                <asvg:svgBlip xmlns="" xmlns:asvg="http://schemas.microsoft.com/office/drawing/2016/SVG/main" r:embed="rId13"/>
              </a:ext>
            </a:extLst>
          </a:blip>
          <a:srcRect/>
          <a:stretch>
            <a:fillRect/>
          </a:stretch>
        </p:blipFill>
        <p:spPr>
          <a:xfrm>
            <a:off x="7952230" y="5050563"/>
            <a:ext cx="463126" cy="463126"/>
          </a:xfrm>
          <a:prstGeom prst="rect">
            <a:avLst/>
          </a:prstGeom>
        </p:spPr>
      </p:pic>
      <p:pic>
        <p:nvPicPr>
          <p:cNvPr id="12" name="Picture 12"/>
          <p:cNvPicPr>
            <a:picLocks noChangeAspect="1"/>
          </p:cNvPicPr>
          <p:nvPr/>
        </p:nvPicPr>
        <p:blipFill>
          <a:blip r:embed="rId14" cstate="print">
            <a:extLst>
              <a:ext uri="{28A0092B-C50C-407E-A947-70E740481C1C}">
                <a14:useLocalDpi xmlns="" xmlns:a14="http://schemas.microsoft.com/office/drawing/2010/main" val="0"/>
              </a:ext>
              <a:ext uri="{96DAC541-7B7A-43D3-8B79-37D633B846F1}">
                <asvg:svgBlip xmlns="" xmlns:asvg="http://schemas.microsoft.com/office/drawing/2016/SVG/main" r:embed="rId15"/>
              </a:ext>
            </a:extLst>
          </a:blip>
          <a:srcRect/>
          <a:stretch>
            <a:fillRect/>
          </a:stretch>
        </p:blipFill>
        <p:spPr>
          <a:xfrm>
            <a:off x="4572000" y="1866032"/>
            <a:ext cx="677314" cy="677314"/>
          </a:xfrm>
          <a:prstGeom prst="rect">
            <a:avLst/>
          </a:prstGeom>
        </p:spPr>
      </p:pic>
      <p:pic>
        <p:nvPicPr>
          <p:cNvPr id="13" name="Picture 13"/>
          <p:cNvPicPr>
            <a:picLocks noChangeAspect="1"/>
          </p:cNvPicPr>
          <p:nvPr/>
        </p:nvPicPr>
        <p:blipFill>
          <a:blip r:embed="rId16" cstate="print">
            <a:extLst>
              <a:ext uri="{28A0092B-C50C-407E-A947-70E740481C1C}">
                <a14:useLocalDpi xmlns="" xmlns:a14="http://schemas.microsoft.com/office/drawing/2010/main" val="0"/>
              </a:ext>
              <a:ext uri="{96DAC541-7B7A-43D3-8B79-37D633B846F1}">
                <asvg:svgBlip xmlns="" xmlns:asvg="http://schemas.microsoft.com/office/drawing/2016/SVG/main" r:embed="rId17"/>
              </a:ext>
            </a:extLst>
          </a:blip>
          <a:srcRect/>
          <a:stretch>
            <a:fillRect/>
          </a:stretch>
        </p:blipFill>
        <p:spPr>
          <a:xfrm>
            <a:off x="4761588" y="2134220"/>
            <a:ext cx="298138" cy="140938"/>
          </a:xfrm>
          <a:prstGeom prst="rect">
            <a:avLst/>
          </a:prstGeom>
        </p:spPr>
      </p:pic>
      <p:sp>
        <p:nvSpPr>
          <p:cNvPr id="14" name="TextBox 14"/>
          <p:cNvSpPr txBox="1"/>
          <p:nvPr/>
        </p:nvSpPr>
        <p:spPr>
          <a:xfrm>
            <a:off x="440906" y="1537865"/>
            <a:ext cx="1998672" cy="387222"/>
          </a:xfrm>
          <a:prstGeom prst="rect">
            <a:avLst/>
          </a:prstGeom>
        </p:spPr>
        <p:txBody>
          <a:bodyPr lIns="0" tIns="0" rIns="0" bIns="0" rtlCol="0" anchor="t">
            <a:spAutoFit/>
          </a:bodyPr>
          <a:lstStyle/>
          <a:p>
            <a:pPr algn="ctr" defTabSz="457200">
              <a:lnSpc>
                <a:spcPts val="3348"/>
              </a:lnSpc>
              <a:spcBef>
                <a:spcPct val="0"/>
              </a:spcBef>
            </a:pPr>
            <a:r>
              <a:rPr lang="en-US" sz="2391">
                <a:solidFill>
                  <a:srgbClr val="000000"/>
                </a:solidFill>
                <a:latin typeface="Fredoka One"/>
              </a:rPr>
              <a:t>SWIMMING </a:t>
            </a:r>
          </a:p>
        </p:txBody>
      </p:sp>
      <p:sp>
        <p:nvSpPr>
          <p:cNvPr id="15" name="TextBox 15"/>
          <p:cNvSpPr txBox="1"/>
          <p:nvPr/>
        </p:nvSpPr>
        <p:spPr>
          <a:xfrm>
            <a:off x="569418" y="4501438"/>
            <a:ext cx="4331868" cy="560025"/>
          </a:xfrm>
          <a:prstGeom prst="rect">
            <a:avLst/>
          </a:prstGeom>
        </p:spPr>
        <p:txBody>
          <a:bodyPr lIns="0" tIns="0" rIns="0" bIns="0" rtlCol="0" anchor="t">
            <a:spAutoFit/>
          </a:bodyPr>
          <a:lstStyle/>
          <a:p>
            <a:pPr algn="ctr" defTabSz="457200">
              <a:lnSpc>
                <a:spcPts val="1489"/>
              </a:lnSpc>
              <a:spcBef>
                <a:spcPct val="0"/>
              </a:spcBef>
            </a:pPr>
            <a:r>
              <a:rPr lang="en-US" sz="1063">
                <a:solidFill>
                  <a:srgbClr val="1A1A1A"/>
                </a:solidFill>
                <a:latin typeface="Fredoka One"/>
              </a:rPr>
              <a:t>THE CHAMPION BEGAN SETTING RECORDS AT THE AGE OF 16. IN TOTAL, HE HAS 28 OLYMPIC MEDALS AND 29 INDIVIDUAL WORLD RECORDS IN HIS ARSENAL.</a:t>
            </a:r>
          </a:p>
        </p:txBody>
      </p:sp>
      <p:sp>
        <p:nvSpPr>
          <p:cNvPr id="16" name="TextBox 16"/>
          <p:cNvSpPr txBox="1"/>
          <p:nvPr/>
        </p:nvSpPr>
        <p:spPr>
          <a:xfrm>
            <a:off x="1103991" y="2656913"/>
            <a:ext cx="3262722" cy="1717008"/>
          </a:xfrm>
          <a:prstGeom prst="rect">
            <a:avLst/>
          </a:prstGeom>
        </p:spPr>
        <p:txBody>
          <a:bodyPr lIns="0" tIns="0" rIns="0" bIns="0" rtlCol="0" anchor="t">
            <a:spAutoFit/>
          </a:bodyPr>
          <a:lstStyle/>
          <a:p>
            <a:pPr algn="ctr" defTabSz="457200">
              <a:lnSpc>
                <a:spcPts val="7000"/>
              </a:lnSpc>
              <a:spcBef>
                <a:spcPct val="0"/>
              </a:spcBef>
            </a:pPr>
            <a:r>
              <a:rPr lang="en-US" sz="5000">
                <a:solidFill>
                  <a:srgbClr val="FFFFFF"/>
                </a:solidFill>
                <a:latin typeface="Fredoka One"/>
              </a:rPr>
              <a:t>MICHAEL PHELPS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pPr algn="ctr"/>
            <a:r>
              <a:rPr lang="en-US" dirty="0">
                <a:latin typeface="Times New Roman" pitchFamily="18" charset="0"/>
                <a:cs typeface="Times New Roman" pitchFamily="18" charset="0"/>
              </a:rPr>
              <a:t>The surface of U.S.A.</a:t>
            </a:r>
            <a:endParaRPr lang="ru-RU" dirty="0">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lstStyle/>
          <a:p>
            <a:endParaRPr lang="ru-RU" dirty="0"/>
          </a:p>
        </p:txBody>
      </p:sp>
    </p:spTree>
  </p:cSld>
  <p:clrMapOvr>
    <a:masterClrMapping/>
  </p:clrMapOvr>
  <p:transition spd="slow">
    <p:wedg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69000"/>
          </a:blip>
          <a:srcRect t="7786" b="7786"/>
          <a:stretch>
            <a:fillRect/>
          </a:stretch>
        </p:blipFill>
        <p:spPr>
          <a:xfrm>
            <a:off x="-363942" y="-28909"/>
            <a:ext cx="10251548" cy="6886909"/>
          </a:xfrm>
          <a:prstGeom prst="rect">
            <a:avLst/>
          </a:prstGeom>
        </p:spPr>
      </p:pic>
      <p:pic>
        <p:nvPicPr>
          <p:cNvPr id="3" name="Picture 3"/>
          <p:cNvPicPr>
            <a:picLocks noChangeAspect="1"/>
          </p:cNvPicPr>
          <p:nvPr/>
        </p:nvPicPr>
        <p:blipFill>
          <a:blip r:embed="rId3" cstate="print">
            <a:alphaModFix amt="25000"/>
          </a:blip>
          <a:srcRect/>
          <a:stretch>
            <a:fillRect/>
          </a:stretch>
        </p:blipFill>
        <p:spPr>
          <a:xfrm>
            <a:off x="2281710" y="857250"/>
            <a:ext cx="4580582" cy="5197823"/>
          </a:xfrm>
          <a:prstGeom prst="rect">
            <a:avLst/>
          </a:prstGeom>
        </p:spPr>
      </p:pic>
      <p:pic>
        <p:nvPicPr>
          <p:cNvPr id="4" name="Picture 4"/>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1408214" y="5110788"/>
            <a:ext cx="1259121" cy="1259121"/>
          </a:xfrm>
          <a:prstGeom prst="rect">
            <a:avLst/>
          </a:prstGeom>
        </p:spPr>
      </p:pic>
      <p:pic>
        <p:nvPicPr>
          <p:cNvPr id="5" name="Picture 5"/>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rcRect/>
          <a:stretch>
            <a:fillRect/>
          </a:stretch>
        </p:blipFill>
        <p:spPr>
          <a:xfrm>
            <a:off x="1917548" y="1499048"/>
            <a:ext cx="5212651" cy="3914227"/>
          </a:xfrm>
          <a:prstGeom prst="rect">
            <a:avLst/>
          </a:prstGeom>
        </p:spPr>
      </p:pic>
      <p:pic>
        <p:nvPicPr>
          <p:cNvPr id="6" name="Picture 6"/>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rcRect/>
          <a:stretch>
            <a:fillRect/>
          </a:stretch>
        </p:blipFill>
        <p:spPr>
          <a:xfrm>
            <a:off x="2133600" y="1714624"/>
            <a:ext cx="533735" cy="235814"/>
          </a:xfrm>
          <a:prstGeom prst="rect">
            <a:avLst/>
          </a:prstGeom>
        </p:spPr>
      </p:pic>
      <p:pic>
        <p:nvPicPr>
          <p:cNvPr id="7" name="Picture 7"/>
          <p:cNvPicPr>
            <a:picLocks noChangeAspect="1"/>
          </p:cNvPicPr>
          <p:nvPr/>
        </p:nvPicPr>
        <p:blipFill>
          <a:blip r:embed="rId10" cstate="print">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a:off x="5608336" y="1934969"/>
            <a:ext cx="668144" cy="537021"/>
          </a:xfrm>
          <a:prstGeom prst="rect">
            <a:avLst/>
          </a:prstGeom>
        </p:spPr>
      </p:pic>
      <p:pic>
        <p:nvPicPr>
          <p:cNvPr id="8" name="Picture 8"/>
          <p:cNvPicPr>
            <a:picLocks noChangeAspect="1"/>
          </p:cNvPicPr>
          <p:nvPr/>
        </p:nvPicPr>
        <p:blipFill>
          <a:blip r:embed="rId12" cstate="print">
            <a:extLst>
              <a:ext uri="{28A0092B-C50C-407E-A947-70E740481C1C}">
                <a14:useLocalDpi xmlns="" xmlns:a14="http://schemas.microsoft.com/office/drawing/2010/main" val="0"/>
              </a:ext>
              <a:ext uri="{96DAC541-7B7A-43D3-8B79-37D633B846F1}">
                <asvg:svgBlip xmlns="" xmlns:asvg="http://schemas.microsoft.com/office/drawing/2016/SVG/main" r:embed="rId13"/>
              </a:ext>
            </a:extLst>
          </a:blip>
          <a:srcRect/>
          <a:stretch>
            <a:fillRect/>
          </a:stretch>
        </p:blipFill>
        <p:spPr>
          <a:xfrm>
            <a:off x="-439971" y="2957856"/>
            <a:ext cx="954321" cy="954321"/>
          </a:xfrm>
          <a:prstGeom prst="rect">
            <a:avLst/>
          </a:prstGeom>
        </p:spPr>
      </p:pic>
      <p:pic>
        <p:nvPicPr>
          <p:cNvPr id="9" name="Picture 9"/>
          <p:cNvPicPr>
            <a:picLocks noChangeAspect="1"/>
          </p:cNvPicPr>
          <p:nvPr/>
        </p:nvPicPr>
        <p:blipFill>
          <a:blip r:embed="rId14" cstate="print">
            <a:extLst>
              <a:ext uri="{28A0092B-C50C-407E-A947-70E740481C1C}">
                <a14:useLocalDpi xmlns="" xmlns:a14="http://schemas.microsoft.com/office/drawing/2010/main" val="0"/>
              </a:ext>
              <a:ext uri="{96DAC541-7B7A-43D3-8B79-37D633B846F1}">
                <asvg:svgBlip xmlns="" xmlns:asvg="http://schemas.microsoft.com/office/drawing/2016/SVG/main" r:embed="rId15"/>
              </a:ext>
            </a:extLst>
          </a:blip>
          <a:srcRect/>
          <a:stretch>
            <a:fillRect/>
          </a:stretch>
        </p:blipFill>
        <p:spPr>
          <a:xfrm>
            <a:off x="4094840" y="288577"/>
            <a:ext cx="954321" cy="954321"/>
          </a:xfrm>
          <a:prstGeom prst="rect">
            <a:avLst/>
          </a:prstGeom>
        </p:spPr>
      </p:pic>
      <p:pic>
        <p:nvPicPr>
          <p:cNvPr id="10" name="Picture 10"/>
          <p:cNvPicPr>
            <a:picLocks noChangeAspect="1"/>
          </p:cNvPicPr>
          <p:nvPr/>
        </p:nvPicPr>
        <p:blipFill>
          <a:blip r:embed="rId16" cstate="print">
            <a:extLst>
              <a:ext uri="{28A0092B-C50C-407E-A947-70E740481C1C}">
                <a14:useLocalDpi xmlns="" xmlns:a14="http://schemas.microsoft.com/office/drawing/2010/main" val="0"/>
              </a:ext>
              <a:ext uri="{96DAC541-7B7A-43D3-8B79-37D633B846F1}">
                <asvg:svgBlip xmlns="" xmlns:asvg="http://schemas.microsoft.com/office/drawing/2016/SVG/main" r:embed="rId17"/>
              </a:ext>
            </a:extLst>
          </a:blip>
          <a:srcRect/>
          <a:stretch>
            <a:fillRect/>
          </a:stretch>
        </p:blipFill>
        <p:spPr>
          <a:xfrm>
            <a:off x="6918933" y="5059991"/>
            <a:ext cx="422533" cy="426409"/>
          </a:xfrm>
          <a:prstGeom prst="rect">
            <a:avLst/>
          </a:prstGeom>
        </p:spPr>
      </p:pic>
      <p:pic>
        <p:nvPicPr>
          <p:cNvPr id="11" name="Picture 11"/>
          <p:cNvPicPr>
            <a:picLocks noChangeAspect="1"/>
          </p:cNvPicPr>
          <p:nvPr/>
        </p:nvPicPr>
        <p:blipFill>
          <a:blip r:embed="rId18" cstate="print">
            <a:extLst>
              <a:ext uri="{28A0092B-C50C-407E-A947-70E740481C1C}">
                <a14:useLocalDpi xmlns="" xmlns:a14="http://schemas.microsoft.com/office/drawing/2010/main" val="0"/>
              </a:ext>
              <a:ext uri="{96DAC541-7B7A-43D3-8B79-37D633B846F1}">
                <asvg:svgBlip xmlns="" xmlns:asvg="http://schemas.microsoft.com/office/drawing/2016/SVG/main" r:embed="rId19"/>
              </a:ext>
            </a:extLst>
          </a:blip>
          <a:srcRect/>
          <a:stretch>
            <a:fillRect/>
          </a:stretch>
        </p:blipFill>
        <p:spPr>
          <a:xfrm>
            <a:off x="8467408" y="3068781"/>
            <a:ext cx="954321" cy="954321"/>
          </a:xfrm>
          <a:prstGeom prst="rect">
            <a:avLst/>
          </a:prstGeom>
        </p:spPr>
      </p:pic>
      <p:sp>
        <p:nvSpPr>
          <p:cNvPr id="12" name="TextBox 12"/>
          <p:cNvSpPr txBox="1"/>
          <p:nvPr/>
        </p:nvSpPr>
        <p:spPr>
          <a:xfrm>
            <a:off x="2824603" y="1888525"/>
            <a:ext cx="2997490" cy="565091"/>
          </a:xfrm>
          <a:prstGeom prst="rect">
            <a:avLst/>
          </a:prstGeom>
        </p:spPr>
        <p:txBody>
          <a:bodyPr lIns="0" tIns="0" rIns="0" bIns="0" rtlCol="0" anchor="t">
            <a:spAutoFit/>
          </a:bodyPr>
          <a:lstStyle/>
          <a:p>
            <a:pPr algn="ctr" defTabSz="457200">
              <a:lnSpc>
                <a:spcPts val="4674"/>
              </a:lnSpc>
              <a:spcBef>
                <a:spcPct val="0"/>
              </a:spcBef>
            </a:pPr>
            <a:r>
              <a:rPr lang="en-US" sz="3339">
                <a:solidFill>
                  <a:srgbClr val="000000"/>
                </a:solidFill>
                <a:latin typeface="Fredoka One Italics"/>
              </a:rPr>
              <a:t>FUN FACT </a:t>
            </a:r>
          </a:p>
        </p:txBody>
      </p:sp>
      <p:pic>
        <p:nvPicPr>
          <p:cNvPr id="13" name="Picture 13"/>
          <p:cNvPicPr>
            <a:picLocks noChangeAspect="1"/>
          </p:cNvPicPr>
          <p:nvPr/>
        </p:nvPicPr>
        <p:blipFill>
          <a:blip r:embed="rId20" cstate="print">
            <a:extLst>
              <a:ext uri="{28A0092B-C50C-407E-A947-70E740481C1C}">
                <a14:useLocalDpi xmlns="" xmlns:a14="http://schemas.microsoft.com/office/drawing/2010/main" val="0"/>
              </a:ext>
              <a:ext uri="{96DAC541-7B7A-43D3-8B79-37D633B846F1}">
                <asvg:svgBlip xmlns="" xmlns:asvg="http://schemas.microsoft.com/office/drawing/2016/SVG/main" r:embed="rId21"/>
              </a:ext>
            </a:extLst>
          </a:blip>
          <a:srcRect/>
          <a:stretch>
            <a:fillRect/>
          </a:stretch>
        </p:blipFill>
        <p:spPr>
          <a:xfrm>
            <a:off x="8390114" y="5110788"/>
            <a:ext cx="954321" cy="954321"/>
          </a:xfrm>
          <a:prstGeom prst="rect">
            <a:avLst/>
          </a:prstGeom>
        </p:spPr>
      </p:pic>
      <p:sp>
        <p:nvSpPr>
          <p:cNvPr id="14" name="TextBox 14"/>
          <p:cNvSpPr txBox="1"/>
          <p:nvPr/>
        </p:nvSpPr>
        <p:spPr>
          <a:xfrm>
            <a:off x="2153605" y="3064018"/>
            <a:ext cx="4462865" cy="1530612"/>
          </a:xfrm>
          <a:prstGeom prst="rect">
            <a:avLst/>
          </a:prstGeom>
        </p:spPr>
        <p:txBody>
          <a:bodyPr lIns="0" tIns="0" rIns="0" bIns="0" rtlCol="0" anchor="t">
            <a:spAutoFit/>
          </a:bodyPr>
          <a:lstStyle/>
          <a:p>
            <a:pPr marL="355985" lvl="1" indent="-177993" algn="ctr" defTabSz="457200">
              <a:lnSpc>
                <a:spcPts val="2011"/>
              </a:lnSpc>
              <a:buFont typeface="Arial"/>
              <a:buChar char="•"/>
            </a:pPr>
            <a:r>
              <a:rPr lang="en-US" sz="1649">
                <a:solidFill>
                  <a:srgbClr val="11084E"/>
                </a:solidFill>
                <a:latin typeface="Fredoka One Italics"/>
              </a:rPr>
              <a:t>MICHAEL DRINKS A VERY LARGE AMOUNT OF WATER A DAY. THE GUINNESS BOOK OF RECORDS EVEN INCLUDED A CASE WHEN HE DRANK 91 LITERS PER DAY, THAT IS, MORE THAN HE WEIGHS.</a:t>
            </a:r>
          </a:p>
          <a:p>
            <a:pPr algn="ctr" defTabSz="457200">
              <a:lnSpc>
                <a:spcPts val="2011"/>
              </a:lnSpc>
            </a:pPr>
            <a:endParaRPr lang="en-US" sz="1649">
              <a:solidFill>
                <a:srgbClr val="11084E"/>
              </a:solidFill>
              <a:latin typeface="Fredoka One Italics"/>
            </a:endParaRPr>
          </a:p>
        </p:txBody>
      </p:sp>
      <p:pic>
        <p:nvPicPr>
          <p:cNvPr id="15" name="Picture 15"/>
          <p:cNvPicPr>
            <a:picLocks noChangeAspect="1"/>
          </p:cNvPicPr>
          <p:nvPr/>
        </p:nvPicPr>
        <p:blipFill>
          <a:blip r:embed="rId22" cstate="print">
            <a:extLst>
              <a:ext uri="{28A0092B-C50C-407E-A947-70E740481C1C}">
                <a14:useLocalDpi xmlns="" xmlns:a14="http://schemas.microsoft.com/office/drawing/2010/main" val="0"/>
              </a:ext>
              <a:ext uri="{96DAC541-7B7A-43D3-8B79-37D633B846F1}">
                <asvg:svgBlip xmlns="" xmlns:asvg="http://schemas.microsoft.com/office/drawing/2016/SVG/main" r:embed="rId23"/>
              </a:ext>
            </a:extLst>
          </a:blip>
          <a:srcRect/>
          <a:stretch>
            <a:fillRect/>
          </a:stretch>
        </p:blipFill>
        <p:spPr>
          <a:xfrm>
            <a:off x="4385038" y="4712369"/>
            <a:ext cx="186963" cy="88383"/>
          </a:xfrm>
          <a:prstGeom prst="rect">
            <a:avLst/>
          </a:prstGeom>
        </p:spPr>
      </p:pic>
      <p:pic>
        <p:nvPicPr>
          <p:cNvPr id="16" name="Picture 16"/>
          <p:cNvPicPr>
            <a:picLocks noChangeAspect="1"/>
          </p:cNvPicPr>
          <p:nvPr/>
        </p:nvPicPr>
        <p:blipFill>
          <a:blip r:embed="rId20" cstate="print">
            <a:extLst>
              <a:ext uri="{28A0092B-C50C-407E-A947-70E740481C1C}">
                <a14:useLocalDpi xmlns="" xmlns:a14="http://schemas.microsoft.com/office/drawing/2010/main" val="0"/>
              </a:ext>
              <a:ext uri="{96DAC541-7B7A-43D3-8B79-37D633B846F1}">
                <asvg:svgBlip xmlns="" xmlns:asvg="http://schemas.microsoft.com/office/drawing/2016/SVG/main" r:embed="rId21"/>
              </a:ext>
            </a:extLst>
          </a:blip>
          <a:srcRect/>
          <a:stretch>
            <a:fillRect/>
          </a:stretch>
        </p:blipFill>
        <p:spPr>
          <a:xfrm>
            <a:off x="6918933" y="2239671"/>
            <a:ext cx="643899" cy="643899"/>
          </a:xfrm>
          <a:prstGeom prst="rect">
            <a:avLst/>
          </a:prstGeom>
        </p:spPr>
      </p:pic>
      <p:pic>
        <p:nvPicPr>
          <p:cNvPr id="17" name="Picture 17"/>
          <p:cNvPicPr>
            <a:picLocks noChangeAspect="1"/>
          </p:cNvPicPr>
          <p:nvPr/>
        </p:nvPicPr>
        <p:blipFill>
          <a:blip r:embed="rId24" cstate="print">
            <a:extLst>
              <a:ext uri="{28A0092B-C50C-407E-A947-70E740481C1C}">
                <a14:useLocalDpi xmlns="" xmlns:a14="http://schemas.microsoft.com/office/drawing/2010/main" val="0"/>
              </a:ext>
              <a:ext uri="{96DAC541-7B7A-43D3-8B79-37D633B846F1}">
                <asvg:svgBlip xmlns="" xmlns:asvg="http://schemas.microsoft.com/office/drawing/2016/SVG/main" r:embed="rId25"/>
              </a:ext>
            </a:extLst>
          </a:blip>
          <a:srcRect/>
          <a:stretch>
            <a:fillRect/>
          </a:stretch>
        </p:blipFill>
        <p:spPr>
          <a:xfrm>
            <a:off x="8718205" y="5587949"/>
            <a:ext cx="298138" cy="140938"/>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52000"/>
          </a:blip>
          <a:srcRect t="7786" b="7786"/>
          <a:stretch>
            <a:fillRect/>
          </a:stretch>
        </p:blipFill>
        <p:spPr>
          <a:xfrm>
            <a:off x="-373642" y="-140164"/>
            <a:ext cx="10485052" cy="7138328"/>
          </a:xfrm>
          <a:prstGeom prst="rect">
            <a:avLst/>
          </a:prstGeom>
        </p:spPr>
      </p:pic>
      <p:pic>
        <p:nvPicPr>
          <p:cNvPr id="3" name="Picture 3"/>
          <p:cNvPicPr>
            <a:picLocks noChangeAspect="1"/>
          </p:cNvPicPr>
          <p:nvPr/>
        </p:nvPicPr>
        <p:blipFill>
          <a:blip r:embed="rId3" cstate="print">
            <a:alphaModFix amt="25000"/>
          </a:blip>
          <a:srcRect/>
          <a:stretch>
            <a:fillRect/>
          </a:stretch>
        </p:blipFill>
        <p:spPr>
          <a:xfrm>
            <a:off x="2281710" y="857250"/>
            <a:ext cx="4580582" cy="5197823"/>
          </a:xfrm>
          <a:prstGeom prst="rect">
            <a:avLst/>
          </a:prstGeom>
        </p:spPr>
      </p:pic>
      <p:pic>
        <p:nvPicPr>
          <p:cNvPr id="4" name="Picture 4"/>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3830384" y="1118848"/>
            <a:ext cx="4455695" cy="4455695"/>
          </a:xfrm>
          <a:prstGeom prst="rect">
            <a:avLst/>
          </a:prstGeom>
        </p:spPr>
      </p:pic>
      <p:pic>
        <p:nvPicPr>
          <p:cNvPr id="5" name="Picture 5"/>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rcRect/>
          <a:stretch>
            <a:fillRect/>
          </a:stretch>
        </p:blipFill>
        <p:spPr>
          <a:xfrm>
            <a:off x="7744360" y="5091271"/>
            <a:ext cx="1259121" cy="1259121"/>
          </a:xfrm>
          <a:prstGeom prst="rect">
            <a:avLst/>
          </a:prstGeom>
        </p:spPr>
      </p:pic>
      <p:pic>
        <p:nvPicPr>
          <p:cNvPr id="6" name="Picture 6"/>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rcRect/>
          <a:stretch>
            <a:fillRect/>
          </a:stretch>
        </p:blipFill>
        <p:spPr>
          <a:xfrm>
            <a:off x="5710663" y="1927058"/>
            <a:ext cx="466047" cy="364364"/>
          </a:xfrm>
          <a:prstGeom prst="rect">
            <a:avLst/>
          </a:prstGeom>
        </p:spPr>
      </p:pic>
      <p:pic>
        <p:nvPicPr>
          <p:cNvPr id="7" name="Picture 7"/>
          <p:cNvPicPr>
            <a:picLocks noChangeAspect="1"/>
          </p:cNvPicPr>
          <p:nvPr/>
        </p:nvPicPr>
        <p:blipFill>
          <a:blip r:embed="rId10" cstate="print">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a:off x="5601605" y="4707186"/>
            <a:ext cx="898922" cy="384085"/>
          </a:xfrm>
          <a:prstGeom prst="rect">
            <a:avLst/>
          </a:prstGeom>
        </p:spPr>
      </p:pic>
      <p:pic>
        <p:nvPicPr>
          <p:cNvPr id="8" name="Picture 8"/>
          <p:cNvPicPr>
            <a:picLocks noChangeAspect="1"/>
          </p:cNvPicPr>
          <p:nvPr/>
        </p:nvPicPr>
        <p:blipFill>
          <a:blip r:embed="rId12" cstate="print"/>
          <a:srcRect/>
          <a:stretch>
            <a:fillRect/>
          </a:stretch>
        </p:blipFill>
        <p:spPr>
          <a:xfrm>
            <a:off x="189590" y="1371600"/>
            <a:ext cx="913455" cy="911621"/>
          </a:xfrm>
          <a:prstGeom prst="rect">
            <a:avLst/>
          </a:prstGeom>
        </p:spPr>
      </p:pic>
      <p:pic>
        <p:nvPicPr>
          <p:cNvPr id="9" name="Picture 9"/>
          <p:cNvPicPr>
            <a:picLocks noChangeAspect="1"/>
          </p:cNvPicPr>
          <p:nvPr/>
        </p:nvPicPr>
        <p:blipFill>
          <a:blip r:embed="rId13" cstate="print">
            <a:extLst>
              <a:ext uri="{28A0092B-C50C-407E-A947-70E740481C1C}">
                <a14:useLocalDpi xmlns="" xmlns:a14="http://schemas.microsoft.com/office/drawing/2010/main" val="0"/>
              </a:ext>
              <a:ext uri="{96DAC541-7B7A-43D3-8B79-37D633B846F1}">
                <asvg:svgBlip xmlns="" xmlns:asvg="http://schemas.microsoft.com/office/drawing/2016/SVG/main" r:embed="rId14"/>
              </a:ext>
            </a:extLst>
          </a:blip>
          <a:srcRect/>
          <a:stretch>
            <a:fillRect/>
          </a:stretch>
        </p:blipFill>
        <p:spPr>
          <a:xfrm>
            <a:off x="379686" y="1560816"/>
            <a:ext cx="497055" cy="497055"/>
          </a:xfrm>
          <a:prstGeom prst="rect">
            <a:avLst/>
          </a:prstGeom>
        </p:spPr>
      </p:pic>
      <p:pic>
        <p:nvPicPr>
          <p:cNvPr id="10" name="Picture 10"/>
          <p:cNvPicPr>
            <a:picLocks noChangeAspect="1"/>
          </p:cNvPicPr>
          <p:nvPr/>
        </p:nvPicPr>
        <p:blipFill>
          <a:blip r:embed="rId15" cstate="print">
            <a:extLst>
              <a:ext uri="{28A0092B-C50C-407E-A947-70E740481C1C}">
                <a14:useLocalDpi xmlns="" xmlns:a14="http://schemas.microsoft.com/office/drawing/2010/main" val="0"/>
              </a:ext>
              <a:ext uri="{96DAC541-7B7A-43D3-8B79-37D633B846F1}">
                <asvg:svgBlip xmlns="" xmlns:asvg="http://schemas.microsoft.com/office/drawing/2016/SVG/main" r:embed="rId16"/>
              </a:ext>
            </a:extLst>
          </a:blip>
          <a:srcRect/>
          <a:stretch>
            <a:fillRect/>
          </a:stretch>
        </p:blipFill>
        <p:spPr>
          <a:xfrm>
            <a:off x="8047351" y="3541071"/>
            <a:ext cx="463126" cy="463126"/>
          </a:xfrm>
          <a:prstGeom prst="rect">
            <a:avLst/>
          </a:prstGeom>
        </p:spPr>
      </p:pic>
      <p:pic>
        <p:nvPicPr>
          <p:cNvPr id="11" name="Picture 11"/>
          <p:cNvPicPr>
            <a:picLocks noChangeAspect="1"/>
          </p:cNvPicPr>
          <p:nvPr/>
        </p:nvPicPr>
        <p:blipFill>
          <a:blip r:embed="rId17" cstate="print">
            <a:extLst>
              <a:ext uri="{28A0092B-C50C-407E-A947-70E740481C1C}">
                <a14:useLocalDpi xmlns="" xmlns:a14="http://schemas.microsoft.com/office/drawing/2010/main" val="0"/>
              </a:ext>
              <a:ext uri="{96DAC541-7B7A-43D3-8B79-37D633B846F1}">
                <asvg:svgBlip xmlns="" xmlns:asvg="http://schemas.microsoft.com/office/drawing/2016/SVG/main" r:embed="rId18"/>
              </a:ext>
            </a:extLst>
          </a:blip>
          <a:srcRect/>
          <a:stretch>
            <a:fillRect/>
          </a:stretch>
        </p:blipFill>
        <p:spPr>
          <a:xfrm>
            <a:off x="7987942" y="5313008"/>
            <a:ext cx="298138" cy="140938"/>
          </a:xfrm>
          <a:prstGeom prst="rect">
            <a:avLst/>
          </a:prstGeom>
        </p:spPr>
      </p:pic>
      <p:pic>
        <p:nvPicPr>
          <p:cNvPr id="12" name="Picture 12"/>
          <p:cNvPicPr>
            <a:picLocks noChangeAspect="1"/>
          </p:cNvPicPr>
          <p:nvPr/>
        </p:nvPicPr>
        <p:blipFill>
          <a:blip r:embed="rId19" cstate="print"/>
          <a:srcRect/>
          <a:stretch>
            <a:fillRect/>
          </a:stretch>
        </p:blipFill>
        <p:spPr>
          <a:xfrm>
            <a:off x="1413858" y="1715233"/>
            <a:ext cx="2098548" cy="4114800"/>
          </a:xfrm>
          <a:prstGeom prst="rect">
            <a:avLst/>
          </a:prstGeom>
        </p:spPr>
      </p:pic>
      <p:sp>
        <p:nvSpPr>
          <p:cNvPr id="13" name="TextBox 13"/>
          <p:cNvSpPr txBox="1"/>
          <p:nvPr/>
        </p:nvSpPr>
        <p:spPr>
          <a:xfrm>
            <a:off x="7987942" y="5484614"/>
            <a:ext cx="844192" cy="143950"/>
          </a:xfrm>
          <a:prstGeom prst="rect">
            <a:avLst/>
          </a:prstGeom>
        </p:spPr>
        <p:txBody>
          <a:bodyPr lIns="0" tIns="0" rIns="0" bIns="0" rtlCol="0" anchor="t">
            <a:spAutoFit/>
          </a:bodyPr>
          <a:lstStyle/>
          <a:p>
            <a:pPr defTabSz="457200">
              <a:lnSpc>
                <a:spcPts val="1179"/>
              </a:lnSpc>
              <a:spcBef>
                <a:spcPct val="0"/>
              </a:spcBef>
            </a:pPr>
            <a:r>
              <a:rPr lang="en-US" sz="842">
                <a:solidFill>
                  <a:srgbClr val="FFFFFF"/>
                </a:solidFill>
                <a:latin typeface="Jingleberry Italics"/>
              </a:rPr>
              <a:t>Created by:</a:t>
            </a:r>
          </a:p>
        </p:txBody>
      </p:sp>
      <p:sp>
        <p:nvSpPr>
          <p:cNvPr id="14" name="TextBox 14"/>
          <p:cNvSpPr txBox="1"/>
          <p:nvPr/>
        </p:nvSpPr>
        <p:spPr>
          <a:xfrm>
            <a:off x="7987942" y="5598194"/>
            <a:ext cx="1015539" cy="170175"/>
          </a:xfrm>
          <a:prstGeom prst="rect">
            <a:avLst/>
          </a:prstGeom>
        </p:spPr>
        <p:txBody>
          <a:bodyPr lIns="0" tIns="0" rIns="0" bIns="0" rtlCol="0" anchor="t">
            <a:spAutoFit/>
          </a:bodyPr>
          <a:lstStyle/>
          <a:p>
            <a:pPr defTabSz="457200">
              <a:lnSpc>
                <a:spcPts val="1418"/>
              </a:lnSpc>
              <a:spcBef>
                <a:spcPct val="0"/>
              </a:spcBef>
            </a:pPr>
            <a:r>
              <a:rPr lang="en-US" sz="1013">
                <a:solidFill>
                  <a:srgbClr val="FFFFFF"/>
                </a:solidFill>
                <a:latin typeface="Jingleberry"/>
              </a:rPr>
              <a:t>Fits Yana </a:t>
            </a:r>
          </a:p>
        </p:txBody>
      </p:sp>
      <p:sp>
        <p:nvSpPr>
          <p:cNvPr id="15" name="TextBox 15"/>
          <p:cNvSpPr txBox="1"/>
          <p:nvPr/>
        </p:nvSpPr>
        <p:spPr>
          <a:xfrm>
            <a:off x="3032530" y="2892502"/>
            <a:ext cx="6288360" cy="806888"/>
          </a:xfrm>
          <a:prstGeom prst="rect">
            <a:avLst/>
          </a:prstGeom>
        </p:spPr>
        <p:txBody>
          <a:bodyPr lIns="0" tIns="0" rIns="0" bIns="0" rtlCol="0" anchor="t">
            <a:spAutoFit/>
          </a:bodyPr>
          <a:lstStyle/>
          <a:p>
            <a:pPr algn="ctr" defTabSz="457200">
              <a:lnSpc>
                <a:spcPts val="6719"/>
              </a:lnSpc>
              <a:spcBef>
                <a:spcPct val="0"/>
              </a:spcBef>
            </a:pPr>
            <a:r>
              <a:rPr lang="en-US" sz="4799">
                <a:solidFill>
                  <a:srgbClr val="1A1A1A"/>
                </a:solidFill>
                <a:latin typeface="Fredoka One Italics"/>
              </a:rPr>
              <a:t>BASKETBALL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69000"/>
          </a:blip>
          <a:srcRect t="7786" b="7786"/>
          <a:stretch>
            <a:fillRect/>
          </a:stretch>
        </p:blipFill>
        <p:spPr>
          <a:xfrm>
            <a:off x="-201771" y="-135218"/>
            <a:ext cx="10522994" cy="6993218"/>
          </a:xfrm>
          <a:prstGeom prst="rect">
            <a:avLst/>
          </a:prstGeom>
        </p:spPr>
      </p:pic>
      <p:grpSp>
        <p:nvGrpSpPr>
          <p:cNvPr id="3" name="Group 3"/>
          <p:cNvGrpSpPr/>
          <p:nvPr/>
        </p:nvGrpSpPr>
        <p:grpSpPr>
          <a:xfrm>
            <a:off x="5104227" y="1496171"/>
            <a:ext cx="2988707" cy="4017518"/>
            <a:chOff x="0" y="0"/>
            <a:chExt cx="1574298" cy="2116223"/>
          </a:xfrm>
        </p:grpSpPr>
        <p:sp>
          <p:nvSpPr>
            <p:cNvPr id="4" name="Freeform 4"/>
            <p:cNvSpPr/>
            <p:nvPr/>
          </p:nvSpPr>
          <p:spPr>
            <a:xfrm>
              <a:off x="0" y="0"/>
              <a:ext cx="1574298" cy="2116223"/>
            </a:xfrm>
            <a:custGeom>
              <a:avLst/>
              <a:gdLst/>
              <a:ahLst/>
              <a:cxnLst/>
              <a:rect l="l" t="t" r="r" b="b"/>
              <a:pathLst>
                <a:path w="1574298" h="2116223">
                  <a:moveTo>
                    <a:pt x="25904" y="0"/>
                  </a:moveTo>
                  <a:lnTo>
                    <a:pt x="1548394" y="0"/>
                  </a:lnTo>
                  <a:cubicBezTo>
                    <a:pt x="1555264" y="0"/>
                    <a:pt x="1561853" y="2729"/>
                    <a:pt x="1566711" y="7587"/>
                  </a:cubicBezTo>
                  <a:cubicBezTo>
                    <a:pt x="1571569" y="12445"/>
                    <a:pt x="1574298" y="19034"/>
                    <a:pt x="1574298" y="25904"/>
                  </a:cubicBezTo>
                  <a:lnTo>
                    <a:pt x="1574298" y="2090319"/>
                  </a:lnTo>
                  <a:cubicBezTo>
                    <a:pt x="1574298" y="2097189"/>
                    <a:pt x="1571569" y="2103778"/>
                    <a:pt x="1566711" y="2108636"/>
                  </a:cubicBezTo>
                  <a:cubicBezTo>
                    <a:pt x="1561853" y="2113494"/>
                    <a:pt x="1555264" y="2116223"/>
                    <a:pt x="1548394" y="2116223"/>
                  </a:cubicBezTo>
                  <a:lnTo>
                    <a:pt x="25904" y="2116223"/>
                  </a:lnTo>
                  <a:cubicBezTo>
                    <a:pt x="19034" y="2116223"/>
                    <a:pt x="12445" y="2113494"/>
                    <a:pt x="7587" y="2108636"/>
                  </a:cubicBezTo>
                  <a:cubicBezTo>
                    <a:pt x="2729" y="2103778"/>
                    <a:pt x="0" y="2097189"/>
                    <a:pt x="0" y="2090319"/>
                  </a:cubicBezTo>
                  <a:lnTo>
                    <a:pt x="0" y="25904"/>
                  </a:lnTo>
                  <a:cubicBezTo>
                    <a:pt x="0" y="19034"/>
                    <a:pt x="2729" y="12445"/>
                    <a:pt x="7587" y="7587"/>
                  </a:cubicBezTo>
                  <a:cubicBezTo>
                    <a:pt x="12445" y="2729"/>
                    <a:pt x="19034" y="0"/>
                    <a:pt x="25904" y="0"/>
                  </a:cubicBezTo>
                  <a:close/>
                </a:path>
              </a:pathLst>
            </a:custGeom>
            <a:solidFill>
              <a:srgbClr val="FFFFFF"/>
            </a:solidFill>
          </p:spPr>
        </p:sp>
        <p:sp>
          <p:nvSpPr>
            <p:cNvPr id="5" name="TextBox 5"/>
            <p:cNvSpPr txBox="1"/>
            <p:nvPr/>
          </p:nvSpPr>
          <p:spPr>
            <a:xfrm>
              <a:off x="0" y="-57150"/>
              <a:ext cx="812800" cy="869950"/>
            </a:xfrm>
            <a:prstGeom prst="rect">
              <a:avLst/>
            </a:prstGeom>
          </p:spPr>
          <p:txBody>
            <a:bodyPr lIns="25400" tIns="25400" rIns="25400" bIns="25400" rtlCol="0" anchor="ctr"/>
            <a:lstStyle/>
            <a:p>
              <a:pPr algn="ctr">
                <a:lnSpc>
                  <a:spcPts val="1179"/>
                </a:lnSpc>
              </a:pPr>
              <a:endParaRPr sz="900"/>
            </a:p>
          </p:txBody>
        </p:sp>
      </p:grpSp>
      <p:pic>
        <p:nvPicPr>
          <p:cNvPr id="6" name="Picture 6"/>
          <p:cNvPicPr>
            <a:picLocks noChangeAspect="1"/>
          </p:cNvPicPr>
          <p:nvPr/>
        </p:nvPicPr>
        <p:blipFill>
          <a:blip r:embed="rId3" cstate="print"/>
          <a:srcRect/>
          <a:stretch>
            <a:fillRect/>
          </a:stretch>
        </p:blipFill>
        <p:spPr>
          <a:xfrm>
            <a:off x="5161387" y="1496171"/>
            <a:ext cx="3013138" cy="4017518"/>
          </a:xfrm>
          <a:prstGeom prst="rect">
            <a:avLst/>
          </a:prstGeom>
        </p:spPr>
      </p:pic>
      <p:pic>
        <p:nvPicPr>
          <p:cNvPr id="7" name="Picture 7"/>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281386" y="3187458"/>
            <a:ext cx="241543" cy="241543"/>
          </a:xfrm>
          <a:prstGeom prst="rect">
            <a:avLst/>
          </a:prstGeom>
        </p:spPr>
      </p:pic>
      <p:pic>
        <p:nvPicPr>
          <p:cNvPr id="8" name="Picture 8"/>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rcRect/>
          <a:stretch>
            <a:fillRect/>
          </a:stretch>
        </p:blipFill>
        <p:spPr>
          <a:xfrm>
            <a:off x="690190" y="5282125"/>
            <a:ext cx="497279" cy="501841"/>
          </a:xfrm>
          <a:prstGeom prst="rect">
            <a:avLst/>
          </a:prstGeom>
        </p:spPr>
      </p:pic>
      <p:pic>
        <p:nvPicPr>
          <p:cNvPr id="9" name="Picture 9"/>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rcRect/>
          <a:stretch>
            <a:fillRect/>
          </a:stretch>
        </p:blipFill>
        <p:spPr>
          <a:xfrm>
            <a:off x="5112500" y="1371600"/>
            <a:ext cx="3062026" cy="4199786"/>
          </a:xfrm>
          <a:prstGeom prst="rect">
            <a:avLst/>
          </a:prstGeom>
        </p:spPr>
      </p:pic>
      <p:pic>
        <p:nvPicPr>
          <p:cNvPr id="10" name="Picture 10"/>
          <p:cNvPicPr>
            <a:picLocks noChangeAspect="1"/>
          </p:cNvPicPr>
          <p:nvPr/>
        </p:nvPicPr>
        <p:blipFill>
          <a:blip r:embed="rId10" cstate="print">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a:off x="7952230" y="5050563"/>
            <a:ext cx="463126" cy="463126"/>
          </a:xfrm>
          <a:prstGeom prst="rect">
            <a:avLst/>
          </a:prstGeom>
        </p:spPr>
      </p:pic>
      <p:pic>
        <p:nvPicPr>
          <p:cNvPr id="11" name="Picture 11"/>
          <p:cNvPicPr>
            <a:picLocks noChangeAspect="1"/>
          </p:cNvPicPr>
          <p:nvPr/>
        </p:nvPicPr>
        <p:blipFill>
          <a:blip r:embed="rId12" cstate="print">
            <a:extLst>
              <a:ext uri="{28A0092B-C50C-407E-A947-70E740481C1C}">
                <a14:useLocalDpi xmlns="" xmlns:a14="http://schemas.microsoft.com/office/drawing/2010/main" val="0"/>
              </a:ext>
              <a:ext uri="{96DAC541-7B7A-43D3-8B79-37D633B846F1}">
                <asvg:svgBlip xmlns="" xmlns:asvg="http://schemas.microsoft.com/office/drawing/2016/SVG/main" r:embed="rId13"/>
              </a:ext>
            </a:extLst>
          </a:blip>
          <a:srcRect/>
          <a:stretch>
            <a:fillRect/>
          </a:stretch>
        </p:blipFill>
        <p:spPr>
          <a:xfrm>
            <a:off x="4572000" y="1866032"/>
            <a:ext cx="677314" cy="677314"/>
          </a:xfrm>
          <a:prstGeom prst="rect">
            <a:avLst/>
          </a:prstGeom>
        </p:spPr>
      </p:pic>
      <p:pic>
        <p:nvPicPr>
          <p:cNvPr id="12" name="Picture 12"/>
          <p:cNvPicPr>
            <a:picLocks noChangeAspect="1"/>
          </p:cNvPicPr>
          <p:nvPr/>
        </p:nvPicPr>
        <p:blipFill>
          <a:blip r:embed="rId14" cstate="print">
            <a:extLst>
              <a:ext uri="{28A0092B-C50C-407E-A947-70E740481C1C}">
                <a14:useLocalDpi xmlns="" xmlns:a14="http://schemas.microsoft.com/office/drawing/2010/main" val="0"/>
              </a:ext>
              <a:ext uri="{96DAC541-7B7A-43D3-8B79-37D633B846F1}">
                <asvg:svgBlip xmlns="" xmlns:asvg="http://schemas.microsoft.com/office/drawing/2016/SVG/main" r:embed="rId15"/>
              </a:ext>
            </a:extLst>
          </a:blip>
          <a:srcRect/>
          <a:stretch>
            <a:fillRect/>
          </a:stretch>
        </p:blipFill>
        <p:spPr>
          <a:xfrm>
            <a:off x="4761588" y="2134220"/>
            <a:ext cx="298138" cy="140938"/>
          </a:xfrm>
          <a:prstGeom prst="rect">
            <a:avLst/>
          </a:prstGeom>
        </p:spPr>
      </p:pic>
      <p:sp>
        <p:nvSpPr>
          <p:cNvPr id="13" name="TextBox 13"/>
          <p:cNvSpPr txBox="1"/>
          <p:nvPr/>
        </p:nvSpPr>
        <p:spPr>
          <a:xfrm>
            <a:off x="440906" y="1537865"/>
            <a:ext cx="1998672" cy="387222"/>
          </a:xfrm>
          <a:prstGeom prst="rect">
            <a:avLst/>
          </a:prstGeom>
        </p:spPr>
        <p:txBody>
          <a:bodyPr lIns="0" tIns="0" rIns="0" bIns="0" rtlCol="0" anchor="t">
            <a:spAutoFit/>
          </a:bodyPr>
          <a:lstStyle/>
          <a:p>
            <a:pPr algn="ctr">
              <a:lnSpc>
                <a:spcPts val="3348"/>
              </a:lnSpc>
              <a:spcBef>
                <a:spcPct val="0"/>
              </a:spcBef>
            </a:pPr>
            <a:r>
              <a:rPr lang="en-US" sz="2391">
                <a:solidFill>
                  <a:srgbClr val="000000"/>
                </a:solidFill>
                <a:latin typeface="Fredoka One"/>
              </a:rPr>
              <a:t>SWIMMING </a:t>
            </a:r>
          </a:p>
        </p:txBody>
      </p:sp>
      <p:pic>
        <p:nvPicPr>
          <p:cNvPr id="14" name="Picture 14"/>
          <p:cNvPicPr>
            <a:picLocks noChangeAspect="1"/>
          </p:cNvPicPr>
          <p:nvPr/>
        </p:nvPicPr>
        <p:blipFill>
          <a:blip r:embed="rId16" cstate="print">
            <a:extLst>
              <a:ext uri="{28A0092B-C50C-407E-A947-70E740481C1C}">
                <a14:useLocalDpi xmlns="" xmlns:a14="http://schemas.microsoft.com/office/drawing/2010/main" val="0"/>
              </a:ext>
              <a:ext uri="{96DAC541-7B7A-43D3-8B79-37D633B846F1}">
                <asvg:svgBlip xmlns="" xmlns:asvg="http://schemas.microsoft.com/office/drawing/2016/SVG/main" r:embed="rId17"/>
              </a:ext>
            </a:extLst>
          </a:blip>
          <a:srcRect/>
          <a:stretch>
            <a:fillRect/>
          </a:stretch>
        </p:blipFill>
        <p:spPr>
          <a:xfrm flipH="1">
            <a:off x="417661" y="630469"/>
            <a:ext cx="2045163" cy="2045163"/>
          </a:xfrm>
          <a:prstGeom prst="rect">
            <a:avLst/>
          </a:prstGeom>
        </p:spPr>
      </p:pic>
      <p:sp>
        <p:nvSpPr>
          <p:cNvPr id="15" name="TextBox 15"/>
          <p:cNvSpPr txBox="1"/>
          <p:nvPr/>
        </p:nvSpPr>
        <p:spPr>
          <a:xfrm>
            <a:off x="727858" y="4444438"/>
            <a:ext cx="4331868" cy="757323"/>
          </a:xfrm>
          <a:prstGeom prst="rect">
            <a:avLst/>
          </a:prstGeom>
        </p:spPr>
        <p:txBody>
          <a:bodyPr lIns="0" tIns="0" rIns="0" bIns="0" rtlCol="0" anchor="t">
            <a:spAutoFit/>
          </a:bodyPr>
          <a:lstStyle/>
          <a:p>
            <a:pPr algn="ctr">
              <a:lnSpc>
                <a:spcPts val="1489"/>
              </a:lnSpc>
              <a:spcBef>
                <a:spcPct val="0"/>
              </a:spcBef>
            </a:pPr>
            <a:r>
              <a:rPr lang="en-US" sz="1063">
                <a:solidFill>
                  <a:srgbClr val="1A1A1A"/>
                </a:solidFill>
                <a:latin typeface="Fredoka One Italics"/>
              </a:rPr>
              <a:t>THE BEST BASKETBALL PLAYER IN HISTORY (ACCORDING TO </a:t>
            </a:r>
            <a:r>
              <a:rPr lang="en-US" sz="1063">
                <a:solidFill>
                  <a:srgbClr val="1A1A1A"/>
                </a:solidFill>
                <a:latin typeface="Fredoka One Italics"/>
                <a:hlinkClick r:id="rId18" tooltip="https://ru.m.wikipedia.org/wiki/ESPN"/>
              </a:rPr>
              <a:t>ESPN</a:t>
            </a:r>
            <a:r>
              <a:rPr lang="en-US" sz="1063">
                <a:solidFill>
                  <a:srgbClr val="1A1A1A"/>
                </a:solidFill>
                <a:latin typeface="Fredoka One Italics"/>
              </a:rPr>
              <a:t> experts ). Played as </a:t>
            </a:r>
            <a:r>
              <a:rPr lang="en-US" sz="1063">
                <a:solidFill>
                  <a:srgbClr val="1A1A1A"/>
                </a:solidFill>
                <a:latin typeface="Fredoka One Italics"/>
                <a:hlinkClick r:id="rId19" tooltip="https://ru.m.wikipedia.org/wiki/%D0%90%D1%82%D0%B0%D0%BA%D1%83%D1%8E%D1%89%D0%B8%D0%B9_%D0%B7%D0%B0%D1%89%D0%B8%D1%82%D0%BD%D0%B8%D0%BA"/>
              </a:rPr>
              <a:t>an attacking defender</a:t>
            </a:r>
            <a:r>
              <a:rPr lang="en-US" sz="1063">
                <a:solidFill>
                  <a:srgbClr val="1A1A1A"/>
                </a:solidFill>
                <a:latin typeface="Fredoka One Italics"/>
              </a:rPr>
              <a:t> . Jordan was instrumental in popularizing basketball and the NBA around the world in the 1980s and 1990s . Two-time </a:t>
            </a:r>
            <a:r>
              <a:rPr lang="en-US" sz="1063">
                <a:solidFill>
                  <a:srgbClr val="1A1A1A"/>
                </a:solidFill>
                <a:latin typeface="Fredoka One Italics"/>
                <a:hlinkClick r:id="rId20" tooltip="https://ru.m.wikipedia.org/wiki/%D0%9E%D0%BB%D0%B8%D0%BC%D0%BF%D0%B8%D0%B9%D1%81%D0%BA%D0%B8%D0%B9_%D1%87%D0%B5%D0%BC%D0%BF%D0%B8%D0%BE%D0%BD"/>
              </a:rPr>
              <a:t>Olympic champion</a:t>
            </a:r>
            <a:r>
              <a:rPr lang="en-US" sz="1063">
                <a:solidFill>
                  <a:srgbClr val="1A1A1A"/>
                </a:solidFill>
                <a:latin typeface="Fredoka One Italics"/>
              </a:rPr>
              <a:t> .</a:t>
            </a:r>
          </a:p>
        </p:txBody>
      </p:sp>
      <p:sp>
        <p:nvSpPr>
          <p:cNvPr id="16" name="TextBox 16"/>
          <p:cNvSpPr txBox="1"/>
          <p:nvPr/>
        </p:nvSpPr>
        <p:spPr>
          <a:xfrm>
            <a:off x="1262431" y="2656747"/>
            <a:ext cx="3262722" cy="1717008"/>
          </a:xfrm>
          <a:prstGeom prst="rect">
            <a:avLst/>
          </a:prstGeom>
        </p:spPr>
        <p:txBody>
          <a:bodyPr lIns="0" tIns="0" rIns="0" bIns="0" rtlCol="0" anchor="t">
            <a:spAutoFit/>
          </a:bodyPr>
          <a:lstStyle/>
          <a:p>
            <a:pPr algn="ctr">
              <a:lnSpc>
                <a:spcPts val="7000"/>
              </a:lnSpc>
              <a:spcBef>
                <a:spcPct val="0"/>
              </a:spcBef>
            </a:pPr>
            <a:r>
              <a:rPr lang="en-US" sz="5000">
                <a:solidFill>
                  <a:srgbClr val="FFFFFF"/>
                </a:solidFill>
                <a:latin typeface="Fredoka One"/>
              </a:rPr>
              <a:t>MICHAEL JORDAN</a:t>
            </a:r>
          </a:p>
        </p:txBody>
      </p:sp>
      <p:sp>
        <p:nvSpPr>
          <p:cNvPr id="17" name="TextBox 17"/>
          <p:cNvSpPr txBox="1"/>
          <p:nvPr/>
        </p:nvSpPr>
        <p:spPr>
          <a:xfrm>
            <a:off x="0" y="1533102"/>
            <a:ext cx="3025638" cy="385939"/>
          </a:xfrm>
          <a:prstGeom prst="rect">
            <a:avLst/>
          </a:prstGeom>
        </p:spPr>
        <p:txBody>
          <a:bodyPr lIns="0" tIns="0" rIns="0" bIns="0" rtlCol="0" anchor="t">
            <a:spAutoFit/>
          </a:bodyPr>
          <a:lstStyle/>
          <a:p>
            <a:pPr algn="ctr">
              <a:lnSpc>
                <a:spcPts val="3233"/>
              </a:lnSpc>
              <a:spcBef>
                <a:spcPct val="0"/>
              </a:spcBef>
            </a:pPr>
            <a:r>
              <a:rPr lang="en-US" sz="2309">
                <a:solidFill>
                  <a:srgbClr val="1A1A1A"/>
                </a:solidFill>
                <a:latin typeface="Fredoka One Italics"/>
              </a:rPr>
              <a:t>BASKETBALL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69000"/>
          </a:blip>
          <a:srcRect t="7786" b="7786"/>
          <a:stretch>
            <a:fillRect/>
          </a:stretch>
        </p:blipFill>
        <p:spPr>
          <a:xfrm>
            <a:off x="-127657" y="-185704"/>
            <a:ext cx="9472092" cy="7043703"/>
          </a:xfrm>
          <a:prstGeom prst="rect">
            <a:avLst/>
          </a:prstGeom>
        </p:spPr>
      </p:pic>
      <p:pic>
        <p:nvPicPr>
          <p:cNvPr id="3" name="Picture 3"/>
          <p:cNvPicPr>
            <a:picLocks noChangeAspect="1"/>
          </p:cNvPicPr>
          <p:nvPr/>
        </p:nvPicPr>
        <p:blipFill>
          <a:blip r:embed="rId3" cstate="print">
            <a:alphaModFix amt="25000"/>
          </a:blip>
          <a:srcRect/>
          <a:stretch>
            <a:fillRect/>
          </a:stretch>
        </p:blipFill>
        <p:spPr>
          <a:xfrm>
            <a:off x="2281710" y="857250"/>
            <a:ext cx="4580582" cy="5197823"/>
          </a:xfrm>
          <a:prstGeom prst="rect">
            <a:avLst/>
          </a:prstGeom>
        </p:spPr>
      </p:pic>
      <p:pic>
        <p:nvPicPr>
          <p:cNvPr id="4" name="Picture 4"/>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1408214" y="5110788"/>
            <a:ext cx="1259121" cy="1259121"/>
          </a:xfrm>
          <a:prstGeom prst="rect">
            <a:avLst/>
          </a:prstGeom>
        </p:spPr>
      </p:pic>
      <p:pic>
        <p:nvPicPr>
          <p:cNvPr id="5" name="Picture 5"/>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rcRect/>
          <a:stretch>
            <a:fillRect/>
          </a:stretch>
        </p:blipFill>
        <p:spPr>
          <a:xfrm>
            <a:off x="1917548" y="1499048"/>
            <a:ext cx="5212651" cy="3914227"/>
          </a:xfrm>
          <a:prstGeom prst="rect">
            <a:avLst/>
          </a:prstGeom>
        </p:spPr>
      </p:pic>
      <p:pic>
        <p:nvPicPr>
          <p:cNvPr id="6" name="Picture 6"/>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rcRect/>
          <a:stretch>
            <a:fillRect/>
          </a:stretch>
        </p:blipFill>
        <p:spPr>
          <a:xfrm>
            <a:off x="2133600" y="1714624"/>
            <a:ext cx="533735" cy="235814"/>
          </a:xfrm>
          <a:prstGeom prst="rect">
            <a:avLst/>
          </a:prstGeom>
        </p:spPr>
      </p:pic>
      <p:pic>
        <p:nvPicPr>
          <p:cNvPr id="7" name="Picture 7"/>
          <p:cNvPicPr>
            <a:picLocks noChangeAspect="1"/>
          </p:cNvPicPr>
          <p:nvPr/>
        </p:nvPicPr>
        <p:blipFill>
          <a:blip r:embed="rId10" cstate="print">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a:off x="5608336" y="1934969"/>
            <a:ext cx="668144" cy="537021"/>
          </a:xfrm>
          <a:prstGeom prst="rect">
            <a:avLst/>
          </a:prstGeom>
        </p:spPr>
      </p:pic>
      <p:pic>
        <p:nvPicPr>
          <p:cNvPr id="8" name="Picture 8"/>
          <p:cNvPicPr>
            <a:picLocks noChangeAspect="1"/>
          </p:cNvPicPr>
          <p:nvPr/>
        </p:nvPicPr>
        <p:blipFill>
          <a:blip r:embed="rId12" cstate="print">
            <a:extLst>
              <a:ext uri="{28A0092B-C50C-407E-A947-70E740481C1C}">
                <a14:useLocalDpi xmlns="" xmlns:a14="http://schemas.microsoft.com/office/drawing/2010/main" val="0"/>
              </a:ext>
              <a:ext uri="{96DAC541-7B7A-43D3-8B79-37D633B846F1}">
                <asvg:svgBlip xmlns="" xmlns:asvg="http://schemas.microsoft.com/office/drawing/2016/SVG/main" r:embed="rId13"/>
              </a:ext>
            </a:extLst>
          </a:blip>
          <a:srcRect/>
          <a:stretch>
            <a:fillRect/>
          </a:stretch>
        </p:blipFill>
        <p:spPr>
          <a:xfrm>
            <a:off x="-439971" y="2957856"/>
            <a:ext cx="954321" cy="954321"/>
          </a:xfrm>
          <a:prstGeom prst="rect">
            <a:avLst/>
          </a:prstGeom>
        </p:spPr>
      </p:pic>
      <p:pic>
        <p:nvPicPr>
          <p:cNvPr id="9" name="Picture 9"/>
          <p:cNvPicPr>
            <a:picLocks noChangeAspect="1"/>
          </p:cNvPicPr>
          <p:nvPr/>
        </p:nvPicPr>
        <p:blipFill>
          <a:blip r:embed="rId14" cstate="print">
            <a:extLst>
              <a:ext uri="{28A0092B-C50C-407E-A947-70E740481C1C}">
                <a14:useLocalDpi xmlns="" xmlns:a14="http://schemas.microsoft.com/office/drawing/2010/main" val="0"/>
              </a:ext>
              <a:ext uri="{96DAC541-7B7A-43D3-8B79-37D633B846F1}">
                <asvg:svgBlip xmlns="" xmlns:asvg="http://schemas.microsoft.com/office/drawing/2016/SVG/main" r:embed="rId15"/>
              </a:ext>
            </a:extLst>
          </a:blip>
          <a:srcRect/>
          <a:stretch>
            <a:fillRect/>
          </a:stretch>
        </p:blipFill>
        <p:spPr>
          <a:xfrm>
            <a:off x="4094840" y="288577"/>
            <a:ext cx="954321" cy="954321"/>
          </a:xfrm>
          <a:prstGeom prst="rect">
            <a:avLst/>
          </a:prstGeom>
        </p:spPr>
      </p:pic>
      <p:pic>
        <p:nvPicPr>
          <p:cNvPr id="10" name="Picture 10"/>
          <p:cNvPicPr>
            <a:picLocks noChangeAspect="1"/>
          </p:cNvPicPr>
          <p:nvPr/>
        </p:nvPicPr>
        <p:blipFill>
          <a:blip r:embed="rId16" cstate="print">
            <a:extLst>
              <a:ext uri="{28A0092B-C50C-407E-A947-70E740481C1C}">
                <a14:useLocalDpi xmlns="" xmlns:a14="http://schemas.microsoft.com/office/drawing/2010/main" val="0"/>
              </a:ext>
              <a:ext uri="{96DAC541-7B7A-43D3-8B79-37D633B846F1}">
                <asvg:svgBlip xmlns="" xmlns:asvg="http://schemas.microsoft.com/office/drawing/2016/SVG/main" r:embed="rId17"/>
              </a:ext>
            </a:extLst>
          </a:blip>
          <a:srcRect/>
          <a:stretch>
            <a:fillRect/>
          </a:stretch>
        </p:blipFill>
        <p:spPr>
          <a:xfrm>
            <a:off x="6918933" y="5059991"/>
            <a:ext cx="422533" cy="426409"/>
          </a:xfrm>
          <a:prstGeom prst="rect">
            <a:avLst/>
          </a:prstGeom>
        </p:spPr>
      </p:pic>
      <p:pic>
        <p:nvPicPr>
          <p:cNvPr id="11" name="Picture 11"/>
          <p:cNvPicPr>
            <a:picLocks noChangeAspect="1"/>
          </p:cNvPicPr>
          <p:nvPr/>
        </p:nvPicPr>
        <p:blipFill>
          <a:blip r:embed="rId18" cstate="print">
            <a:extLst>
              <a:ext uri="{28A0092B-C50C-407E-A947-70E740481C1C}">
                <a14:useLocalDpi xmlns="" xmlns:a14="http://schemas.microsoft.com/office/drawing/2010/main" val="0"/>
              </a:ext>
              <a:ext uri="{96DAC541-7B7A-43D3-8B79-37D633B846F1}">
                <asvg:svgBlip xmlns="" xmlns:asvg="http://schemas.microsoft.com/office/drawing/2016/SVG/main" r:embed="rId19"/>
              </a:ext>
            </a:extLst>
          </a:blip>
          <a:srcRect/>
          <a:stretch>
            <a:fillRect/>
          </a:stretch>
        </p:blipFill>
        <p:spPr>
          <a:xfrm>
            <a:off x="8467408" y="3068781"/>
            <a:ext cx="954321" cy="954321"/>
          </a:xfrm>
          <a:prstGeom prst="rect">
            <a:avLst/>
          </a:prstGeom>
        </p:spPr>
      </p:pic>
      <p:pic>
        <p:nvPicPr>
          <p:cNvPr id="12" name="Picture 12"/>
          <p:cNvPicPr>
            <a:picLocks noChangeAspect="1"/>
          </p:cNvPicPr>
          <p:nvPr/>
        </p:nvPicPr>
        <p:blipFill>
          <a:blip r:embed="rId20" cstate="print">
            <a:extLst>
              <a:ext uri="{28A0092B-C50C-407E-A947-70E740481C1C}">
                <a14:useLocalDpi xmlns="" xmlns:a14="http://schemas.microsoft.com/office/drawing/2010/main" val="0"/>
              </a:ext>
              <a:ext uri="{96DAC541-7B7A-43D3-8B79-37D633B846F1}">
                <asvg:svgBlip xmlns="" xmlns:asvg="http://schemas.microsoft.com/office/drawing/2016/SVG/main" r:embed="rId21"/>
              </a:ext>
            </a:extLst>
          </a:blip>
          <a:srcRect/>
          <a:stretch>
            <a:fillRect/>
          </a:stretch>
        </p:blipFill>
        <p:spPr>
          <a:xfrm>
            <a:off x="8390114" y="5110788"/>
            <a:ext cx="954321" cy="954321"/>
          </a:xfrm>
          <a:prstGeom prst="rect">
            <a:avLst/>
          </a:prstGeom>
        </p:spPr>
      </p:pic>
      <p:pic>
        <p:nvPicPr>
          <p:cNvPr id="13" name="Picture 13"/>
          <p:cNvPicPr>
            <a:picLocks noChangeAspect="1"/>
          </p:cNvPicPr>
          <p:nvPr/>
        </p:nvPicPr>
        <p:blipFill>
          <a:blip r:embed="rId22" cstate="print">
            <a:extLst>
              <a:ext uri="{28A0092B-C50C-407E-A947-70E740481C1C}">
                <a14:useLocalDpi xmlns="" xmlns:a14="http://schemas.microsoft.com/office/drawing/2010/main" val="0"/>
              </a:ext>
              <a:ext uri="{96DAC541-7B7A-43D3-8B79-37D633B846F1}">
                <asvg:svgBlip xmlns="" xmlns:asvg="http://schemas.microsoft.com/office/drawing/2016/SVG/main" r:embed="rId23"/>
              </a:ext>
            </a:extLst>
          </a:blip>
          <a:srcRect/>
          <a:stretch>
            <a:fillRect/>
          </a:stretch>
        </p:blipFill>
        <p:spPr>
          <a:xfrm>
            <a:off x="4385038" y="4712369"/>
            <a:ext cx="186963" cy="88383"/>
          </a:xfrm>
          <a:prstGeom prst="rect">
            <a:avLst/>
          </a:prstGeom>
        </p:spPr>
      </p:pic>
      <p:pic>
        <p:nvPicPr>
          <p:cNvPr id="14" name="Picture 14"/>
          <p:cNvPicPr>
            <a:picLocks noChangeAspect="1"/>
          </p:cNvPicPr>
          <p:nvPr/>
        </p:nvPicPr>
        <p:blipFill>
          <a:blip r:embed="rId20" cstate="print">
            <a:extLst>
              <a:ext uri="{28A0092B-C50C-407E-A947-70E740481C1C}">
                <a14:useLocalDpi xmlns="" xmlns:a14="http://schemas.microsoft.com/office/drawing/2010/main" val="0"/>
              </a:ext>
              <a:ext uri="{96DAC541-7B7A-43D3-8B79-37D633B846F1}">
                <asvg:svgBlip xmlns="" xmlns:asvg="http://schemas.microsoft.com/office/drawing/2016/SVG/main" r:embed="rId21"/>
              </a:ext>
            </a:extLst>
          </a:blip>
          <a:srcRect/>
          <a:stretch>
            <a:fillRect/>
          </a:stretch>
        </p:blipFill>
        <p:spPr>
          <a:xfrm>
            <a:off x="6918933" y="2239671"/>
            <a:ext cx="643899" cy="643899"/>
          </a:xfrm>
          <a:prstGeom prst="rect">
            <a:avLst/>
          </a:prstGeom>
        </p:spPr>
      </p:pic>
      <p:pic>
        <p:nvPicPr>
          <p:cNvPr id="15" name="Picture 15"/>
          <p:cNvPicPr>
            <a:picLocks noChangeAspect="1"/>
          </p:cNvPicPr>
          <p:nvPr/>
        </p:nvPicPr>
        <p:blipFill>
          <a:blip r:embed="rId24" cstate="print">
            <a:extLst>
              <a:ext uri="{28A0092B-C50C-407E-A947-70E740481C1C}">
                <a14:useLocalDpi xmlns="" xmlns:a14="http://schemas.microsoft.com/office/drawing/2010/main" val="0"/>
              </a:ext>
              <a:ext uri="{96DAC541-7B7A-43D3-8B79-37D633B846F1}">
                <asvg:svgBlip xmlns="" xmlns:asvg="http://schemas.microsoft.com/office/drawing/2016/SVG/main" r:embed="rId25"/>
              </a:ext>
            </a:extLst>
          </a:blip>
          <a:srcRect/>
          <a:stretch>
            <a:fillRect/>
          </a:stretch>
        </p:blipFill>
        <p:spPr>
          <a:xfrm>
            <a:off x="8718205" y="5587949"/>
            <a:ext cx="298138" cy="140938"/>
          </a:xfrm>
          <a:prstGeom prst="rect">
            <a:avLst/>
          </a:prstGeom>
        </p:spPr>
      </p:pic>
      <p:pic>
        <p:nvPicPr>
          <p:cNvPr id="16" name="Picture 16"/>
          <p:cNvPicPr>
            <a:picLocks noChangeAspect="1"/>
          </p:cNvPicPr>
          <p:nvPr/>
        </p:nvPicPr>
        <p:blipFill>
          <a:blip r:embed="rId26" cstate="print">
            <a:extLst>
              <a:ext uri="{28A0092B-C50C-407E-A947-70E740481C1C}">
                <a14:useLocalDpi xmlns="" xmlns:a14="http://schemas.microsoft.com/office/drawing/2010/main" val="0"/>
              </a:ext>
              <a:ext uri="{96DAC541-7B7A-43D3-8B79-37D633B846F1}">
                <asvg:svgBlip xmlns="" xmlns:asvg="http://schemas.microsoft.com/office/drawing/2016/SVG/main" r:embed="rId27"/>
              </a:ext>
            </a:extLst>
          </a:blip>
          <a:srcRect/>
          <a:stretch>
            <a:fillRect/>
          </a:stretch>
        </p:blipFill>
        <p:spPr>
          <a:xfrm>
            <a:off x="37190" y="3049251"/>
            <a:ext cx="2400901" cy="3005823"/>
          </a:xfrm>
          <a:prstGeom prst="rect">
            <a:avLst/>
          </a:prstGeom>
        </p:spPr>
      </p:pic>
      <p:pic>
        <p:nvPicPr>
          <p:cNvPr id="17" name="Picture 17"/>
          <p:cNvPicPr>
            <a:picLocks noChangeAspect="1"/>
          </p:cNvPicPr>
          <p:nvPr/>
        </p:nvPicPr>
        <p:blipFill>
          <a:blip r:embed="rId28" cstate="print"/>
          <a:srcRect/>
          <a:stretch>
            <a:fillRect/>
          </a:stretch>
        </p:blipFill>
        <p:spPr>
          <a:xfrm>
            <a:off x="7398616" y="2700883"/>
            <a:ext cx="1682933" cy="3299868"/>
          </a:xfrm>
          <a:prstGeom prst="rect">
            <a:avLst/>
          </a:prstGeom>
        </p:spPr>
      </p:pic>
      <p:sp>
        <p:nvSpPr>
          <p:cNvPr id="18" name="TextBox 18"/>
          <p:cNvSpPr txBox="1"/>
          <p:nvPr/>
        </p:nvSpPr>
        <p:spPr>
          <a:xfrm>
            <a:off x="2824603" y="1888525"/>
            <a:ext cx="2997490" cy="565091"/>
          </a:xfrm>
          <a:prstGeom prst="rect">
            <a:avLst/>
          </a:prstGeom>
        </p:spPr>
        <p:txBody>
          <a:bodyPr lIns="0" tIns="0" rIns="0" bIns="0" rtlCol="0" anchor="t">
            <a:spAutoFit/>
          </a:bodyPr>
          <a:lstStyle/>
          <a:p>
            <a:pPr algn="ctr">
              <a:lnSpc>
                <a:spcPts val="4674"/>
              </a:lnSpc>
              <a:spcBef>
                <a:spcPct val="0"/>
              </a:spcBef>
            </a:pPr>
            <a:r>
              <a:rPr lang="en-US" sz="3339">
                <a:solidFill>
                  <a:srgbClr val="000000"/>
                </a:solidFill>
                <a:latin typeface="Fredoka One Italics"/>
              </a:rPr>
              <a:t>FUN FACT </a:t>
            </a:r>
          </a:p>
        </p:txBody>
      </p:sp>
      <p:sp>
        <p:nvSpPr>
          <p:cNvPr id="19" name="TextBox 19"/>
          <p:cNvSpPr txBox="1"/>
          <p:nvPr/>
        </p:nvSpPr>
        <p:spPr>
          <a:xfrm>
            <a:off x="2311320" y="3039722"/>
            <a:ext cx="4147436" cy="1161536"/>
          </a:xfrm>
          <a:prstGeom prst="rect">
            <a:avLst/>
          </a:prstGeom>
        </p:spPr>
        <p:txBody>
          <a:bodyPr lIns="0" tIns="0" rIns="0" bIns="0" rtlCol="0" anchor="t">
            <a:spAutoFit/>
          </a:bodyPr>
          <a:lstStyle/>
          <a:p>
            <a:pPr marL="353563" lvl="1" indent="-176782" algn="ctr">
              <a:lnSpc>
                <a:spcPts val="2293"/>
              </a:lnSpc>
              <a:buFont typeface="Arial"/>
              <a:buChar char="•"/>
            </a:pPr>
            <a:r>
              <a:rPr lang="en-US" sz="1638">
                <a:solidFill>
                  <a:srgbClr val="11084E"/>
                </a:solidFill>
                <a:latin typeface="Fredoka One Italics"/>
              </a:rPr>
              <a:t>MICHAEL JORDAN'S PARENTS WERE UNDER 173 CM TALL, AND THE HEIGHT OF THE LEGENDARY BASKETBALL PLAYER IS 198 CM.</a:t>
            </a:r>
          </a:p>
          <a:p>
            <a:pPr algn="ctr">
              <a:lnSpc>
                <a:spcPts val="2293"/>
              </a:lnSpc>
            </a:pPr>
            <a:endParaRPr lang="en-US" sz="1638">
              <a:solidFill>
                <a:srgbClr val="11084E"/>
              </a:solidFill>
              <a:latin typeface="Fredoka One Italics"/>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69000"/>
          </a:blip>
          <a:srcRect t="7786" b="7786"/>
          <a:stretch>
            <a:fillRect/>
          </a:stretch>
        </p:blipFill>
        <p:spPr>
          <a:xfrm>
            <a:off x="-439971" y="0"/>
            <a:ext cx="10531061" cy="6858000"/>
          </a:xfrm>
          <a:prstGeom prst="rect">
            <a:avLst/>
          </a:prstGeom>
        </p:spPr>
      </p:pic>
      <p:pic>
        <p:nvPicPr>
          <p:cNvPr id="3" name="Picture 3"/>
          <p:cNvPicPr>
            <a:picLocks noChangeAspect="1"/>
          </p:cNvPicPr>
          <p:nvPr/>
        </p:nvPicPr>
        <p:blipFill>
          <a:blip r:embed="rId3" cstate="print">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rcRect/>
          <a:stretch>
            <a:fillRect/>
          </a:stretch>
        </p:blipFill>
        <p:spPr>
          <a:xfrm>
            <a:off x="1408214" y="5110788"/>
            <a:ext cx="1259121" cy="1259121"/>
          </a:xfrm>
          <a:prstGeom prst="rect">
            <a:avLst/>
          </a:prstGeom>
        </p:spPr>
      </p:pic>
      <p:pic>
        <p:nvPicPr>
          <p:cNvPr id="4" name="Picture 4"/>
          <p:cNvPicPr>
            <a:picLocks noChangeAspect="1"/>
          </p:cNvPicPr>
          <p:nvPr/>
        </p:nvPicPr>
        <p:blipFill>
          <a:blip r:embed="rId5" cstate="print">
            <a:extLst>
              <a:ext uri="{28A0092B-C50C-407E-A947-70E740481C1C}">
                <a14:useLocalDpi xmlns="" xmlns:a14="http://schemas.microsoft.com/office/drawing/2010/main" val="0"/>
              </a:ext>
              <a:ext uri="{96DAC541-7B7A-43D3-8B79-37D633B846F1}">
                <asvg:svgBlip xmlns="" xmlns:asvg="http://schemas.microsoft.com/office/drawing/2016/SVG/main" r:embed="rId6"/>
              </a:ext>
            </a:extLst>
          </a:blip>
          <a:srcRect/>
          <a:stretch>
            <a:fillRect/>
          </a:stretch>
        </p:blipFill>
        <p:spPr>
          <a:xfrm>
            <a:off x="5608336" y="1934969"/>
            <a:ext cx="668144" cy="537021"/>
          </a:xfrm>
          <a:prstGeom prst="rect">
            <a:avLst/>
          </a:prstGeom>
        </p:spPr>
      </p:pic>
      <p:pic>
        <p:nvPicPr>
          <p:cNvPr id="5" name="Picture 5"/>
          <p:cNvPicPr>
            <a:picLocks noChangeAspect="1"/>
          </p:cNvPicPr>
          <p:nvPr/>
        </p:nvPicPr>
        <p:blipFill>
          <a:blip r:embed="rId7" cstate="print">
            <a:extLst>
              <a:ext uri="{28A0092B-C50C-407E-A947-70E740481C1C}">
                <a14:useLocalDpi xmlns="" xmlns:a14="http://schemas.microsoft.com/office/drawing/2010/main" val="0"/>
              </a:ext>
              <a:ext uri="{96DAC541-7B7A-43D3-8B79-37D633B846F1}">
                <asvg:svgBlip xmlns="" xmlns:asvg="http://schemas.microsoft.com/office/drawing/2016/SVG/main" r:embed="rId8"/>
              </a:ext>
            </a:extLst>
          </a:blip>
          <a:srcRect/>
          <a:stretch>
            <a:fillRect/>
          </a:stretch>
        </p:blipFill>
        <p:spPr>
          <a:xfrm>
            <a:off x="-439971" y="2957856"/>
            <a:ext cx="954321" cy="954321"/>
          </a:xfrm>
          <a:prstGeom prst="rect">
            <a:avLst/>
          </a:prstGeom>
        </p:spPr>
      </p:pic>
      <p:pic>
        <p:nvPicPr>
          <p:cNvPr id="6" name="Picture 6"/>
          <p:cNvPicPr>
            <a:picLocks noChangeAspect="1"/>
          </p:cNvPicPr>
          <p:nvPr/>
        </p:nvPicPr>
        <p:blipFill>
          <a:blip r:embed="rId9" cstate="print">
            <a:extLst>
              <a:ext uri="{28A0092B-C50C-407E-A947-70E740481C1C}">
                <a14:useLocalDpi xmlns="" xmlns:a14="http://schemas.microsoft.com/office/drawing/2010/main" val="0"/>
              </a:ext>
              <a:ext uri="{96DAC541-7B7A-43D3-8B79-37D633B846F1}">
                <asvg:svgBlip xmlns="" xmlns:asvg="http://schemas.microsoft.com/office/drawing/2016/SVG/main" r:embed="rId10"/>
              </a:ext>
            </a:extLst>
          </a:blip>
          <a:srcRect/>
          <a:stretch>
            <a:fillRect/>
          </a:stretch>
        </p:blipFill>
        <p:spPr>
          <a:xfrm>
            <a:off x="4094840" y="288577"/>
            <a:ext cx="954321" cy="954321"/>
          </a:xfrm>
          <a:prstGeom prst="rect">
            <a:avLst/>
          </a:prstGeom>
        </p:spPr>
      </p:pic>
      <p:pic>
        <p:nvPicPr>
          <p:cNvPr id="7" name="Picture 7"/>
          <p:cNvPicPr>
            <a:picLocks noChangeAspect="1"/>
          </p:cNvPicPr>
          <p:nvPr/>
        </p:nvPicPr>
        <p:blipFill>
          <a:blip r:embed="rId11" cstate="print">
            <a:extLst>
              <a:ext uri="{28A0092B-C50C-407E-A947-70E740481C1C}">
                <a14:useLocalDpi xmlns="" xmlns:a14="http://schemas.microsoft.com/office/drawing/2010/main" val="0"/>
              </a:ext>
              <a:ext uri="{96DAC541-7B7A-43D3-8B79-37D633B846F1}">
                <asvg:svgBlip xmlns="" xmlns:asvg="http://schemas.microsoft.com/office/drawing/2016/SVG/main" r:embed="rId12"/>
              </a:ext>
            </a:extLst>
          </a:blip>
          <a:srcRect/>
          <a:stretch>
            <a:fillRect/>
          </a:stretch>
        </p:blipFill>
        <p:spPr>
          <a:xfrm>
            <a:off x="6918933" y="5059991"/>
            <a:ext cx="422533" cy="426409"/>
          </a:xfrm>
          <a:prstGeom prst="rect">
            <a:avLst/>
          </a:prstGeom>
        </p:spPr>
      </p:pic>
      <p:pic>
        <p:nvPicPr>
          <p:cNvPr id="8" name="Picture 8"/>
          <p:cNvPicPr>
            <a:picLocks noChangeAspect="1"/>
          </p:cNvPicPr>
          <p:nvPr/>
        </p:nvPicPr>
        <p:blipFill>
          <a:blip r:embed="rId13" cstate="print">
            <a:extLst>
              <a:ext uri="{28A0092B-C50C-407E-A947-70E740481C1C}">
                <a14:useLocalDpi xmlns="" xmlns:a14="http://schemas.microsoft.com/office/drawing/2010/main" val="0"/>
              </a:ext>
              <a:ext uri="{96DAC541-7B7A-43D3-8B79-37D633B846F1}">
                <asvg:svgBlip xmlns="" xmlns:asvg="http://schemas.microsoft.com/office/drawing/2016/SVG/main" r:embed="rId14"/>
              </a:ext>
            </a:extLst>
          </a:blip>
          <a:srcRect/>
          <a:stretch>
            <a:fillRect/>
          </a:stretch>
        </p:blipFill>
        <p:spPr>
          <a:xfrm>
            <a:off x="8467408" y="3068781"/>
            <a:ext cx="954321" cy="954321"/>
          </a:xfrm>
          <a:prstGeom prst="rect">
            <a:avLst/>
          </a:prstGeom>
        </p:spPr>
      </p:pic>
      <p:pic>
        <p:nvPicPr>
          <p:cNvPr id="9" name="Picture 9"/>
          <p:cNvPicPr>
            <a:picLocks noChangeAspect="1"/>
          </p:cNvPicPr>
          <p:nvPr/>
        </p:nvPicPr>
        <p:blipFill>
          <a:blip r:embed="rId15" cstate="print">
            <a:extLst>
              <a:ext uri="{28A0092B-C50C-407E-A947-70E740481C1C}">
                <a14:useLocalDpi xmlns="" xmlns:a14="http://schemas.microsoft.com/office/drawing/2010/main" val="0"/>
              </a:ext>
              <a:ext uri="{96DAC541-7B7A-43D3-8B79-37D633B846F1}">
                <asvg:svgBlip xmlns="" xmlns:asvg="http://schemas.microsoft.com/office/drawing/2016/SVG/main" r:embed="rId16"/>
              </a:ext>
            </a:extLst>
          </a:blip>
          <a:srcRect/>
          <a:stretch>
            <a:fillRect/>
          </a:stretch>
        </p:blipFill>
        <p:spPr>
          <a:xfrm>
            <a:off x="8390114" y="5110788"/>
            <a:ext cx="954321" cy="954321"/>
          </a:xfrm>
          <a:prstGeom prst="rect">
            <a:avLst/>
          </a:prstGeom>
        </p:spPr>
      </p:pic>
      <p:pic>
        <p:nvPicPr>
          <p:cNvPr id="10" name="Picture 10"/>
          <p:cNvPicPr>
            <a:picLocks noChangeAspect="1"/>
          </p:cNvPicPr>
          <p:nvPr/>
        </p:nvPicPr>
        <p:blipFill>
          <a:blip r:embed="rId17" cstate="print">
            <a:extLst>
              <a:ext uri="{28A0092B-C50C-407E-A947-70E740481C1C}">
                <a14:useLocalDpi xmlns="" xmlns:a14="http://schemas.microsoft.com/office/drawing/2010/main" val="0"/>
              </a:ext>
              <a:ext uri="{96DAC541-7B7A-43D3-8B79-37D633B846F1}">
                <asvg:svgBlip xmlns="" xmlns:asvg="http://schemas.microsoft.com/office/drawing/2016/SVG/main" r:embed="rId18"/>
              </a:ext>
            </a:extLst>
          </a:blip>
          <a:srcRect/>
          <a:stretch>
            <a:fillRect/>
          </a:stretch>
        </p:blipFill>
        <p:spPr>
          <a:xfrm>
            <a:off x="4385038" y="4712369"/>
            <a:ext cx="186963" cy="88383"/>
          </a:xfrm>
          <a:prstGeom prst="rect">
            <a:avLst/>
          </a:prstGeom>
        </p:spPr>
      </p:pic>
      <p:pic>
        <p:nvPicPr>
          <p:cNvPr id="11" name="Picture 11"/>
          <p:cNvPicPr>
            <a:picLocks noChangeAspect="1"/>
          </p:cNvPicPr>
          <p:nvPr/>
        </p:nvPicPr>
        <p:blipFill>
          <a:blip r:embed="rId15" cstate="print">
            <a:extLst>
              <a:ext uri="{28A0092B-C50C-407E-A947-70E740481C1C}">
                <a14:useLocalDpi xmlns="" xmlns:a14="http://schemas.microsoft.com/office/drawing/2010/main" val="0"/>
              </a:ext>
              <a:ext uri="{96DAC541-7B7A-43D3-8B79-37D633B846F1}">
                <asvg:svgBlip xmlns="" xmlns:asvg="http://schemas.microsoft.com/office/drawing/2016/SVG/main" r:embed="rId16"/>
              </a:ext>
            </a:extLst>
          </a:blip>
          <a:srcRect/>
          <a:stretch>
            <a:fillRect/>
          </a:stretch>
        </p:blipFill>
        <p:spPr>
          <a:xfrm>
            <a:off x="6918933" y="2239671"/>
            <a:ext cx="643899" cy="643899"/>
          </a:xfrm>
          <a:prstGeom prst="rect">
            <a:avLst/>
          </a:prstGeom>
        </p:spPr>
      </p:pic>
      <p:pic>
        <p:nvPicPr>
          <p:cNvPr id="12" name="Picture 12"/>
          <p:cNvPicPr>
            <a:picLocks noChangeAspect="1"/>
          </p:cNvPicPr>
          <p:nvPr/>
        </p:nvPicPr>
        <p:blipFill>
          <a:blip r:embed="rId19" cstate="print">
            <a:extLst>
              <a:ext uri="{28A0092B-C50C-407E-A947-70E740481C1C}">
                <a14:useLocalDpi xmlns="" xmlns:a14="http://schemas.microsoft.com/office/drawing/2010/main" val="0"/>
              </a:ext>
              <a:ext uri="{96DAC541-7B7A-43D3-8B79-37D633B846F1}">
                <asvg:svgBlip xmlns="" xmlns:asvg="http://schemas.microsoft.com/office/drawing/2016/SVG/main" r:embed="rId20"/>
              </a:ext>
            </a:extLst>
          </a:blip>
          <a:srcRect/>
          <a:stretch>
            <a:fillRect/>
          </a:stretch>
        </p:blipFill>
        <p:spPr>
          <a:xfrm>
            <a:off x="8718205" y="5587949"/>
            <a:ext cx="298138" cy="140938"/>
          </a:xfrm>
          <a:prstGeom prst="rect">
            <a:avLst/>
          </a:prstGeom>
        </p:spPr>
      </p:pic>
      <p:pic>
        <p:nvPicPr>
          <p:cNvPr id="13" name="Picture 13"/>
          <p:cNvPicPr>
            <a:picLocks noChangeAspect="1"/>
          </p:cNvPicPr>
          <p:nvPr/>
        </p:nvPicPr>
        <p:blipFill>
          <a:blip r:embed="rId21" cstate="print"/>
          <a:srcRect/>
          <a:stretch>
            <a:fillRect/>
          </a:stretch>
        </p:blipFill>
        <p:spPr>
          <a:xfrm>
            <a:off x="5371155" y="1646345"/>
            <a:ext cx="2733606" cy="4068622"/>
          </a:xfrm>
          <a:prstGeom prst="rect">
            <a:avLst/>
          </a:prstGeom>
        </p:spPr>
      </p:pic>
      <p:pic>
        <p:nvPicPr>
          <p:cNvPr id="14" name="Picture 14"/>
          <p:cNvPicPr>
            <a:picLocks noChangeAspect="1"/>
          </p:cNvPicPr>
          <p:nvPr/>
        </p:nvPicPr>
        <p:blipFill>
          <a:blip r:embed="rId22" cstate="print"/>
          <a:srcRect/>
          <a:stretch>
            <a:fillRect/>
          </a:stretch>
        </p:blipFill>
        <p:spPr>
          <a:xfrm>
            <a:off x="1083695" y="2250524"/>
            <a:ext cx="4287460" cy="2860265"/>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52000"/>
          </a:blip>
          <a:srcRect t="7786" b="7786"/>
          <a:stretch>
            <a:fillRect/>
          </a:stretch>
        </p:blipFill>
        <p:spPr>
          <a:xfrm>
            <a:off x="-437321" y="-203232"/>
            <a:ext cx="10659428" cy="7264463"/>
          </a:xfrm>
          <a:prstGeom prst="rect">
            <a:avLst/>
          </a:prstGeom>
        </p:spPr>
      </p:pic>
      <p:pic>
        <p:nvPicPr>
          <p:cNvPr id="3" name="Picture 3"/>
          <p:cNvPicPr>
            <a:picLocks noChangeAspect="1"/>
          </p:cNvPicPr>
          <p:nvPr/>
        </p:nvPicPr>
        <p:blipFill>
          <a:blip r:embed="rId3" cstate="print">
            <a:alphaModFix amt="25000"/>
          </a:blip>
          <a:srcRect/>
          <a:stretch>
            <a:fillRect/>
          </a:stretch>
        </p:blipFill>
        <p:spPr>
          <a:xfrm>
            <a:off x="2281710" y="857250"/>
            <a:ext cx="4580582" cy="5197823"/>
          </a:xfrm>
          <a:prstGeom prst="rect">
            <a:avLst/>
          </a:prstGeom>
        </p:spPr>
      </p:pic>
      <p:pic>
        <p:nvPicPr>
          <p:cNvPr id="4" name="Picture 4"/>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4352388" y="1428750"/>
            <a:ext cx="4057650" cy="4057650"/>
          </a:xfrm>
          <a:prstGeom prst="rect">
            <a:avLst/>
          </a:prstGeom>
        </p:spPr>
      </p:pic>
      <p:pic>
        <p:nvPicPr>
          <p:cNvPr id="5" name="Picture 5"/>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rcRect/>
          <a:stretch>
            <a:fillRect/>
          </a:stretch>
        </p:blipFill>
        <p:spPr>
          <a:xfrm>
            <a:off x="7744360" y="5091271"/>
            <a:ext cx="1259121" cy="1259121"/>
          </a:xfrm>
          <a:prstGeom prst="rect">
            <a:avLst/>
          </a:prstGeom>
        </p:spPr>
      </p:pic>
      <p:pic>
        <p:nvPicPr>
          <p:cNvPr id="6" name="Picture 6"/>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rcRect/>
          <a:stretch>
            <a:fillRect/>
          </a:stretch>
        </p:blipFill>
        <p:spPr>
          <a:xfrm>
            <a:off x="6146729" y="2057871"/>
            <a:ext cx="466047" cy="364364"/>
          </a:xfrm>
          <a:prstGeom prst="rect">
            <a:avLst/>
          </a:prstGeom>
        </p:spPr>
      </p:pic>
      <p:pic>
        <p:nvPicPr>
          <p:cNvPr id="7" name="Picture 7"/>
          <p:cNvPicPr>
            <a:picLocks noChangeAspect="1"/>
          </p:cNvPicPr>
          <p:nvPr/>
        </p:nvPicPr>
        <p:blipFill>
          <a:blip r:embed="rId10" cstate="print">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a:off x="379686" y="4671907"/>
            <a:ext cx="898922" cy="384085"/>
          </a:xfrm>
          <a:prstGeom prst="rect">
            <a:avLst/>
          </a:prstGeom>
        </p:spPr>
      </p:pic>
      <p:pic>
        <p:nvPicPr>
          <p:cNvPr id="8" name="Picture 8"/>
          <p:cNvPicPr>
            <a:picLocks noChangeAspect="1"/>
          </p:cNvPicPr>
          <p:nvPr/>
        </p:nvPicPr>
        <p:blipFill>
          <a:blip r:embed="rId12" cstate="print"/>
          <a:srcRect/>
          <a:stretch>
            <a:fillRect/>
          </a:stretch>
        </p:blipFill>
        <p:spPr>
          <a:xfrm>
            <a:off x="189590" y="1371600"/>
            <a:ext cx="913455" cy="911621"/>
          </a:xfrm>
          <a:prstGeom prst="rect">
            <a:avLst/>
          </a:prstGeom>
        </p:spPr>
      </p:pic>
      <p:pic>
        <p:nvPicPr>
          <p:cNvPr id="9" name="Picture 9"/>
          <p:cNvPicPr>
            <a:picLocks noChangeAspect="1"/>
          </p:cNvPicPr>
          <p:nvPr/>
        </p:nvPicPr>
        <p:blipFill>
          <a:blip r:embed="rId13" cstate="print">
            <a:extLst>
              <a:ext uri="{28A0092B-C50C-407E-A947-70E740481C1C}">
                <a14:useLocalDpi xmlns="" xmlns:a14="http://schemas.microsoft.com/office/drawing/2010/main" val="0"/>
              </a:ext>
              <a:ext uri="{96DAC541-7B7A-43D3-8B79-37D633B846F1}">
                <asvg:svgBlip xmlns="" xmlns:asvg="http://schemas.microsoft.com/office/drawing/2016/SVG/main" r:embed="rId14"/>
              </a:ext>
            </a:extLst>
          </a:blip>
          <a:srcRect/>
          <a:stretch>
            <a:fillRect/>
          </a:stretch>
        </p:blipFill>
        <p:spPr>
          <a:xfrm>
            <a:off x="379686" y="1560816"/>
            <a:ext cx="497055" cy="497055"/>
          </a:xfrm>
          <a:prstGeom prst="rect">
            <a:avLst/>
          </a:prstGeom>
        </p:spPr>
      </p:pic>
      <p:pic>
        <p:nvPicPr>
          <p:cNvPr id="10" name="Picture 10"/>
          <p:cNvPicPr>
            <a:picLocks noChangeAspect="1"/>
          </p:cNvPicPr>
          <p:nvPr/>
        </p:nvPicPr>
        <p:blipFill>
          <a:blip r:embed="rId15" cstate="print">
            <a:extLst>
              <a:ext uri="{28A0092B-C50C-407E-A947-70E740481C1C}">
                <a14:useLocalDpi xmlns="" xmlns:a14="http://schemas.microsoft.com/office/drawing/2010/main" val="0"/>
              </a:ext>
              <a:ext uri="{96DAC541-7B7A-43D3-8B79-37D633B846F1}">
                <asvg:svgBlip xmlns="" xmlns:asvg="http://schemas.microsoft.com/office/drawing/2016/SVG/main" r:embed="rId16"/>
              </a:ext>
            </a:extLst>
          </a:blip>
          <a:srcRect/>
          <a:stretch>
            <a:fillRect/>
          </a:stretch>
        </p:blipFill>
        <p:spPr>
          <a:xfrm>
            <a:off x="6149650" y="4193269"/>
            <a:ext cx="463126" cy="463126"/>
          </a:xfrm>
          <a:prstGeom prst="rect">
            <a:avLst/>
          </a:prstGeom>
        </p:spPr>
      </p:pic>
      <p:pic>
        <p:nvPicPr>
          <p:cNvPr id="11" name="Picture 11"/>
          <p:cNvPicPr>
            <a:picLocks noChangeAspect="1"/>
          </p:cNvPicPr>
          <p:nvPr/>
        </p:nvPicPr>
        <p:blipFill>
          <a:blip r:embed="rId17" cstate="print">
            <a:extLst>
              <a:ext uri="{28A0092B-C50C-407E-A947-70E740481C1C}">
                <a14:useLocalDpi xmlns="" xmlns:a14="http://schemas.microsoft.com/office/drawing/2010/main" val="0"/>
              </a:ext>
              <a:ext uri="{96DAC541-7B7A-43D3-8B79-37D633B846F1}">
                <asvg:svgBlip xmlns="" xmlns:asvg="http://schemas.microsoft.com/office/drawing/2016/SVG/main" r:embed="rId18"/>
              </a:ext>
            </a:extLst>
          </a:blip>
          <a:srcRect/>
          <a:stretch>
            <a:fillRect/>
          </a:stretch>
        </p:blipFill>
        <p:spPr>
          <a:xfrm>
            <a:off x="7987942" y="5313008"/>
            <a:ext cx="298138" cy="140938"/>
          </a:xfrm>
          <a:prstGeom prst="rect">
            <a:avLst/>
          </a:prstGeom>
        </p:spPr>
      </p:pic>
      <p:pic>
        <p:nvPicPr>
          <p:cNvPr id="12" name="Picture 12"/>
          <p:cNvPicPr>
            <a:picLocks noChangeAspect="1"/>
          </p:cNvPicPr>
          <p:nvPr/>
        </p:nvPicPr>
        <p:blipFill>
          <a:blip r:embed="rId19" cstate="print">
            <a:extLst>
              <a:ext uri="{28A0092B-C50C-407E-A947-70E740481C1C}">
                <a14:useLocalDpi xmlns="" xmlns:a14="http://schemas.microsoft.com/office/drawing/2010/main" val="0"/>
              </a:ext>
              <a:ext uri="{96DAC541-7B7A-43D3-8B79-37D633B846F1}">
                <asvg:svgBlip xmlns="" xmlns:asvg="http://schemas.microsoft.com/office/drawing/2016/SVG/main" r:embed="rId20"/>
              </a:ext>
            </a:extLst>
          </a:blip>
          <a:srcRect/>
          <a:stretch>
            <a:fillRect/>
          </a:stretch>
        </p:blipFill>
        <p:spPr>
          <a:xfrm>
            <a:off x="2144163" y="2057871"/>
            <a:ext cx="1167107" cy="2057400"/>
          </a:xfrm>
          <a:prstGeom prst="rect">
            <a:avLst/>
          </a:prstGeom>
        </p:spPr>
      </p:pic>
      <p:pic>
        <p:nvPicPr>
          <p:cNvPr id="13" name="Picture 13"/>
          <p:cNvPicPr>
            <a:picLocks noChangeAspect="1"/>
          </p:cNvPicPr>
          <p:nvPr/>
        </p:nvPicPr>
        <p:blipFill>
          <a:blip r:embed="rId21" cstate="print">
            <a:extLst>
              <a:ext uri="{28A0092B-C50C-407E-A947-70E740481C1C}">
                <a14:useLocalDpi xmlns="" xmlns:a14="http://schemas.microsoft.com/office/drawing/2010/main" val="0"/>
              </a:ext>
              <a:ext uri="{96DAC541-7B7A-43D3-8B79-37D633B846F1}">
                <asvg:svgBlip xmlns="" xmlns:asvg="http://schemas.microsoft.com/office/drawing/2016/SVG/main" r:embed="rId22"/>
              </a:ext>
            </a:extLst>
          </a:blip>
          <a:srcRect/>
          <a:stretch>
            <a:fillRect/>
          </a:stretch>
        </p:blipFill>
        <p:spPr>
          <a:xfrm>
            <a:off x="2466715" y="3312039"/>
            <a:ext cx="2702570" cy="2688711"/>
          </a:xfrm>
          <a:prstGeom prst="rect">
            <a:avLst/>
          </a:prstGeom>
        </p:spPr>
      </p:pic>
      <p:sp>
        <p:nvSpPr>
          <p:cNvPr id="14" name="TextBox 14"/>
          <p:cNvSpPr txBox="1"/>
          <p:nvPr/>
        </p:nvSpPr>
        <p:spPr>
          <a:xfrm>
            <a:off x="7987942" y="5484614"/>
            <a:ext cx="844192" cy="143950"/>
          </a:xfrm>
          <a:prstGeom prst="rect">
            <a:avLst/>
          </a:prstGeom>
        </p:spPr>
        <p:txBody>
          <a:bodyPr lIns="0" tIns="0" rIns="0" bIns="0" rtlCol="0" anchor="t">
            <a:spAutoFit/>
          </a:bodyPr>
          <a:lstStyle/>
          <a:p>
            <a:pPr>
              <a:lnSpc>
                <a:spcPts val="1179"/>
              </a:lnSpc>
              <a:spcBef>
                <a:spcPct val="0"/>
              </a:spcBef>
            </a:pPr>
            <a:r>
              <a:rPr lang="en-US" sz="842">
                <a:solidFill>
                  <a:srgbClr val="FFFFFF"/>
                </a:solidFill>
                <a:latin typeface="Jingleberry Italics"/>
              </a:rPr>
              <a:t>Created by:</a:t>
            </a:r>
          </a:p>
        </p:txBody>
      </p:sp>
      <p:sp>
        <p:nvSpPr>
          <p:cNvPr id="15" name="TextBox 15"/>
          <p:cNvSpPr txBox="1"/>
          <p:nvPr/>
        </p:nvSpPr>
        <p:spPr>
          <a:xfrm>
            <a:off x="7987942" y="5598194"/>
            <a:ext cx="1015539" cy="170175"/>
          </a:xfrm>
          <a:prstGeom prst="rect">
            <a:avLst/>
          </a:prstGeom>
        </p:spPr>
        <p:txBody>
          <a:bodyPr lIns="0" tIns="0" rIns="0" bIns="0" rtlCol="0" anchor="t">
            <a:spAutoFit/>
          </a:bodyPr>
          <a:lstStyle/>
          <a:p>
            <a:pPr>
              <a:lnSpc>
                <a:spcPts val="1418"/>
              </a:lnSpc>
              <a:spcBef>
                <a:spcPct val="0"/>
              </a:spcBef>
            </a:pPr>
            <a:r>
              <a:rPr lang="en-US" sz="1013">
                <a:solidFill>
                  <a:srgbClr val="FFFFFF"/>
                </a:solidFill>
                <a:latin typeface="Jingleberry"/>
              </a:rPr>
              <a:t>Yana Fits</a:t>
            </a:r>
          </a:p>
        </p:txBody>
      </p:sp>
      <p:sp>
        <p:nvSpPr>
          <p:cNvPr id="16" name="TextBox 16"/>
          <p:cNvSpPr txBox="1"/>
          <p:nvPr/>
        </p:nvSpPr>
        <p:spPr>
          <a:xfrm>
            <a:off x="4352388" y="3250127"/>
            <a:ext cx="4119712" cy="515013"/>
          </a:xfrm>
          <a:prstGeom prst="rect">
            <a:avLst/>
          </a:prstGeom>
        </p:spPr>
        <p:txBody>
          <a:bodyPr lIns="0" tIns="0" rIns="0" bIns="0" rtlCol="0" anchor="t">
            <a:spAutoFit/>
          </a:bodyPr>
          <a:lstStyle/>
          <a:p>
            <a:pPr algn="ctr">
              <a:lnSpc>
                <a:spcPts val="4402"/>
              </a:lnSpc>
              <a:spcBef>
                <a:spcPct val="0"/>
              </a:spcBef>
            </a:pPr>
            <a:r>
              <a:rPr lang="en-US" sz="3144">
                <a:solidFill>
                  <a:srgbClr val="1A1A1A"/>
                </a:solidFill>
                <a:latin typeface="Fredoka One"/>
              </a:rPr>
              <a:t>SNOWBOARDING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69000"/>
          </a:blip>
          <a:srcRect t="7786" b="7786"/>
          <a:stretch>
            <a:fillRect/>
          </a:stretch>
        </p:blipFill>
        <p:spPr>
          <a:xfrm>
            <a:off x="-35134" y="-28404"/>
            <a:ext cx="9324908" cy="6886404"/>
          </a:xfrm>
          <a:prstGeom prst="rect">
            <a:avLst/>
          </a:prstGeom>
        </p:spPr>
      </p:pic>
      <p:pic>
        <p:nvPicPr>
          <p:cNvPr id="3" name="Picture 3"/>
          <p:cNvPicPr>
            <a:picLocks noChangeAspect="1"/>
          </p:cNvPicPr>
          <p:nvPr/>
        </p:nvPicPr>
        <p:blipFill>
          <a:blip r:embed="rId3" cstate="print">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402157" y="542642"/>
            <a:ext cx="2076171" cy="2076171"/>
          </a:xfrm>
          <a:prstGeom prst="rect">
            <a:avLst/>
          </a:prstGeom>
        </p:spPr>
      </p:pic>
      <p:grpSp>
        <p:nvGrpSpPr>
          <p:cNvPr id="4" name="Group 4"/>
          <p:cNvGrpSpPr/>
          <p:nvPr/>
        </p:nvGrpSpPr>
        <p:grpSpPr>
          <a:xfrm>
            <a:off x="5104227" y="1496171"/>
            <a:ext cx="2988707" cy="4017518"/>
            <a:chOff x="0" y="0"/>
            <a:chExt cx="1574298" cy="2116223"/>
          </a:xfrm>
        </p:grpSpPr>
        <p:sp>
          <p:nvSpPr>
            <p:cNvPr id="5" name="Freeform 5"/>
            <p:cNvSpPr/>
            <p:nvPr/>
          </p:nvSpPr>
          <p:spPr>
            <a:xfrm>
              <a:off x="0" y="0"/>
              <a:ext cx="1574298" cy="2116223"/>
            </a:xfrm>
            <a:custGeom>
              <a:avLst/>
              <a:gdLst/>
              <a:ahLst/>
              <a:cxnLst/>
              <a:rect l="l" t="t" r="r" b="b"/>
              <a:pathLst>
                <a:path w="1574298" h="2116223">
                  <a:moveTo>
                    <a:pt x="25904" y="0"/>
                  </a:moveTo>
                  <a:lnTo>
                    <a:pt x="1548394" y="0"/>
                  </a:lnTo>
                  <a:cubicBezTo>
                    <a:pt x="1555264" y="0"/>
                    <a:pt x="1561853" y="2729"/>
                    <a:pt x="1566711" y="7587"/>
                  </a:cubicBezTo>
                  <a:cubicBezTo>
                    <a:pt x="1571569" y="12445"/>
                    <a:pt x="1574298" y="19034"/>
                    <a:pt x="1574298" y="25904"/>
                  </a:cubicBezTo>
                  <a:lnTo>
                    <a:pt x="1574298" y="2090319"/>
                  </a:lnTo>
                  <a:cubicBezTo>
                    <a:pt x="1574298" y="2097189"/>
                    <a:pt x="1571569" y="2103778"/>
                    <a:pt x="1566711" y="2108636"/>
                  </a:cubicBezTo>
                  <a:cubicBezTo>
                    <a:pt x="1561853" y="2113494"/>
                    <a:pt x="1555264" y="2116223"/>
                    <a:pt x="1548394" y="2116223"/>
                  </a:cubicBezTo>
                  <a:lnTo>
                    <a:pt x="25904" y="2116223"/>
                  </a:lnTo>
                  <a:cubicBezTo>
                    <a:pt x="19034" y="2116223"/>
                    <a:pt x="12445" y="2113494"/>
                    <a:pt x="7587" y="2108636"/>
                  </a:cubicBezTo>
                  <a:cubicBezTo>
                    <a:pt x="2729" y="2103778"/>
                    <a:pt x="0" y="2097189"/>
                    <a:pt x="0" y="2090319"/>
                  </a:cubicBezTo>
                  <a:lnTo>
                    <a:pt x="0" y="25904"/>
                  </a:lnTo>
                  <a:cubicBezTo>
                    <a:pt x="0" y="19034"/>
                    <a:pt x="2729" y="12445"/>
                    <a:pt x="7587" y="7587"/>
                  </a:cubicBezTo>
                  <a:cubicBezTo>
                    <a:pt x="12445" y="2729"/>
                    <a:pt x="19034" y="0"/>
                    <a:pt x="25904" y="0"/>
                  </a:cubicBezTo>
                  <a:close/>
                </a:path>
              </a:pathLst>
            </a:custGeom>
            <a:solidFill>
              <a:srgbClr val="FFFFFF"/>
            </a:solidFill>
          </p:spPr>
        </p:sp>
        <p:sp>
          <p:nvSpPr>
            <p:cNvPr id="6" name="TextBox 6"/>
            <p:cNvSpPr txBox="1"/>
            <p:nvPr/>
          </p:nvSpPr>
          <p:spPr>
            <a:xfrm>
              <a:off x="0" y="-57150"/>
              <a:ext cx="812800" cy="869950"/>
            </a:xfrm>
            <a:prstGeom prst="rect">
              <a:avLst/>
            </a:prstGeom>
          </p:spPr>
          <p:txBody>
            <a:bodyPr lIns="25400" tIns="25400" rIns="25400" bIns="25400" rtlCol="0" anchor="ctr"/>
            <a:lstStyle/>
            <a:p>
              <a:pPr algn="ctr">
                <a:lnSpc>
                  <a:spcPts val="1179"/>
                </a:lnSpc>
              </a:pPr>
              <a:endParaRPr sz="900"/>
            </a:p>
          </p:txBody>
        </p:sp>
      </p:grpSp>
      <p:pic>
        <p:nvPicPr>
          <p:cNvPr id="7" name="Picture 7"/>
          <p:cNvPicPr>
            <a:picLocks noChangeAspect="1"/>
          </p:cNvPicPr>
          <p:nvPr/>
        </p:nvPicPr>
        <p:blipFill>
          <a:blip r:embed="rId5" cstate="print">
            <a:extLst>
              <a:ext uri="{28A0092B-C50C-407E-A947-70E740481C1C}">
                <a14:useLocalDpi xmlns="" xmlns:a14="http://schemas.microsoft.com/office/drawing/2010/main" val="0"/>
              </a:ext>
              <a:ext uri="{96DAC541-7B7A-43D3-8B79-37D633B846F1}">
                <asvg:svgBlip xmlns="" xmlns:asvg="http://schemas.microsoft.com/office/drawing/2016/SVG/main" r:embed="rId6"/>
              </a:ext>
            </a:extLst>
          </a:blip>
          <a:srcRect/>
          <a:stretch>
            <a:fillRect/>
          </a:stretch>
        </p:blipFill>
        <p:spPr>
          <a:xfrm>
            <a:off x="281386" y="3187458"/>
            <a:ext cx="241543" cy="241543"/>
          </a:xfrm>
          <a:prstGeom prst="rect">
            <a:avLst/>
          </a:prstGeom>
        </p:spPr>
      </p:pic>
      <p:pic>
        <p:nvPicPr>
          <p:cNvPr id="8" name="Picture 8"/>
          <p:cNvPicPr>
            <a:picLocks noChangeAspect="1"/>
          </p:cNvPicPr>
          <p:nvPr/>
        </p:nvPicPr>
        <p:blipFill>
          <a:blip r:embed="rId7" cstate="print">
            <a:extLst>
              <a:ext uri="{28A0092B-C50C-407E-A947-70E740481C1C}">
                <a14:useLocalDpi xmlns="" xmlns:a14="http://schemas.microsoft.com/office/drawing/2010/main" val="0"/>
              </a:ext>
              <a:ext uri="{96DAC541-7B7A-43D3-8B79-37D633B846F1}">
                <asvg:svgBlip xmlns="" xmlns:asvg="http://schemas.microsoft.com/office/drawing/2016/SVG/main" r:embed="rId8"/>
              </a:ext>
            </a:extLst>
          </a:blip>
          <a:srcRect/>
          <a:stretch>
            <a:fillRect/>
          </a:stretch>
        </p:blipFill>
        <p:spPr>
          <a:xfrm>
            <a:off x="690190" y="5282125"/>
            <a:ext cx="497279" cy="501841"/>
          </a:xfrm>
          <a:prstGeom prst="rect">
            <a:avLst/>
          </a:prstGeom>
        </p:spPr>
      </p:pic>
      <p:pic>
        <p:nvPicPr>
          <p:cNvPr id="9" name="Picture 9"/>
          <p:cNvPicPr>
            <a:picLocks noChangeAspect="1"/>
          </p:cNvPicPr>
          <p:nvPr/>
        </p:nvPicPr>
        <p:blipFill>
          <a:blip r:embed="rId9" cstate="print"/>
          <a:srcRect l="27569" t="2458" r="23646"/>
          <a:stretch>
            <a:fillRect/>
          </a:stretch>
        </p:blipFill>
        <p:spPr>
          <a:xfrm>
            <a:off x="5150215" y="1593171"/>
            <a:ext cx="2942719" cy="3920517"/>
          </a:xfrm>
          <a:prstGeom prst="rect">
            <a:avLst/>
          </a:prstGeom>
        </p:spPr>
      </p:pic>
      <p:pic>
        <p:nvPicPr>
          <p:cNvPr id="10" name="Picture 10"/>
          <p:cNvPicPr>
            <a:picLocks noChangeAspect="1"/>
          </p:cNvPicPr>
          <p:nvPr/>
        </p:nvPicPr>
        <p:blipFill>
          <a:blip r:embed="rId10" cstate="print">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a:off x="5104227" y="1371600"/>
            <a:ext cx="3046721" cy="4178795"/>
          </a:xfrm>
          <a:prstGeom prst="rect">
            <a:avLst/>
          </a:prstGeom>
        </p:spPr>
      </p:pic>
      <p:pic>
        <p:nvPicPr>
          <p:cNvPr id="11" name="Picture 11"/>
          <p:cNvPicPr>
            <a:picLocks noChangeAspect="1"/>
          </p:cNvPicPr>
          <p:nvPr/>
        </p:nvPicPr>
        <p:blipFill>
          <a:blip r:embed="rId12" cstate="print">
            <a:extLst>
              <a:ext uri="{28A0092B-C50C-407E-A947-70E740481C1C}">
                <a14:useLocalDpi xmlns="" xmlns:a14="http://schemas.microsoft.com/office/drawing/2010/main" val="0"/>
              </a:ext>
              <a:ext uri="{96DAC541-7B7A-43D3-8B79-37D633B846F1}">
                <asvg:svgBlip xmlns="" xmlns:asvg="http://schemas.microsoft.com/office/drawing/2016/SVG/main" r:embed="rId13"/>
              </a:ext>
            </a:extLst>
          </a:blip>
          <a:srcRect/>
          <a:stretch>
            <a:fillRect/>
          </a:stretch>
        </p:blipFill>
        <p:spPr>
          <a:xfrm>
            <a:off x="7952230" y="5050563"/>
            <a:ext cx="463126" cy="463126"/>
          </a:xfrm>
          <a:prstGeom prst="rect">
            <a:avLst/>
          </a:prstGeom>
        </p:spPr>
      </p:pic>
      <p:pic>
        <p:nvPicPr>
          <p:cNvPr id="12" name="Picture 12"/>
          <p:cNvPicPr>
            <a:picLocks noChangeAspect="1"/>
          </p:cNvPicPr>
          <p:nvPr/>
        </p:nvPicPr>
        <p:blipFill>
          <a:blip r:embed="rId14" cstate="print">
            <a:extLst>
              <a:ext uri="{28A0092B-C50C-407E-A947-70E740481C1C}">
                <a14:useLocalDpi xmlns="" xmlns:a14="http://schemas.microsoft.com/office/drawing/2010/main" val="0"/>
              </a:ext>
              <a:ext uri="{96DAC541-7B7A-43D3-8B79-37D633B846F1}">
                <asvg:svgBlip xmlns="" xmlns:asvg="http://schemas.microsoft.com/office/drawing/2016/SVG/main" r:embed="rId15"/>
              </a:ext>
            </a:extLst>
          </a:blip>
          <a:srcRect/>
          <a:stretch>
            <a:fillRect/>
          </a:stretch>
        </p:blipFill>
        <p:spPr>
          <a:xfrm>
            <a:off x="4572000" y="1866032"/>
            <a:ext cx="677314" cy="677314"/>
          </a:xfrm>
          <a:prstGeom prst="rect">
            <a:avLst/>
          </a:prstGeom>
        </p:spPr>
      </p:pic>
      <p:pic>
        <p:nvPicPr>
          <p:cNvPr id="13" name="Picture 13"/>
          <p:cNvPicPr>
            <a:picLocks noChangeAspect="1"/>
          </p:cNvPicPr>
          <p:nvPr/>
        </p:nvPicPr>
        <p:blipFill>
          <a:blip r:embed="rId16" cstate="print">
            <a:extLst>
              <a:ext uri="{28A0092B-C50C-407E-A947-70E740481C1C}">
                <a14:useLocalDpi xmlns="" xmlns:a14="http://schemas.microsoft.com/office/drawing/2010/main" val="0"/>
              </a:ext>
              <a:ext uri="{96DAC541-7B7A-43D3-8B79-37D633B846F1}">
                <asvg:svgBlip xmlns="" xmlns:asvg="http://schemas.microsoft.com/office/drawing/2016/SVG/main" r:embed="rId17"/>
              </a:ext>
            </a:extLst>
          </a:blip>
          <a:srcRect/>
          <a:stretch>
            <a:fillRect/>
          </a:stretch>
        </p:blipFill>
        <p:spPr>
          <a:xfrm>
            <a:off x="4761588" y="2134220"/>
            <a:ext cx="298138" cy="140938"/>
          </a:xfrm>
          <a:prstGeom prst="rect">
            <a:avLst/>
          </a:prstGeom>
        </p:spPr>
      </p:pic>
      <p:sp>
        <p:nvSpPr>
          <p:cNvPr id="14" name="TextBox 14"/>
          <p:cNvSpPr txBox="1"/>
          <p:nvPr/>
        </p:nvSpPr>
        <p:spPr>
          <a:xfrm>
            <a:off x="281386" y="1530995"/>
            <a:ext cx="2386923" cy="290016"/>
          </a:xfrm>
          <a:prstGeom prst="rect">
            <a:avLst/>
          </a:prstGeom>
        </p:spPr>
        <p:txBody>
          <a:bodyPr lIns="0" tIns="0" rIns="0" bIns="0" rtlCol="0" anchor="t">
            <a:spAutoFit/>
          </a:bodyPr>
          <a:lstStyle/>
          <a:p>
            <a:pPr algn="ctr">
              <a:lnSpc>
                <a:spcPts val="2448"/>
              </a:lnSpc>
              <a:spcBef>
                <a:spcPct val="0"/>
              </a:spcBef>
            </a:pPr>
            <a:r>
              <a:rPr lang="en-US" sz="1749">
                <a:solidFill>
                  <a:srgbClr val="000000"/>
                </a:solidFill>
                <a:latin typeface="Fredoka One Italics"/>
              </a:rPr>
              <a:t>SNOWBOARDING </a:t>
            </a:r>
          </a:p>
        </p:txBody>
      </p:sp>
      <p:sp>
        <p:nvSpPr>
          <p:cNvPr id="15" name="TextBox 15"/>
          <p:cNvSpPr txBox="1"/>
          <p:nvPr/>
        </p:nvSpPr>
        <p:spPr>
          <a:xfrm>
            <a:off x="578790" y="4265278"/>
            <a:ext cx="4331868" cy="757323"/>
          </a:xfrm>
          <a:prstGeom prst="rect">
            <a:avLst/>
          </a:prstGeom>
        </p:spPr>
        <p:txBody>
          <a:bodyPr lIns="0" tIns="0" rIns="0" bIns="0" rtlCol="0" anchor="t">
            <a:spAutoFit/>
          </a:bodyPr>
          <a:lstStyle/>
          <a:p>
            <a:pPr algn="ctr">
              <a:lnSpc>
                <a:spcPts val="1489"/>
              </a:lnSpc>
              <a:spcBef>
                <a:spcPct val="0"/>
              </a:spcBef>
            </a:pPr>
            <a:r>
              <a:rPr lang="en-US" sz="1063">
                <a:solidFill>
                  <a:srgbClr val="1A1A1A"/>
                </a:solidFill>
                <a:latin typeface="Fredoka One Italics"/>
              </a:rPr>
              <a:t>SHAUN WHITE IS AN AMAZING THREE-TIME OLYMPIC GOLD MEDALIST AND ALSO HOLDS THE RECORD FOR THE MOST X GAMES GOLD MEDAL HOLDER BY A SNOWBOARDER. HE HAS ALSO WON THE EXCELLENCE IN SPORTS PERFORMANCE YEARLY AWARD (ESPY AWARD).</a:t>
            </a:r>
          </a:p>
        </p:txBody>
      </p:sp>
      <p:sp>
        <p:nvSpPr>
          <p:cNvPr id="16" name="TextBox 16"/>
          <p:cNvSpPr txBox="1"/>
          <p:nvPr/>
        </p:nvSpPr>
        <p:spPr>
          <a:xfrm>
            <a:off x="1103991" y="2452859"/>
            <a:ext cx="3262722" cy="1740220"/>
          </a:xfrm>
          <a:prstGeom prst="rect">
            <a:avLst/>
          </a:prstGeom>
        </p:spPr>
        <p:txBody>
          <a:bodyPr lIns="0" tIns="0" rIns="0" bIns="0" rtlCol="0" anchor="t">
            <a:spAutoFit/>
          </a:bodyPr>
          <a:lstStyle/>
          <a:p>
            <a:pPr algn="ctr">
              <a:lnSpc>
                <a:spcPts val="7000"/>
              </a:lnSpc>
              <a:spcBef>
                <a:spcPct val="0"/>
              </a:spcBef>
            </a:pPr>
            <a:r>
              <a:rPr lang="en-US" sz="5000">
                <a:solidFill>
                  <a:srgbClr val="FFFFFF"/>
                </a:solidFill>
                <a:latin typeface="Fredoka One Italics"/>
              </a:rPr>
              <a:t>SHAUN WHITE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69000"/>
          </a:blip>
          <a:srcRect t="7786" b="7786"/>
          <a:stretch>
            <a:fillRect/>
          </a:stretch>
        </p:blipFill>
        <p:spPr>
          <a:xfrm>
            <a:off x="-103495" y="-29128"/>
            <a:ext cx="10305311" cy="6970578"/>
          </a:xfrm>
          <a:prstGeom prst="rect">
            <a:avLst/>
          </a:prstGeom>
        </p:spPr>
      </p:pic>
      <p:pic>
        <p:nvPicPr>
          <p:cNvPr id="3" name="Picture 3"/>
          <p:cNvPicPr>
            <a:picLocks noChangeAspect="1"/>
          </p:cNvPicPr>
          <p:nvPr/>
        </p:nvPicPr>
        <p:blipFill>
          <a:blip r:embed="rId3" cstate="print">
            <a:alphaModFix amt="25000"/>
          </a:blip>
          <a:srcRect/>
          <a:stretch>
            <a:fillRect/>
          </a:stretch>
        </p:blipFill>
        <p:spPr>
          <a:xfrm>
            <a:off x="2281710" y="857250"/>
            <a:ext cx="4580582" cy="5197823"/>
          </a:xfrm>
          <a:prstGeom prst="rect">
            <a:avLst/>
          </a:prstGeom>
        </p:spPr>
      </p:pic>
      <p:pic>
        <p:nvPicPr>
          <p:cNvPr id="4" name="Picture 4"/>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1408214" y="5110788"/>
            <a:ext cx="1259121" cy="1259121"/>
          </a:xfrm>
          <a:prstGeom prst="rect">
            <a:avLst/>
          </a:prstGeom>
        </p:spPr>
      </p:pic>
      <p:pic>
        <p:nvPicPr>
          <p:cNvPr id="5" name="Picture 5"/>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rcRect/>
          <a:stretch>
            <a:fillRect/>
          </a:stretch>
        </p:blipFill>
        <p:spPr>
          <a:xfrm>
            <a:off x="1917548" y="1499048"/>
            <a:ext cx="5212651" cy="3914227"/>
          </a:xfrm>
          <a:prstGeom prst="rect">
            <a:avLst/>
          </a:prstGeom>
        </p:spPr>
      </p:pic>
      <p:pic>
        <p:nvPicPr>
          <p:cNvPr id="6" name="Picture 6"/>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rcRect/>
          <a:stretch>
            <a:fillRect/>
          </a:stretch>
        </p:blipFill>
        <p:spPr>
          <a:xfrm>
            <a:off x="2133600" y="1714624"/>
            <a:ext cx="533735" cy="235814"/>
          </a:xfrm>
          <a:prstGeom prst="rect">
            <a:avLst/>
          </a:prstGeom>
        </p:spPr>
      </p:pic>
      <p:pic>
        <p:nvPicPr>
          <p:cNvPr id="7" name="Picture 7"/>
          <p:cNvPicPr>
            <a:picLocks noChangeAspect="1"/>
          </p:cNvPicPr>
          <p:nvPr/>
        </p:nvPicPr>
        <p:blipFill>
          <a:blip r:embed="rId10" cstate="print">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a:off x="5608336" y="1934969"/>
            <a:ext cx="668144" cy="537021"/>
          </a:xfrm>
          <a:prstGeom prst="rect">
            <a:avLst/>
          </a:prstGeom>
        </p:spPr>
      </p:pic>
      <p:pic>
        <p:nvPicPr>
          <p:cNvPr id="8" name="Picture 8"/>
          <p:cNvPicPr>
            <a:picLocks noChangeAspect="1"/>
          </p:cNvPicPr>
          <p:nvPr/>
        </p:nvPicPr>
        <p:blipFill>
          <a:blip r:embed="rId12" cstate="print">
            <a:extLst>
              <a:ext uri="{28A0092B-C50C-407E-A947-70E740481C1C}">
                <a14:useLocalDpi xmlns="" xmlns:a14="http://schemas.microsoft.com/office/drawing/2010/main" val="0"/>
              </a:ext>
              <a:ext uri="{96DAC541-7B7A-43D3-8B79-37D633B846F1}">
                <asvg:svgBlip xmlns="" xmlns:asvg="http://schemas.microsoft.com/office/drawing/2016/SVG/main" r:embed="rId13"/>
              </a:ext>
            </a:extLst>
          </a:blip>
          <a:srcRect/>
          <a:stretch>
            <a:fillRect/>
          </a:stretch>
        </p:blipFill>
        <p:spPr>
          <a:xfrm>
            <a:off x="-439971" y="2957856"/>
            <a:ext cx="954321" cy="954321"/>
          </a:xfrm>
          <a:prstGeom prst="rect">
            <a:avLst/>
          </a:prstGeom>
        </p:spPr>
      </p:pic>
      <p:pic>
        <p:nvPicPr>
          <p:cNvPr id="9" name="Picture 9"/>
          <p:cNvPicPr>
            <a:picLocks noChangeAspect="1"/>
          </p:cNvPicPr>
          <p:nvPr/>
        </p:nvPicPr>
        <p:blipFill>
          <a:blip r:embed="rId14" cstate="print">
            <a:extLst>
              <a:ext uri="{28A0092B-C50C-407E-A947-70E740481C1C}">
                <a14:useLocalDpi xmlns="" xmlns:a14="http://schemas.microsoft.com/office/drawing/2010/main" val="0"/>
              </a:ext>
              <a:ext uri="{96DAC541-7B7A-43D3-8B79-37D633B846F1}">
                <asvg:svgBlip xmlns="" xmlns:asvg="http://schemas.microsoft.com/office/drawing/2016/SVG/main" r:embed="rId15"/>
              </a:ext>
            </a:extLst>
          </a:blip>
          <a:srcRect/>
          <a:stretch>
            <a:fillRect/>
          </a:stretch>
        </p:blipFill>
        <p:spPr>
          <a:xfrm>
            <a:off x="4094840" y="288577"/>
            <a:ext cx="954321" cy="954321"/>
          </a:xfrm>
          <a:prstGeom prst="rect">
            <a:avLst/>
          </a:prstGeom>
        </p:spPr>
      </p:pic>
      <p:pic>
        <p:nvPicPr>
          <p:cNvPr id="10" name="Picture 10"/>
          <p:cNvPicPr>
            <a:picLocks noChangeAspect="1"/>
          </p:cNvPicPr>
          <p:nvPr/>
        </p:nvPicPr>
        <p:blipFill>
          <a:blip r:embed="rId16" cstate="print">
            <a:extLst>
              <a:ext uri="{28A0092B-C50C-407E-A947-70E740481C1C}">
                <a14:useLocalDpi xmlns="" xmlns:a14="http://schemas.microsoft.com/office/drawing/2010/main" val="0"/>
              </a:ext>
              <a:ext uri="{96DAC541-7B7A-43D3-8B79-37D633B846F1}">
                <asvg:svgBlip xmlns="" xmlns:asvg="http://schemas.microsoft.com/office/drawing/2016/SVG/main" r:embed="rId17"/>
              </a:ext>
            </a:extLst>
          </a:blip>
          <a:srcRect/>
          <a:stretch>
            <a:fillRect/>
          </a:stretch>
        </p:blipFill>
        <p:spPr>
          <a:xfrm>
            <a:off x="6918933" y="5059991"/>
            <a:ext cx="422533" cy="426409"/>
          </a:xfrm>
          <a:prstGeom prst="rect">
            <a:avLst/>
          </a:prstGeom>
        </p:spPr>
      </p:pic>
      <p:pic>
        <p:nvPicPr>
          <p:cNvPr id="11" name="Picture 11"/>
          <p:cNvPicPr>
            <a:picLocks noChangeAspect="1"/>
          </p:cNvPicPr>
          <p:nvPr/>
        </p:nvPicPr>
        <p:blipFill>
          <a:blip r:embed="rId18" cstate="print">
            <a:extLst>
              <a:ext uri="{28A0092B-C50C-407E-A947-70E740481C1C}">
                <a14:useLocalDpi xmlns="" xmlns:a14="http://schemas.microsoft.com/office/drawing/2010/main" val="0"/>
              </a:ext>
              <a:ext uri="{96DAC541-7B7A-43D3-8B79-37D633B846F1}">
                <asvg:svgBlip xmlns="" xmlns:asvg="http://schemas.microsoft.com/office/drawing/2016/SVG/main" r:embed="rId19"/>
              </a:ext>
            </a:extLst>
          </a:blip>
          <a:srcRect/>
          <a:stretch>
            <a:fillRect/>
          </a:stretch>
        </p:blipFill>
        <p:spPr>
          <a:xfrm>
            <a:off x="8467408" y="3068781"/>
            <a:ext cx="954321" cy="954321"/>
          </a:xfrm>
          <a:prstGeom prst="rect">
            <a:avLst/>
          </a:prstGeom>
        </p:spPr>
      </p:pic>
      <p:pic>
        <p:nvPicPr>
          <p:cNvPr id="12" name="Picture 12"/>
          <p:cNvPicPr>
            <a:picLocks noChangeAspect="1"/>
          </p:cNvPicPr>
          <p:nvPr/>
        </p:nvPicPr>
        <p:blipFill>
          <a:blip r:embed="rId20" cstate="print">
            <a:extLst>
              <a:ext uri="{28A0092B-C50C-407E-A947-70E740481C1C}">
                <a14:useLocalDpi xmlns="" xmlns:a14="http://schemas.microsoft.com/office/drawing/2010/main" val="0"/>
              </a:ext>
              <a:ext uri="{96DAC541-7B7A-43D3-8B79-37D633B846F1}">
                <asvg:svgBlip xmlns="" xmlns:asvg="http://schemas.microsoft.com/office/drawing/2016/SVG/main" r:embed="rId21"/>
              </a:ext>
            </a:extLst>
          </a:blip>
          <a:srcRect/>
          <a:stretch>
            <a:fillRect/>
          </a:stretch>
        </p:blipFill>
        <p:spPr>
          <a:xfrm>
            <a:off x="8390114" y="5110788"/>
            <a:ext cx="954321" cy="954321"/>
          </a:xfrm>
          <a:prstGeom prst="rect">
            <a:avLst/>
          </a:prstGeom>
        </p:spPr>
      </p:pic>
      <p:pic>
        <p:nvPicPr>
          <p:cNvPr id="13" name="Picture 13"/>
          <p:cNvPicPr>
            <a:picLocks noChangeAspect="1"/>
          </p:cNvPicPr>
          <p:nvPr/>
        </p:nvPicPr>
        <p:blipFill>
          <a:blip r:embed="rId22" cstate="print">
            <a:extLst>
              <a:ext uri="{28A0092B-C50C-407E-A947-70E740481C1C}">
                <a14:useLocalDpi xmlns="" xmlns:a14="http://schemas.microsoft.com/office/drawing/2010/main" val="0"/>
              </a:ext>
              <a:ext uri="{96DAC541-7B7A-43D3-8B79-37D633B846F1}">
                <asvg:svgBlip xmlns="" xmlns:asvg="http://schemas.microsoft.com/office/drawing/2016/SVG/main" r:embed="rId23"/>
              </a:ext>
            </a:extLst>
          </a:blip>
          <a:srcRect/>
          <a:stretch>
            <a:fillRect/>
          </a:stretch>
        </p:blipFill>
        <p:spPr>
          <a:xfrm>
            <a:off x="4385038" y="4712369"/>
            <a:ext cx="186963" cy="88383"/>
          </a:xfrm>
          <a:prstGeom prst="rect">
            <a:avLst/>
          </a:prstGeom>
        </p:spPr>
      </p:pic>
      <p:pic>
        <p:nvPicPr>
          <p:cNvPr id="14" name="Picture 14"/>
          <p:cNvPicPr>
            <a:picLocks noChangeAspect="1"/>
          </p:cNvPicPr>
          <p:nvPr/>
        </p:nvPicPr>
        <p:blipFill>
          <a:blip r:embed="rId20" cstate="print">
            <a:extLst>
              <a:ext uri="{28A0092B-C50C-407E-A947-70E740481C1C}">
                <a14:useLocalDpi xmlns="" xmlns:a14="http://schemas.microsoft.com/office/drawing/2010/main" val="0"/>
              </a:ext>
              <a:ext uri="{96DAC541-7B7A-43D3-8B79-37D633B846F1}">
                <asvg:svgBlip xmlns="" xmlns:asvg="http://schemas.microsoft.com/office/drawing/2016/SVG/main" r:embed="rId21"/>
              </a:ext>
            </a:extLst>
          </a:blip>
          <a:srcRect/>
          <a:stretch>
            <a:fillRect/>
          </a:stretch>
        </p:blipFill>
        <p:spPr>
          <a:xfrm>
            <a:off x="6918933" y="2239671"/>
            <a:ext cx="643899" cy="643899"/>
          </a:xfrm>
          <a:prstGeom prst="rect">
            <a:avLst/>
          </a:prstGeom>
        </p:spPr>
      </p:pic>
      <p:pic>
        <p:nvPicPr>
          <p:cNvPr id="15" name="Picture 15"/>
          <p:cNvPicPr>
            <a:picLocks noChangeAspect="1"/>
          </p:cNvPicPr>
          <p:nvPr/>
        </p:nvPicPr>
        <p:blipFill>
          <a:blip r:embed="rId24" cstate="print">
            <a:extLst>
              <a:ext uri="{28A0092B-C50C-407E-A947-70E740481C1C}">
                <a14:useLocalDpi xmlns="" xmlns:a14="http://schemas.microsoft.com/office/drawing/2010/main" val="0"/>
              </a:ext>
              <a:ext uri="{96DAC541-7B7A-43D3-8B79-37D633B846F1}">
                <asvg:svgBlip xmlns="" xmlns:asvg="http://schemas.microsoft.com/office/drawing/2016/SVG/main" r:embed="rId25"/>
              </a:ext>
            </a:extLst>
          </a:blip>
          <a:srcRect/>
          <a:stretch>
            <a:fillRect/>
          </a:stretch>
        </p:blipFill>
        <p:spPr>
          <a:xfrm>
            <a:off x="8718205" y="5587949"/>
            <a:ext cx="298138" cy="140938"/>
          </a:xfrm>
          <a:prstGeom prst="rect">
            <a:avLst/>
          </a:prstGeom>
        </p:spPr>
      </p:pic>
      <p:pic>
        <p:nvPicPr>
          <p:cNvPr id="16" name="Picture 16"/>
          <p:cNvPicPr>
            <a:picLocks noChangeAspect="1"/>
          </p:cNvPicPr>
          <p:nvPr/>
        </p:nvPicPr>
        <p:blipFill>
          <a:blip r:embed="rId26" cstate="print">
            <a:extLst>
              <a:ext uri="{28A0092B-C50C-407E-A947-70E740481C1C}">
                <a14:useLocalDpi xmlns="" xmlns:a14="http://schemas.microsoft.com/office/drawing/2010/main" val="0"/>
              </a:ext>
              <a:ext uri="{96DAC541-7B7A-43D3-8B79-37D633B846F1}">
                <asvg:svgBlip xmlns="" xmlns:asvg="http://schemas.microsoft.com/office/drawing/2016/SVG/main" r:embed="rId27"/>
              </a:ext>
            </a:extLst>
          </a:blip>
          <a:srcRect/>
          <a:stretch>
            <a:fillRect/>
          </a:stretch>
        </p:blipFill>
        <p:spPr>
          <a:xfrm>
            <a:off x="7240883" y="3456162"/>
            <a:ext cx="1610716" cy="1643588"/>
          </a:xfrm>
          <a:prstGeom prst="rect">
            <a:avLst/>
          </a:prstGeom>
        </p:spPr>
      </p:pic>
      <p:sp>
        <p:nvSpPr>
          <p:cNvPr id="17" name="TextBox 17"/>
          <p:cNvSpPr txBox="1"/>
          <p:nvPr/>
        </p:nvSpPr>
        <p:spPr>
          <a:xfrm>
            <a:off x="2824603" y="1888525"/>
            <a:ext cx="2997490" cy="565091"/>
          </a:xfrm>
          <a:prstGeom prst="rect">
            <a:avLst/>
          </a:prstGeom>
        </p:spPr>
        <p:txBody>
          <a:bodyPr lIns="0" tIns="0" rIns="0" bIns="0" rtlCol="0" anchor="t">
            <a:spAutoFit/>
          </a:bodyPr>
          <a:lstStyle/>
          <a:p>
            <a:pPr algn="ctr">
              <a:lnSpc>
                <a:spcPts val="4674"/>
              </a:lnSpc>
              <a:spcBef>
                <a:spcPct val="0"/>
              </a:spcBef>
            </a:pPr>
            <a:r>
              <a:rPr lang="en-US" sz="3339">
                <a:solidFill>
                  <a:srgbClr val="000000"/>
                </a:solidFill>
                <a:latin typeface="Fredoka One Italics"/>
              </a:rPr>
              <a:t>FUN FACT </a:t>
            </a:r>
          </a:p>
        </p:txBody>
      </p:sp>
      <p:sp>
        <p:nvSpPr>
          <p:cNvPr id="18" name="TextBox 18"/>
          <p:cNvSpPr txBox="1"/>
          <p:nvPr/>
        </p:nvSpPr>
        <p:spPr>
          <a:xfrm>
            <a:off x="2153605" y="3035443"/>
            <a:ext cx="4462865" cy="866969"/>
          </a:xfrm>
          <a:prstGeom prst="rect">
            <a:avLst/>
          </a:prstGeom>
        </p:spPr>
        <p:txBody>
          <a:bodyPr lIns="0" tIns="0" rIns="0" bIns="0" rtlCol="0" anchor="t">
            <a:spAutoFit/>
          </a:bodyPr>
          <a:lstStyle/>
          <a:p>
            <a:pPr marL="355985" lvl="1" indent="-177993" algn="ctr">
              <a:lnSpc>
                <a:spcPts val="2308"/>
              </a:lnSpc>
              <a:buFont typeface="Arial"/>
              <a:buChar char="•"/>
            </a:pPr>
            <a:r>
              <a:rPr lang="en-US" sz="1649">
                <a:solidFill>
                  <a:srgbClr val="11084E"/>
                </a:solidFill>
                <a:latin typeface="Fredoka One Italics"/>
              </a:rPr>
              <a:t>AMERICAN SNOWBOARDER SHAUN WHITE, KNOWN AS THE “FLYING TOMATO” BECAUSE OF HIS LONG RED HAIRETBALL</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69000"/>
          </a:blip>
          <a:srcRect t="7786" b="7786"/>
          <a:stretch>
            <a:fillRect/>
          </a:stretch>
        </p:blipFill>
        <p:spPr>
          <a:xfrm>
            <a:off x="0" y="-83510"/>
            <a:ext cx="9713586" cy="7252935"/>
          </a:xfrm>
          <a:prstGeom prst="rect">
            <a:avLst/>
          </a:prstGeom>
        </p:spPr>
      </p:pic>
      <p:pic>
        <p:nvPicPr>
          <p:cNvPr id="3" name="Picture 3"/>
          <p:cNvPicPr>
            <a:picLocks noChangeAspect="1"/>
          </p:cNvPicPr>
          <p:nvPr/>
        </p:nvPicPr>
        <p:blipFill>
          <a:blip r:embed="rId3" cstate="print">
            <a:alphaModFix amt="25000"/>
          </a:blip>
          <a:srcRect/>
          <a:stretch>
            <a:fillRect/>
          </a:stretch>
        </p:blipFill>
        <p:spPr>
          <a:xfrm>
            <a:off x="2281710" y="857250"/>
            <a:ext cx="4580582" cy="5197823"/>
          </a:xfrm>
          <a:prstGeom prst="rect">
            <a:avLst/>
          </a:prstGeom>
        </p:spPr>
      </p:pic>
      <p:pic>
        <p:nvPicPr>
          <p:cNvPr id="4" name="Picture 4"/>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1408214" y="5110788"/>
            <a:ext cx="1259121" cy="1259121"/>
          </a:xfrm>
          <a:prstGeom prst="rect">
            <a:avLst/>
          </a:prstGeom>
        </p:spPr>
      </p:pic>
      <p:pic>
        <p:nvPicPr>
          <p:cNvPr id="5" name="Picture 5"/>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rcRect/>
          <a:stretch>
            <a:fillRect/>
          </a:stretch>
        </p:blipFill>
        <p:spPr>
          <a:xfrm>
            <a:off x="-439971" y="2957856"/>
            <a:ext cx="954321" cy="954321"/>
          </a:xfrm>
          <a:prstGeom prst="rect">
            <a:avLst/>
          </a:prstGeom>
        </p:spPr>
      </p:pic>
      <p:pic>
        <p:nvPicPr>
          <p:cNvPr id="6" name="Picture 6"/>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rcRect/>
          <a:stretch>
            <a:fillRect/>
          </a:stretch>
        </p:blipFill>
        <p:spPr>
          <a:xfrm>
            <a:off x="4094840" y="288577"/>
            <a:ext cx="954321" cy="954321"/>
          </a:xfrm>
          <a:prstGeom prst="rect">
            <a:avLst/>
          </a:prstGeom>
        </p:spPr>
      </p:pic>
      <p:pic>
        <p:nvPicPr>
          <p:cNvPr id="7" name="Picture 7"/>
          <p:cNvPicPr>
            <a:picLocks noChangeAspect="1"/>
          </p:cNvPicPr>
          <p:nvPr/>
        </p:nvPicPr>
        <p:blipFill>
          <a:blip r:embed="rId10" cstate="print">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a:off x="6918933" y="5059991"/>
            <a:ext cx="422533" cy="426409"/>
          </a:xfrm>
          <a:prstGeom prst="rect">
            <a:avLst/>
          </a:prstGeom>
        </p:spPr>
      </p:pic>
      <p:pic>
        <p:nvPicPr>
          <p:cNvPr id="8" name="Picture 8"/>
          <p:cNvPicPr>
            <a:picLocks noChangeAspect="1"/>
          </p:cNvPicPr>
          <p:nvPr/>
        </p:nvPicPr>
        <p:blipFill>
          <a:blip r:embed="rId12" cstate="print">
            <a:extLst>
              <a:ext uri="{28A0092B-C50C-407E-A947-70E740481C1C}">
                <a14:useLocalDpi xmlns="" xmlns:a14="http://schemas.microsoft.com/office/drawing/2010/main" val="0"/>
              </a:ext>
              <a:ext uri="{96DAC541-7B7A-43D3-8B79-37D633B846F1}">
                <asvg:svgBlip xmlns="" xmlns:asvg="http://schemas.microsoft.com/office/drawing/2016/SVG/main" r:embed="rId13"/>
              </a:ext>
            </a:extLst>
          </a:blip>
          <a:srcRect/>
          <a:stretch>
            <a:fillRect/>
          </a:stretch>
        </p:blipFill>
        <p:spPr>
          <a:xfrm>
            <a:off x="8467408" y="3068781"/>
            <a:ext cx="954321" cy="954321"/>
          </a:xfrm>
          <a:prstGeom prst="rect">
            <a:avLst/>
          </a:prstGeom>
        </p:spPr>
      </p:pic>
      <p:pic>
        <p:nvPicPr>
          <p:cNvPr id="9" name="Picture 9"/>
          <p:cNvPicPr>
            <a:picLocks noChangeAspect="1"/>
          </p:cNvPicPr>
          <p:nvPr/>
        </p:nvPicPr>
        <p:blipFill>
          <a:blip r:embed="rId14" cstate="print">
            <a:extLst>
              <a:ext uri="{28A0092B-C50C-407E-A947-70E740481C1C}">
                <a14:useLocalDpi xmlns="" xmlns:a14="http://schemas.microsoft.com/office/drawing/2010/main" val="0"/>
              </a:ext>
              <a:ext uri="{96DAC541-7B7A-43D3-8B79-37D633B846F1}">
                <asvg:svgBlip xmlns="" xmlns:asvg="http://schemas.microsoft.com/office/drawing/2016/SVG/main" r:embed="rId15"/>
              </a:ext>
            </a:extLst>
          </a:blip>
          <a:srcRect/>
          <a:stretch>
            <a:fillRect/>
          </a:stretch>
        </p:blipFill>
        <p:spPr>
          <a:xfrm>
            <a:off x="8390114" y="5110788"/>
            <a:ext cx="954321" cy="954321"/>
          </a:xfrm>
          <a:prstGeom prst="rect">
            <a:avLst/>
          </a:prstGeom>
        </p:spPr>
      </p:pic>
      <p:pic>
        <p:nvPicPr>
          <p:cNvPr id="10" name="Picture 10"/>
          <p:cNvPicPr>
            <a:picLocks noChangeAspect="1"/>
          </p:cNvPicPr>
          <p:nvPr/>
        </p:nvPicPr>
        <p:blipFill>
          <a:blip r:embed="rId16" cstate="print">
            <a:extLst>
              <a:ext uri="{28A0092B-C50C-407E-A947-70E740481C1C}">
                <a14:useLocalDpi xmlns="" xmlns:a14="http://schemas.microsoft.com/office/drawing/2010/main" val="0"/>
              </a:ext>
              <a:ext uri="{96DAC541-7B7A-43D3-8B79-37D633B846F1}">
                <asvg:svgBlip xmlns="" xmlns:asvg="http://schemas.microsoft.com/office/drawing/2016/SVG/main" r:embed="rId17"/>
              </a:ext>
            </a:extLst>
          </a:blip>
          <a:srcRect/>
          <a:stretch>
            <a:fillRect/>
          </a:stretch>
        </p:blipFill>
        <p:spPr>
          <a:xfrm>
            <a:off x="4385038" y="4712369"/>
            <a:ext cx="186963" cy="88383"/>
          </a:xfrm>
          <a:prstGeom prst="rect">
            <a:avLst/>
          </a:prstGeom>
        </p:spPr>
      </p:pic>
      <p:pic>
        <p:nvPicPr>
          <p:cNvPr id="11" name="Picture 11"/>
          <p:cNvPicPr>
            <a:picLocks noChangeAspect="1"/>
          </p:cNvPicPr>
          <p:nvPr/>
        </p:nvPicPr>
        <p:blipFill>
          <a:blip r:embed="rId14" cstate="print">
            <a:extLst>
              <a:ext uri="{28A0092B-C50C-407E-A947-70E740481C1C}">
                <a14:useLocalDpi xmlns="" xmlns:a14="http://schemas.microsoft.com/office/drawing/2010/main" val="0"/>
              </a:ext>
              <a:ext uri="{96DAC541-7B7A-43D3-8B79-37D633B846F1}">
                <asvg:svgBlip xmlns="" xmlns:asvg="http://schemas.microsoft.com/office/drawing/2016/SVG/main" r:embed="rId15"/>
              </a:ext>
            </a:extLst>
          </a:blip>
          <a:srcRect/>
          <a:stretch>
            <a:fillRect/>
          </a:stretch>
        </p:blipFill>
        <p:spPr>
          <a:xfrm>
            <a:off x="6918933" y="2239671"/>
            <a:ext cx="643899" cy="643899"/>
          </a:xfrm>
          <a:prstGeom prst="rect">
            <a:avLst/>
          </a:prstGeom>
        </p:spPr>
      </p:pic>
      <p:pic>
        <p:nvPicPr>
          <p:cNvPr id="12" name="Picture 12"/>
          <p:cNvPicPr>
            <a:picLocks noChangeAspect="1"/>
          </p:cNvPicPr>
          <p:nvPr/>
        </p:nvPicPr>
        <p:blipFill>
          <a:blip r:embed="rId18" cstate="print">
            <a:extLst>
              <a:ext uri="{28A0092B-C50C-407E-A947-70E740481C1C}">
                <a14:useLocalDpi xmlns="" xmlns:a14="http://schemas.microsoft.com/office/drawing/2010/main" val="0"/>
              </a:ext>
              <a:ext uri="{96DAC541-7B7A-43D3-8B79-37D633B846F1}">
                <asvg:svgBlip xmlns="" xmlns:asvg="http://schemas.microsoft.com/office/drawing/2016/SVG/main" r:embed="rId19"/>
              </a:ext>
            </a:extLst>
          </a:blip>
          <a:srcRect/>
          <a:stretch>
            <a:fillRect/>
          </a:stretch>
        </p:blipFill>
        <p:spPr>
          <a:xfrm>
            <a:off x="8718205" y="5587949"/>
            <a:ext cx="298138" cy="140938"/>
          </a:xfrm>
          <a:prstGeom prst="rect">
            <a:avLst/>
          </a:prstGeom>
        </p:spPr>
      </p:pic>
      <p:pic>
        <p:nvPicPr>
          <p:cNvPr id="13" name="Picture 13"/>
          <p:cNvPicPr>
            <a:picLocks noChangeAspect="1"/>
          </p:cNvPicPr>
          <p:nvPr/>
        </p:nvPicPr>
        <p:blipFill>
          <a:blip r:embed="rId20" cstate="print"/>
          <a:srcRect l="11751" t="398" r="6437" b="14657"/>
          <a:stretch>
            <a:fillRect/>
          </a:stretch>
        </p:blipFill>
        <p:spPr>
          <a:xfrm>
            <a:off x="4094840" y="3456162"/>
            <a:ext cx="3823394" cy="2237545"/>
          </a:xfrm>
          <a:prstGeom prst="rect">
            <a:avLst/>
          </a:prstGeom>
        </p:spPr>
      </p:pic>
      <p:pic>
        <p:nvPicPr>
          <p:cNvPr id="14" name="Picture 14"/>
          <p:cNvPicPr>
            <a:picLocks noChangeAspect="1"/>
          </p:cNvPicPr>
          <p:nvPr/>
        </p:nvPicPr>
        <p:blipFill>
          <a:blip r:embed="rId21" cstate="print"/>
          <a:srcRect b="1037"/>
          <a:stretch>
            <a:fillRect/>
          </a:stretch>
        </p:blipFill>
        <p:spPr>
          <a:xfrm>
            <a:off x="1174744" y="1242898"/>
            <a:ext cx="2985183" cy="4450809"/>
          </a:xfrm>
          <a:prstGeom prst="rect">
            <a:avLst/>
          </a:prstGeom>
        </p:spPr>
      </p:pic>
      <p:pic>
        <p:nvPicPr>
          <p:cNvPr id="15" name="Picture 15"/>
          <p:cNvPicPr>
            <a:picLocks noChangeAspect="1"/>
          </p:cNvPicPr>
          <p:nvPr/>
        </p:nvPicPr>
        <p:blipFill>
          <a:blip r:embed="rId22" cstate="print"/>
          <a:srcRect l="9383" t="23654" r="10455" b="8006"/>
          <a:stretch>
            <a:fillRect/>
          </a:stretch>
        </p:blipFill>
        <p:spPr>
          <a:xfrm>
            <a:off x="4094840" y="1221895"/>
            <a:ext cx="3823394" cy="2234267"/>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69000"/>
          </a:blip>
          <a:srcRect t="7786" b="7786"/>
          <a:stretch>
            <a:fillRect/>
          </a:stretch>
        </p:blipFill>
        <p:spPr>
          <a:xfrm>
            <a:off x="-19069" y="-150304"/>
            <a:ext cx="9144000" cy="7651034"/>
          </a:xfrm>
          <a:prstGeom prst="rect">
            <a:avLst/>
          </a:prstGeom>
        </p:spPr>
      </p:pic>
      <p:pic>
        <p:nvPicPr>
          <p:cNvPr id="3" name="Picture 3"/>
          <p:cNvPicPr>
            <a:picLocks noChangeAspect="1"/>
          </p:cNvPicPr>
          <p:nvPr/>
        </p:nvPicPr>
        <p:blipFill>
          <a:blip r:embed="rId3" cstate="print">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3481607" y="1493051"/>
            <a:ext cx="5388631" cy="4702805"/>
          </a:xfrm>
          <a:prstGeom prst="rect">
            <a:avLst/>
          </a:prstGeom>
        </p:spPr>
      </p:pic>
      <p:pic>
        <p:nvPicPr>
          <p:cNvPr id="4" name="Picture 4"/>
          <p:cNvPicPr>
            <a:picLocks noChangeAspect="1"/>
          </p:cNvPicPr>
          <p:nvPr/>
        </p:nvPicPr>
        <p:blipFill>
          <a:blip r:embed="rId5" cstate="print">
            <a:extLst>
              <a:ext uri="{28A0092B-C50C-407E-A947-70E740481C1C}">
                <a14:useLocalDpi xmlns="" xmlns:a14="http://schemas.microsoft.com/office/drawing/2010/main" val="0"/>
              </a:ext>
              <a:ext uri="{96DAC541-7B7A-43D3-8B79-37D633B846F1}">
                <asvg:svgBlip xmlns="" xmlns:asvg="http://schemas.microsoft.com/office/drawing/2016/SVG/main" r:embed="rId6"/>
              </a:ext>
            </a:extLst>
          </a:blip>
          <a:srcRect/>
          <a:stretch>
            <a:fillRect/>
          </a:stretch>
        </p:blipFill>
        <p:spPr>
          <a:xfrm>
            <a:off x="838780" y="1122294"/>
            <a:ext cx="4455695" cy="4455695"/>
          </a:xfrm>
          <a:prstGeom prst="rect">
            <a:avLst/>
          </a:prstGeom>
        </p:spPr>
      </p:pic>
      <p:pic>
        <p:nvPicPr>
          <p:cNvPr id="5" name="Picture 5"/>
          <p:cNvPicPr>
            <a:picLocks noChangeAspect="1"/>
          </p:cNvPicPr>
          <p:nvPr/>
        </p:nvPicPr>
        <p:blipFill>
          <a:blip r:embed="rId7" cstate="print"/>
          <a:srcRect/>
          <a:stretch>
            <a:fillRect/>
          </a:stretch>
        </p:blipFill>
        <p:spPr>
          <a:xfrm>
            <a:off x="8060241" y="625267"/>
            <a:ext cx="1415656" cy="1412814"/>
          </a:xfrm>
          <a:prstGeom prst="rect">
            <a:avLst/>
          </a:prstGeom>
        </p:spPr>
      </p:pic>
      <p:pic>
        <p:nvPicPr>
          <p:cNvPr id="6" name="Picture 6"/>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rcRect/>
          <a:stretch>
            <a:fillRect/>
          </a:stretch>
        </p:blipFill>
        <p:spPr>
          <a:xfrm>
            <a:off x="8354849" y="918510"/>
            <a:ext cx="770326" cy="770326"/>
          </a:xfrm>
          <a:prstGeom prst="rect">
            <a:avLst/>
          </a:prstGeom>
        </p:spPr>
      </p:pic>
      <p:pic>
        <p:nvPicPr>
          <p:cNvPr id="7" name="Picture 7"/>
          <p:cNvPicPr>
            <a:picLocks noChangeAspect="1"/>
          </p:cNvPicPr>
          <p:nvPr/>
        </p:nvPicPr>
        <p:blipFill>
          <a:blip r:embed="rId10" cstate="print">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a:off x="4012895" y="5259733"/>
            <a:ext cx="576673" cy="581964"/>
          </a:xfrm>
          <a:prstGeom prst="rect">
            <a:avLst/>
          </a:prstGeom>
        </p:spPr>
      </p:pic>
      <p:pic>
        <p:nvPicPr>
          <p:cNvPr id="8" name="Picture 8"/>
          <p:cNvPicPr>
            <a:picLocks noChangeAspect="1"/>
          </p:cNvPicPr>
          <p:nvPr/>
        </p:nvPicPr>
        <p:blipFill>
          <a:blip r:embed="rId12" cstate="print">
            <a:extLst>
              <a:ext uri="{28A0092B-C50C-407E-A947-70E740481C1C}">
                <a14:useLocalDpi xmlns="" xmlns:a14="http://schemas.microsoft.com/office/drawing/2010/main" val="0"/>
              </a:ext>
              <a:ext uri="{96DAC541-7B7A-43D3-8B79-37D633B846F1}">
                <asvg:svgBlip xmlns="" xmlns:asvg="http://schemas.microsoft.com/office/drawing/2016/SVG/main" r:embed="rId13"/>
              </a:ext>
            </a:extLst>
          </a:blip>
          <a:srcRect/>
          <a:stretch>
            <a:fillRect/>
          </a:stretch>
        </p:blipFill>
        <p:spPr>
          <a:xfrm>
            <a:off x="954920" y="1816490"/>
            <a:ext cx="443182" cy="443182"/>
          </a:xfrm>
          <a:prstGeom prst="rect">
            <a:avLst/>
          </a:prstGeom>
        </p:spPr>
      </p:pic>
      <p:pic>
        <p:nvPicPr>
          <p:cNvPr id="9" name="Picture 9"/>
          <p:cNvPicPr>
            <a:picLocks noChangeAspect="1"/>
          </p:cNvPicPr>
          <p:nvPr/>
        </p:nvPicPr>
        <p:blipFill>
          <a:blip r:embed="rId12" cstate="print">
            <a:extLst>
              <a:ext uri="{28A0092B-C50C-407E-A947-70E740481C1C}">
                <a14:useLocalDpi xmlns="" xmlns:a14="http://schemas.microsoft.com/office/drawing/2010/main" val="0"/>
              </a:ext>
              <a:ext uri="{96DAC541-7B7A-43D3-8B79-37D633B846F1}">
                <asvg:svgBlip xmlns="" xmlns:asvg="http://schemas.microsoft.com/office/drawing/2016/SVG/main" r:embed="rId13"/>
              </a:ext>
            </a:extLst>
          </a:blip>
          <a:srcRect/>
          <a:stretch>
            <a:fillRect/>
          </a:stretch>
        </p:blipFill>
        <p:spPr>
          <a:xfrm>
            <a:off x="8333599" y="4505846"/>
            <a:ext cx="463126" cy="463126"/>
          </a:xfrm>
          <a:prstGeom prst="rect">
            <a:avLst/>
          </a:prstGeom>
        </p:spPr>
      </p:pic>
      <p:pic>
        <p:nvPicPr>
          <p:cNvPr id="10" name="Picture 10"/>
          <p:cNvPicPr>
            <a:picLocks noChangeAspect="1"/>
          </p:cNvPicPr>
          <p:nvPr/>
        </p:nvPicPr>
        <p:blipFill>
          <a:blip r:embed="rId14" cstate="print">
            <a:extLst>
              <a:ext uri="{28A0092B-C50C-407E-A947-70E740481C1C}">
                <a14:useLocalDpi xmlns="" xmlns:a14="http://schemas.microsoft.com/office/drawing/2010/main" val="0"/>
              </a:ext>
              <a:ext uri="{96DAC541-7B7A-43D3-8B79-37D633B846F1}">
                <asvg:svgBlip xmlns="" xmlns:asvg="http://schemas.microsoft.com/office/drawing/2016/SVG/main" r:embed="rId15"/>
              </a:ext>
            </a:extLst>
          </a:blip>
          <a:srcRect/>
          <a:stretch>
            <a:fillRect/>
          </a:stretch>
        </p:blipFill>
        <p:spPr>
          <a:xfrm>
            <a:off x="-377227" y="4029475"/>
            <a:ext cx="939497" cy="939497"/>
          </a:xfrm>
          <a:prstGeom prst="rect">
            <a:avLst/>
          </a:prstGeom>
        </p:spPr>
      </p:pic>
      <p:pic>
        <p:nvPicPr>
          <p:cNvPr id="11" name="Picture 11"/>
          <p:cNvPicPr>
            <a:picLocks noChangeAspect="1"/>
          </p:cNvPicPr>
          <p:nvPr/>
        </p:nvPicPr>
        <p:blipFill>
          <a:blip r:embed="rId16" cstate="print">
            <a:extLst>
              <a:ext uri="{28A0092B-C50C-407E-A947-70E740481C1C}">
                <a14:useLocalDpi xmlns="" xmlns:a14="http://schemas.microsoft.com/office/drawing/2010/main" val="0"/>
              </a:ext>
              <a:ext uri="{96DAC541-7B7A-43D3-8B79-37D633B846F1}">
                <asvg:svgBlip xmlns="" xmlns:asvg="http://schemas.microsoft.com/office/drawing/2016/SVG/main" r:embed="rId17"/>
              </a:ext>
            </a:extLst>
          </a:blip>
          <a:srcRect/>
          <a:stretch>
            <a:fillRect/>
          </a:stretch>
        </p:blipFill>
        <p:spPr>
          <a:xfrm>
            <a:off x="3630903" y="5276952"/>
            <a:ext cx="547525" cy="547525"/>
          </a:xfrm>
          <a:prstGeom prst="rect">
            <a:avLst/>
          </a:prstGeom>
        </p:spPr>
      </p:pic>
      <p:pic>
        <p:nvPicPr>
          <p:cNvPr id="12" name="Picture 12"/>
          <p:cNvPicPr>
            <a:picLocks noChangeAspect="1"/>
          </p:cNvPicPr>
          <p:nvPr/>
        </p:nvPicPr>
        <p:blipFill>
          <a:blip r:embed="rId18" cstate="print">
            <a:extLst>
              <a:ext uri="{28A0092B-C50C-407E-A947-70E740481C1C}">
                <a14:useLocalDpi xmlns="" xmlns:a14="http://schemas.microsoft.com/office/drawing/2010/main" val="0"/>
              </a:ext>
              <a:ext uri="{96DAC541-7B7A-43D3-8B79-37D633B846F1}">
                <asvg:svgBlip xmlns="" xmlns:asvg="http://schemas.microsoft.com/office/drawing/2016/SVG/main" r:embed="rId19"/>
              </a:ext>
            </a:extLst>
          </a:blip>
          <a:srcRect/>
          <a:stretch>
            <a:fillRect/>
          </a:stretch>
        </p:blipFill>
        <p:spPr>
          <a:xfrm>
            <a:off x="2643569" y="579827"/>
            <a:ext cx="913224" cy="913224"/>
          </a:xfrm>
          <a:prstGeom prst="rect">
            <a:avLst/>
          </a:prstGeom>
        </p:spPr>
      </p:pic>
      <p:sp>
        <p:nvSpPr>
          <p:cNvPr id="13" name="TextBox 13"/>
          <p:cNvSpPr txBox="1"/>
          <p:nvPr/>
        </p:nvSpPr>
        <p:spPr>
          <a:xfrm>
            <a:off x="1543688" y="2042545"/>
            <a:ext cx="3045881" cy="542649"/>
          </a:xfrm>
          <a:prstGeom prst="rect">
            <a:avLst/>
          </a:prstGeom>
        </p:spPr>
        <p:txBody>
          <a:bodyPr lIns="0" tIns="0" rIns="0" bIns="0" rtlCol="0" anchor="t">
            <a:spAutoFit/>
          </a:bodyPr>
          <a:lstStyle/>
          <a:p>
            <a:pPr algn="ctr">
              <a:lnSpc>
                <a:spcPts val="4542"/>
              </a:lnSpc>
              <a:spcBef>
                <a:spcPct val="0"/>
              </a:spcBef>
            </a:pPr>
            <a:r>
              <a:rPr lang="en-US" sz="3244" dirty="0">
                <a:solidFill>
                  <a:srgbClr val="FFFFFF"/>
                </a:solidFill>
                <a:latin typeface="Fredoka One Italics"/>
              </a:rPr>
              <a:t>CONCLUSION</a:t>
            </a:r>
          </a:p>
        </p:txBody>
      </p:sp>
      <p:sp>
        <p:nvSpPr>
          <p:cNvPr id="14" name="TextBox 14"/>
          <p:cNvSpPr txBox="1"/>
          <p:nvPr/>
        </p:nvSpPr>
        <p:spPr>
          <a:xfrm>
            <a:off x="1401209" y="2744273"/>
            <a:ext cx="3578585" cy="1690206"/>
          </a:xfrm>
          <a:prstGeom prst="rect">
            <a:avLst/>
          </a:prstGeom>
        </p:spPr>
        <p:txBody>
          <a:bodyPr lIns="0" tIns="0" rIns="0" bIns="0" rtlCol="0" anchor="t">
            <a:spAutoFit/>
          </a:bodyPr>
          <a:lstStyle/>
          <a:p>
            <a:pPr algn="ctr">
              <a:lnSpc>
                <a:spcPts val="1883"/>
              </a:lnSpc>
              <a:spcBef>
                <a:spcPct val="0"/>
              </a:spcBef>
            </a:pPr>
            <a:r>
              <a:rPr lang="en-US" sz="1345">
                <a:solidFill>
                  <a:srgbClr val="1A1A1A"/>
                </a:solidFill>
                <a:latin typeface="Fredoka One Italics"/>
              </a:rPr>
              <a:t> THE UNITED STATES OF AMERICA IS A SPORTS POWER.  SPORTS.  AMERICAN ATHLETES TRADITIONALLY LEAD IN SO MANY EVENTS AT THE WORLD CHAMPIONSHIPS AND RANK FIRST AMONG ALL NATIONAL TEAMS IN THE NUMBER OF MEDALS WON AT THE OLYMPIC GAMES (MORE THAN TWO AND A HALF THOUSAND).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a:latin typeface="Times New Roman" pitchFamily="18" charset="0"/>
                <a:cs typeface="Times New Roman" pitchFamily="18" charset="0"/>
              </a:rPr>
              <a:t>Surface</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a:bodyPr>
          <a:lstStyle/>
          <a:p>
            <a:pPr algn="just"/>
            <a:r>
              <a:rPr lang="en-US" sz="2400" dirty="0">
                <a:latin typeface="Times New Roman" pitchFamily="18" charset="0"/>
                <a:cs typeface="Times New Roman" pitchFamily="18" charset="0"/>
              </a:rPr>
              <a:t>There are several large physiographic regions on the territory of the United States. In the east, along the coast of the Atlantic Ocean, the Appalachian mountain system stretches. To the west and south of it, the surface levels off, forming low-lying areas through which the largest rivers of the United States flow. Further to the west, the area passes into vast plains and prairies, called the Great Plains, which precede the mountainous regions of the Cordillera. Mountain ranges occupy the entire western part of the country and break off quite sharply to the Pacific coast.</a:t>
            </a:r>
            <a:endParaRPr lang="ru-RU" sz="2400" dirty="0">
              <a:latin typeface="Times New Roman" pitchFamily="18" charset="0"/>
              <a:cs typeface="Times New Roman" pitchFamily="18" charset="0"/>
            </a:endParaRPr>
          </a:p>
        </p:txBody>
      </p:sp>
    </p:spTree>
  </p:cSld>
  <p:clrMapOvr>
    <a:masterClrMapping/>
  </p:clrMapOvr>
  <p:transition spd="med">
    <p:dissolv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69000"/>
          </a:blip>
          <a:srcRect t="7786" b="7786"/>
          <a:stretch>
            <a:fillRect/>
          </a:stretch>
        </p:blipFill>
        <p:spPr>
          <a:xfrm>
            <a:off x="-822019" y="-67609"/>
            <a:ext cx="10522994" cy="6993218"/>
          </a:xfrm>
          <a:prstGeom prst="rect">
            <a:avLst/>
          </a:prstGeom>
        </p:spPr>
      </p:pic>
      <p:pic>
        <p:nvPicPr>
          <p:cNvPr id="7" name="Picture 7"/>
          <p:cNvPicPr>
            <a:picLocks noChangeAspect="1"/>
          </p:cNvPicPr>
          <p:nvPr/>
        </p:nvPicPr>
        <p:blipFill>
          <a:blip r:embed="rId3" cstate="print">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rcRect/>
          <a:stretch>
            <a:fillRect/>
          </a:stretch>
        </p:blipFill>
        <p:spPr>
          <a:xfrm>
            <a:off x="281386" y="3187458"/>
            <a:ext cx="241543" cy="241543"/>
          </a:xfrm>
          <a:prstGeom prst="rect">
            <a:avLst/>
          </a:prstGeom>
        </p:spPr>
      </p:pic>
      <p:pic>
        <p:nvPicPr>
          <p:cNvPr id="8" name="Picture 8"/>
          <p:cNvPicPr>
            <a:picLocks noChangeAspect="1"/>
          </p:cNvPicPr>
          <p:nvPr/>
        </p:nvPicPr>
        <p:blipFill>
          <a:blip r:embed="rId5" cstate="print">
            <a:extLst>
              <a:ext uri="{28A0092B-C50C-407E-A947-70E740481C1C}">
                <a14:useLocalDpi xmlns="" xmlns:a14="http://schemas.microsoft.com/office/drawing/2010/main" val="0"/>
              </a:ext>
              <a:ext uri="{96DAC541-7B7A-43D3-8B79-37D633B846F1}">
                <asvg:svgBlip xmlns="" xmlns:asvg="http://schemas.microsoft.com/office/drawing/2016/SVG/main" r:embed="rId6"/>
              </a:ext>
            </a:extLst>
          </a:blip>
          <a:srcRect/>
          <a:stretch>
            <a:fillRect/>
          </a:stretch>
        </p:blipFill>
        <p:spPr>
          <a:xfrm>
            <a:off x="690190" y="5282125"/>
            <a:ext cx="497279" cy="501841"/>
          </a:xfrm>
          <a:prstGeom prst="rect">
            <a:avLst/>
          </a:prstGeom>
        </p:spPr>
      </p:pic>
      <p:pic>
        <p:nvPicPr>
          <p:cNvPr id="10" name="Picture 10"/>
          <p:cNvPicPr>
            <a:picLocks noChangeAspect="1"/>
          </p:cNvPicPr>
          <p:nvPr/>
        </p:nvPicPr>
        <p:blipFill>
          <a:blip r:embed="rId7" cstate="print">
            <a:extLst>
              <a:ext uri="{28A0092B-C50C-407E-A947-70E740481C1C}">
                <a14:useLocalDpi xmlns="" xmlns:a14="http://schemas.microsoft.com/office/drawing/2010/main" val="0"/>
              </a:ext>
              <a:ext uri="{96DAC541-7B7A-43D3-8B79-37D633B846F1}">
                <asvg:svgBlip xmlns="" xmlns:asvg="http://schemas.microsoft.com/office/drawing/2016/SVG/main" r:embed="rId8"/>
              </a:ext>
            </a:extLst>
          </a:blip>
          <a:srcRect/>
          <a:stretch>
            <a:fillRect/>
          </a:stretch>
        </p:blipFill>
        <p:spPr>
          <a:xfrm>
            <a:off x="7952230" y="5050563"/>
            <a:ext cx="463126" cy="463126"/>
          </a:xfrm>
          <a:prstGeom prst="rect">
            <a:avLst/>
          </a:prstGeom>
        </p:spPr>
      </p:pic>
      <p:pic>
        <p:nvPicPr>
          <p:cNvPr id="11" name="Picture 11"/>
          <p:cNvPicPr>
            <a:picLocks noChangeAspect="1"/>
          </p:cNvPicPr>
          <p:nvPr/>
        </p:nvPicPr>
        <p:blipFill>
          <a:blip r:embed="rId9" cstate="print">
            <a:extLst>
              <a:ext uri="{28A0092B-C50C-407E-A947-70E740481C1C}">
                <a14:useLocalDpi xmlns="" xmlns:a14="http://schemas.microsoft.com/office/drawing/2010/main" val="0"/>
              </a:ext>
              <a:ext uri="{96DAC541-7B7A-43D3-8B79-37D633B846F1}">
                <asvg:svgBlip xmlns="" xmlns:asvg="http://schemas.microsoft.com/office/drawing/2016/SVG/main" r:embed="rId10"/>
              </a:ext>
            </a:extLst>
          </a:blip>
          <a:srcRect/>
          <a:stretch>
            <a:fillRect/>
          </a:stretch>
        </p:blipFill>
        <p:spPr>
          <a:xfrm>
            <a:off x="4684025" y="668092"/>
            <a:ext cx="677314" cy="677314"/>
          </a:xfrm>
          <a:prstGeom prst="rect">
            <a:avLst/>
          </a:prstGeom>
        </p:spPr>
      </p:pic>
      <p:sp>
        <p:nvSpPr>
          <p:cNvPr id="16" name="TextBox 16"/>
          <p:cNvSpPr txBox="1"/>
          <p:nvPr/>
        </p:nvSpPr>
        <p:spPr>
          <a:xfrm>
            <a:off x="2688956" y="3007731"/>
            <a:ext cx="3990139" cy="944105"/>
          </a:xfrm>
          <a:prstGeom prst="rect">
            <a:avLst/>
          </a:prstGeom>
        </p:spPr>
        <p:txBody>
          <a:bodyPr wrap="square" lIns="0" tIns="0" rIns="0" bIns="0" rtlCol="0" anchor="t">
            <a:spAutoFit/>
          </a:bodyPr>
          <a:lstStyle/>
          <a:p>
            <a:pPr marL="0" marR="0" lvl="0" indent="0" algn="ctr" defTabSz="914400" rtl="0" eaLnBrk="1" fontAlgn="auto" latinLnBrk="0" hangingPunct="1">
              <a:lnSpc>
                <a:spcPts val="7000"/>
              </a:lnSpc>
              <a:spcBef>
                <a:spcPct val="0"/>
              </a:spcBef>
              <a:spcAft>
                <a:spcPts val="0"/>
              </a:spcAft>
              <a:buClrTx/>
              <a:buSzTx/>
              <a:buFontTx/>
              <a:buNone/>
              <a:tabLst/>
              <a:defRPr/>
            </a:pPr>
            <a:r>
              <a:rPr kumimoji="0" lang="en-US" sz="8000" b="0" i="0" u="none" strike="noStrike" kern="1200" cap="none" spc="0" normalizeH="0" baseline="0" noProof="0" dirty="0">
                <a:ln>
                  <a:noFill/>
                </a:ln>
                <a:solidFill>
                  <a:srgbClr val="FFFFFF"/>
                </a:solidFill>
                <a:effectLst/>
                <a:uLnTx/>
                <a:uFillTx/>
                <a:latin typeface="Fredoka One"/>
                <a:ea typeface="+mn-ea"/>
                <a:cs typeface="+mn-cs"/>
              </a:rPr>
              <a:t>THE END</a:t>
            </a:r>
          </a:p>
        </p:txBody>
      </p:sp>
      <p:pic>
        <p:nvPicPr>
          <p:cNvPr id="18" name="Picture 6">
            <a:extLst>
              <a:ext uri="{FF2B5EF4-FFF2-40B4-BE49-F238E27FC236}">
                <a16:creationId xmlns="" xmlns:a16="http://schemas.microsoft.com/office/drawing/2014/main" id="{B0B316EA-08CC-4E41-A291-CD79B2F70B7F}"/>
              </a:ext>
            </a:extLst>
          </p:cNvPr>
          <p:cNvPicPr>
            <a:picLocks noChangeAspect="1"/>
          </p:cNvPicPr>
          <p:nvPr/>
        </p:nvPicPr>
        <p:blipFill>
          <a:blip r:embed="rId11" cstate="print">
            <a:extLst>
              <a:ext uri="{28A0092B-C50C-407E-A947-70E740481C1C}">
                <a14:useLocalDpi xmlns="" xmlns:a14="http://schemas.microsoft.com/office/drawing/2010/main" val="0"/>
              </a:ext>
              <a:ext uri="{96DAC541-7B7A-43D3-8B79-37D633B846F1}">
                <asvg:svgBlip xmlns="" xmlns:asvg="http://schemas.microsoft.com/office/drawing/2016/SVG/main" r:embed="rId12"/>
              </a:ext>
            </a:extLst>
          </a:blip>
          <a:srcRect/>
          <a:stretch>
            <a:fillRect/>
          </a:stretch>
        </p:blipFill>
        <p:spPr>
          <a:xfrm>
            <a:off x="8354849" y="918510"/>
            <a:ext cx="770326" cy="770326"/>
          </a:xfrm>
          <a:prstGeom prst="rect">
            <a:avLst/>
          </a:prstGeom>
        </p:spPr>
      </p:pic>
      <p:pic>
        <p:nvPicPr>
          <p:cNvPr id="19" name="Picture 12">
            <a:extLst>
              <a:ext uri="{FF2B5EF4-FFF2-40B4-BE49-F238E27FC236}">
                <a16:creationId xmlns="" xmlns:a16="http://schemas.microsoft.com/office/drawing/2014/main" id="{FAF98BE1-01F8-495C-93C6-E118D85532F4}"/>
              </a:ext>
            </a:extLst>
          </p:cNvPr>
          <p:cNvPicPr>
            <a:picLocks noChangeAspect="1"/>
          </p:cNvPicPr>
          <p:nvPr/>
        </p:nvPicPr>
        <p:blipFill>
          <a:blip r:embed="rId13" cstate="print">
            <a:extLst>
              <a:ext uri="{28A0092B-C50C-407E-A947-70E740481C1C}">
                <a14:useLocalDpi xmlns="" xmlns:a14="http://schemas.microsoft.com/office/drawing/2010/main" val="0"/>
              </a:ext>
              <a:ext uri="{96DAC541-7B7A-43D3-8B79-37D633B846F1}">
                <asvg:svgBlip xmlns="" xmlns:asvg="http://schemas.microsoft.com/office/drawing/2016/SVG/main" r:embed="rId14"/>
              </a:ext>
            </a:extLst>
          </a:blip>
          <a:srcRect/>
          <a:stretch>
            <a:fillRect/>
          </a:stretch>
        </p:blipFill>
        <p:spPr>
          <a:xfrm>
            <a:off x="1450873" y="1494227"/>
            <a:ext cx="913224" cy="913224"/>
          </a:xfrm>
          <a:prstGeom prst="rect">
            <a:avLst/>
          </a:prstGeom>
        </p:spPr>
      </p:pic>
      <p:pic>
        <p:nvPicPr>
          <p:cNvPr id="20" name="Picture 4">
            <a:extLst>
              <a:ext uri="{FF2B5EF4-FFF2-40B4-BE49-F238E27FC236}">
                <a16:creationId xmlns="" xmlns:a16="http://schemas.microsoft.com/office/drawing/2014/main" id="{9F66AD53-F16E-4FE8-8162-ECF7D7950177}"/>
              </a:ext>
            </a:extLst>
          </p:cNvPr>
          <p:cNvPicPr>
            <a:picLocks noChangeAspect="1"/>
          </p:cNvPicPr>
          <p:nvPr/>
        </p:nvPicPr>
        <p:blipFill>
          <a:blip r:embed="rId15" cstate="print">
            <a:extLst>
              <a:ext uri="{28A0092B-C50C-407E-A947-70E740481C1C}">
                <a14:useLocalDpi xmlns="" xmlns:a14="http://schemas.microsoft.com/office/drawing/2010/main" val="0"/>
              </a:ext>
              <a:ext uri="{96DAC541-7B7A-43D3-8B79-37D633B846F1}">
                <asvg:svgBlip xmlns="" xmlns:asvg="http://schemas.microsoft.com/office/drawing/2016/SVG/main" r:embed="rId16"/>
              </a:ext>
            </a:extLst>
          </a:blip>
          <a:srcRect/>
          <a:stretch>
            <a:fillRect/>
          </a:stretch>
        </p:blipFill>
        <p:spPr>
          <a:xfrm>
            <a:off x="1734536" y="5050563"/>
            <a:ext cx="1259121" cy="1259121"/>
          </a:xfrm>
          <a:prstGeom prst="rect">
            <a:avLst/>
          </a:prstGeom>
        </p:spPr>
      </p:pic>
      <p:pic>
        <p:nvPicPr>
          <p:cNvPr id="21" name="Picture 14">
            <a:extLst>
              <a:ext uri="{FF2B5EF4-FFF2-40B4-BE49-F238E27FC236}">
                <a16:creationId xmlns="" xmlns:a16="http://schemas.microsoft.com/office/drawing/2014/main" id="{9812B8AC-55A0-4106-A92A-6A9BE527DE10}"/>
              </a:ext>
            </a:extLst>
          </p:cNvPr>
          <p:cNvPicPr>
            <a:picLocks noChangeAspect="1"/>
          </p:cNvPicPr>
          <p:nvPr/>
        </p:nvPicPr>
        <p:blipFill>
          <a:blip r:embed="rId9" cstate="print">
            <a:extLst>
              <a:ext uri="{28A0092B-C50C-407E-A947-70E740481C1C}">
                <a14:useLocalDpi xmlns="" xmlns:a14="http://schemas.microsoft.com/office/drawing/2010/main" val="0"/>
              </a:ext>
              <a:ext uri="{96DAC541-7B7A-43D3-8B79-37D633B846F1}">
                <asvg:svgBlip xmlns="" xmlns:asvg="http://schemas.microsoft.com/office/drawing/2016/SVG/main" r:embed="rId10"/>
              </a:ext>
            </a:extLst>
          </a:blip>
          <a:srcRect/>
          <a:stretch>
            <a:fillRect/>
          </a:stretch>
        </p:blipFill>
        <p:spPr>
          <a:xfrm>
            <a:off x="6865925" y="3479783"/>
            <a:ext cx="643899" cy="643899"/>
          </a:xfrm>
          <a:prstGeom prst="rect">
            <a:avLst/>
          </a:prstGeom>
        </p:spPr>
      </p:pic>
    </p:spTree>
    <p:extLst>
      <p:ext uri="{BB962C8B-B14F-4D97-AF65-F5344CB8AC3E}">
        <p14:creationId xmlns="" xmlns:p14="http://schemas.microsoft.com/office/powerpoint/2010/main" val="11733896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a:latin typeface="Times New Roman" pitchFamily="18" charset="0"/>
                <a:cs typeface="Times New Roman" pitchFamily="18" charset="0"/>
              </a:rPr>
              <a:t>The Great Plains</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a:xfrm>
            <a:off x="457200" y="1935480"/>
            <a:ext cx="8229600" cy="2565090"/>
          </a:xfrm>
        </p:spPr>
        <p:txBody>
          <a:bodyPr>
            <a:normAutofit/>
          </a:bodyPr>
          <a:lstStyle/>
          <a:p>
            <a:pPr algn="just"/>
            <a:r>
              <a:rPr lang="en-US" sz="2000" dirty="0">
                <a:latin typeface="Times New Roman" pitchFamily="18" charset="0"/>
                <a:cs typeface="Times New Roman" pitchFamily="18" charset="0"/>
              </a:rPr>
              <a:t>The Great Plains begin at 97-98° west longitude and are essentially the foothills of the Cordillera Plateau. The height of the plains rises from 500 to 1600 m when moving west. The plateau is strongly dissected, in some places the network of valleys is too dense for their economic use. In the north are Badlands - "bad lands", almost devoid of soil cover. Further south are the Sand Hills in Nebraska. Kansas is home to the low Smoky Hills and Flint Hills, as well as the Red Hills. The southern part of the plains is occupied by the Llano Estacado and the Edwards Plateau</a:t>
            </a:r>
            <a:r>
              <a:rPr lang="en-US" sz="2000" dirty="0"/>
              <a:t>.</a:t>
            </a:r>
            <a:endParaRPr lang="ru-RU" sz="2000" dirty="0"/>
          </a:p>
        </p:txBody>
      </p:sp>
      <p:pic>
        <p:nvPicPr>
          <p:cNvPr id="17410" name="Picture 2" descr="Surprising Scenes on the Llano Estacado – Traversing Territories"/>
          <p:cNvPicPr>
            <a:picLocks noChangeAspect="1" noChangeArrowheads="1"/>
          </p:cNvPicPr>
          <p:nvPr/>
        </p:nvPicPr>
        <p:blipFill>
          <a:blip r:embed="rId2" cstate="print"/>
          <a:srcRect/>
          <a:stretch>
            <a:fillRect/>
          </a:stretch>
        </p:blipFill>
        <p:spPr bwMode="auto">
          <a:xfrm>
            <a:off x="142844" y="4643446"/>
            <a:ext cx="4357718" cy="2071702"/>
          </a:xfrm>
          <a:prstGeom prst="rect">
            <a:avLst/>
          </a:prstGeom>
          <a:noFill/>
        </p:spPr>
      </p:pic>
      <p:sp>
        <p:nvSpPr>
          <p:cNvPr id="17412" name="AutoShape 4" descr="Texas' Edwards Plateau: Then and Now | Texas Heritage for Liv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onstantia"/>
              <a:ea typeface="+mn-ea"/>
              <a:cs typeface="+mn-cs"/>
            </a:endParaRPr>
          </a:p>
        </p:txBody>
      </p:sp>
      <p:pic>
        <p:nvPicPr>
          <p:cNvPr id="17420" name="Picture 12" descr="Edwards Plateau - Peakbagger.com"/>
          <p:cNvPicPr>
            <a:picLocks noChangeAspect="1" noChangeArrowheads="1"/>
          </p:cNvPicPr>
          <p:nvPr/>
        </p:nvPicPr>
        <p:blipFill>
          <a:blip r:embed="rId3" cstate="print"/>
          <a:srcRect/>
          <a:stretch>
            <a:fillRect/>
          </a:stretch>
        </p:blipFill>
        <p:spPr bwMode="auto">
          <a:xfrm>
            <a:off x="4643438" y="4643446"/>
            <a:ext cx="4357718" cy="2071703"/>
          </a:xfrm>
          <a:prstGeom prst="rect">
            <a:avLst/>
          </a:prstGeom>
          <a:noFill/>
        </p:spPr>
      </p:pic>
    </p:spTree>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500042"/>
            <a:ext cx="8229600" cy="1143000"/>
          </a:xfrm>
        </p:spPr>
        <p:txBody>
          <a:bodyPr/>
          <a:lstStyle/>
          <a:p>
            <a:pPr algn="ctr"/>
            <a:r>
              <a:rPr lang="en-US" dirty="0">
                <a:latin typeface="Times New Roman" pitchFamily="18" charset="0"/>
                <a:cs typeface="Times New Roman" pitchFamily="18" charset="0"/>
              </a:rPr>
              <a:t>Alaska</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a:xfrm>
            <a:off x="500034" y="1643050"/>
            <a:ext cx="8229600" cy="2922280"/>
          </a:xfrm>
        </p:spPr>
        <p:txBody>
          <a:bodyPr>
            <a:normAutofit/>
          </a:bodyPr>
          <a:lstStyle/>
          <a:p>
            <a:pPr algn="just"/>
            <a:r>
              <a:rPr lang="en-US" sz="2000" dirty="0">
                <a:latin typeface="Times New Roman" pitchFamily="18" charset="0"/>
                <a:cs typeface="Times New Roman" pitchFamily="18" charset="0"/>
              </a:rPr>
              <a:t>Most of the territory of the state of Alaska is occupied by mountain ranges stretched from west to east. The northern part of the state is occupied by the flat Arctic Lowland, framed on the south by the Brooks Range, which includes the De Long, Endicott, Philip Smith and British Mountains. In the central part of the state, the Yukon plateau is located, along which the river of the same name flows. The Aleutian Range arcs around the Susitna River Valley and continues as the Alaska Range, forming the Alaska Peninsula and the Aleutian Islands. Along the coast of the Gulf of Alaska stretch the Chugach Range, the St. Elias Range and the Wrangell Mountains.</a:t>
            </a:r>
            <a:endParaRPr lang="ru-RU" sz="2000" dirty="0">
              <a:latin typeface="Times New Roman" pitchFamily="18" charset="0"/>
              <a:cs typeface="Times New Roman" pitchFamily="18" charset="0"/>
            </a:endParaRPr>
          </a:p>
        </p:txBody>
      </p:sp>
      <p:pic>
        <p:nvPicPr>
          <p:cNvPr id="16386" name="Picture 2" descr="The Chugach Range in winter - Alaska Public Media"/>
          <p:cNvPicPr>
            <a:picLocks noChangeAspect="1" noChangeArrowheads="1"/>
          </p:cNvPicPr>
          <p:nvPr/>
        </p:nvPicPr>
        <p:blipFill>
          <a:blip r:embed="rId2" cstate="print"/>
          <a:srcRect/>
          <a:stretch>
            <a:fillRect/>
          </a:stretch>
        </p:blipFill>
        <p:spPr bwMode="auto">
          <a:xfrm>
            <a:off x="142844" y="4572008"/>
            <a:ext cx="4071966" cy="2143140"/>
          </a:xfrm>
          <a:prstGeom prst="rect">
            <a:avLst/>
          </a:prstGeom>
          <a:noFill/>
        </p:spPr>
      </p:pic>
      <p:pic>
        <p:nvPicPr>
          <p:cNvPr id="16388" name="Picture 4" descr="Wrangell Mountains Center"/>
          <p:cNvPicPr>
            <a:picLocks noChangeAspect="1" noChangeArrowheads="1"/>
          </p:cNvPicPr>
          <p:nvPr/>
        </p:nvPicPr>
        <p:blipFill>
          <a:blip r:embed="rId3" cstate="print"/>
          <a:srcRect/>
          <a:stretch>
            <a:fillRect/>
          </a:stretch>
        </p:blipFill>
        <p:spPr bwMode="auto">
          <a:xfrm>
            <a:off x="4286248" y="4572008"/>
            <a:ext cx="4714908" cy="2143140"/>
          </a:xfrm>
          <a:prstGeom prst="rect">
            <a:avLst/>
          </a:prstGeom>
          <a:noFill/>
        </p:spPr>
      </p:pic>
    </p:spTree>
  </p:cSld>
  <p:clrMapOvr>
    <a:masterClrMapping/>
  </p:clrMapOvr>
  <p:transition spd="slow">
    <p:fade/>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Social Issues Thesis: Climate Change by Slidesgo">
  <a:themeElements>
    <a:clrScheme name="Simple Light">
      <a:dk1>
        <a:srgbClr val="355C2E"/>
      </a:dk1>
      <a:lt1>
        <a:srgbClr val="F8EEE4"/>
      </a:lt1>
      <a:dk2>
        <a:srgbClr val="81A235"/>
      </a:dk2>
      <a:lt2>
        <a:srgbClr val="282828"/>
      </a:lt2>
      <a:accent1>
        <a:srgbClr val="F0DCC8"/>
      </a:accent1>
      <a:accent2>
        <a:srgbClr val="F4A79C"/>
      </a:accent2>
      <a:accent3>
        <a:srgbClr val="C7843C"/>
      </a:accent3>
      <a:accent4>
        <a:srgbClr val="8ACDCE"/>
      </a:accent4>
      <a:accent5>
        <a:srgbClr val="006936"/>
      </a:accent5>
      <a:accent6>
        <a:srgbClr val="7A5716"/>
      </a:accent6>
      <a:hlink>
        <a:srgbClr val="28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 xmlns:thm15="http://schemas.microsoft.com/office/thememl/2012/main" name="Slice" id="{0507925B-6AC9-4358-8E18-C330545D08F8}" vid="{13FEC7C6-62A9-40C4-99D2-581AACACAA2F}"/>
    </a:ext>
  </a:extLst>
</a:theme>
</file>

<file path=ppt/theme/theme6.xml><?xml version="1.0" encoding="utf-8"?>
<a:theme xmlns:a="http://schemas.openxmlformats.org/drawingml/2006/main" name="2_Тема Offic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_30677675_TF89715846" id="{92F6EAD4-3C27-4051-8634-3570A448E734}" vid="{EB9E4A0E-C50B-4DC6-A8B6-B30044062E16}"/>
    </a:ext>
  </a:extLst>
</a:theme>
</file>

<file path=ppt/theme/theme7.xml><?xml version="1.0" encoding="utf-8"?>
<a:theme xmlns:a="http://schemas.openxmlformats.org/drawingml/2006/main" name="3_Тема Office">
  <a:themeElements>
    <a:clrScheme name="Minimalist Presentation">
      <a:dk1>
        <a:sysClr val="windowText" lastClr="000000"/>
      </a:dk1>
      <a:lt1>
        <a:sysClr val="window" lastClr="FFFFFF"/>
      </a:lt1>
      <a:dk2>
        <a:srgbClr val="ABABAB"/>
      </a:dk2>
      <a:lt2>
        <a:srgbClr val="F2F1EE"/>
      </a:lt2>
      <a:accent1>
        <a:srgbClr val="D8D2CD"/>
      </a:accent1>
      <a:accent2>
        <a:srgbClr val="C0C9C2"/>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Biome Light"/>
        <a:ea typeface=""/>
        <a:cs typeface=""/>
      </a:majorFont>
      <a:minorFont>
        <a:latin typeface="Biom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_50840276_TF16411245_Win32" id="{D9D7E3F3-D6BF-47D8-81CC-DF52EA9D1F27}" vid="{FC9FDDB7-8750-4770-BCD6-FB78CEC33015}"/>
    </a:ext>
  </a:extLst>
</a:theme>
</file>

<file path=ppt/theme/theme8.xml><?xml version="1.0" encoding="utf-8"?>
<a:theme xmlns:a="http://schemas.openxmlformats.org/drawingml/2006/main" name="4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Martin Luther King Lesson by Slidesgo">
  <a:themeElements>
    <a:clrScheme name="Simple Light">
      <a:dk1>
        <a:srgbClr val="000000"/>
      </a:dk1>
      <a:lt1>
        <a:srgbClr val="FFFFFF"/>
      </a:lt1>
      <a:dk2>
        <a:srgbClr val="595959"/>
      </a:dk2>
      <a:lt2>
        <a:srgbClr val="EEEEEE"/>
      </a:lt2>
      <a:accent1>
        <a:srgbClr val="D69946"/>
      </a:accent1>
      <a:accent2>
        <a:srgbClr val="FFE9C9"/>
      </a:accent2>
      <a:accent3>
        <a:srgbClr val="553333"/>
      </a:accent3>
      <a:accent4>
        <a:srgbClr val="FFAB40"/>
      </a:accent4>
      <a:accent5>
        <a:srgbClr val="459DAE"/>
      </a:accent5>
      <a:accent6>
        <a:srgbClr val="BEC48C"/>
      </a:accent6>
      <a:hlink>
        <a:srgbClr val="55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TotalTime>
  <Words>2587</Words>
  <Application>Microsoft Office PowerPoint</Application>
  <PresentationFormat>Экран (4:3)</PresentationFormat>
  <Paragraphs>160</Paragraphs>
  <Slides>70</Slides>
  <Notes>22</Notes>
  <HiddenSlides>0</HiddenSlides>
  <MMClips>0</MMClips>
  <ScaleCrop>false</ScaleCrop>
  <HeadingPairs>
    <vt:vector size="4" baseType="variant">
      <vt:variant>
        <vt:lpstr>Тема</vt:lpstr>
      </vt:variant>
      <vt:variant>
        <vt:i4>10</vt:i4>
      </vt:variant>
      <vt:variant>
        <vt:lpstr>Заголовки слайдов</vt:lpstr>
      </vt:variant>
      <vt:variant>
        <vt:i4>70</vt:i4>
      </vt:variant>
    </vt:vector>
  </HeadingPairs>
  <TitlesOfParts>
    <vt:vector size="80" baseType="lpstr">
      <vt:lpstr>Тема Office</vt:lpstr>
      <vt:lpstr>Поток</vt:lpstr>
      <vt:lpstr>Social Issues Thesis: Climate Change by Slidesgo</vt:lpstr>
      <vt:lpstr>1_Тема Office</vt:lpstr>
      <vt:lpstr>Сектор</vt:lpstr>
      <vt:lpstr>2_Тема Office</vt:lpstr>
      <vt:lpstr>3_Тема Office</vt:lpstr>
      <vt:lpstr>4_Тема Office</vt:lpstr>
      <vt:lpstr>Martin Luther King Lesson by Slidesgo</vt:lpstr>
      <vt:lpstr>Office Theme</vt:lpstr>
      <vt:lpstr>Geografic position of USA</vt:lpstr>
      <vt:lpstr>Слайд 2</vt:lpstr>
      <vt:lpstr>Слайд 3</vt:lpstr>
      <vt:lpstr>Слайд 4</vt:lpstr>
      <vt:lpstr>Слайд 5</vt:lpstr>
      <vt:lpstr>The surface of U.S.A.</vt:lpstr>
      <vt:lpstr>Surface</vt:lpstr>
      <vt:lpstr>The Great Plains</vt:lpstr>
      <vt:lpstr>Alaska</vt:lpstr>
      <vt:lpstr>Слайд 10</vt:lpstr>
      <vt:lpstr>CLIMATE OF THE USA</vt:lpstr>
      <vt:lpstr>The United States is situated in the central part of North America. In the south it is washed by the Gulf of Mexico, in the west by the Pacific Ocean and in the east by the Atlantic.</vt:lpstr>
      <vt:lpstr>The climate varies from southern Arizona and southern Florida, where there is almost no winter, to the territories of the states of Montana, North and South Dacota with their long and very cold winters. </vt:lpstr>
      <vt:lpstr>The climate of the USA is very difference. In most of the USA, the climate is temperate. Along the western coasts, summer and winter temperatures do not change much. In some place, the average temperature difference between January and July is not more than 10 degrees Celsius.</vt:lpstr>
      <vt:lpstr>In the north central part of the country the difference between winter and summer temperatures is very great - 36 degrees Celsius and even more. The coldest days of January may be 40 degrees Celsius and the hottesdays of July may be 45 degrees Celsius.</vt:lpstr>
      <vt:lpstr>In the eastern part of the USA, the difference in summer and winter temperature is also very distinct, but not so extreme. In the south-eastern part of the country, the climate is temperate, spring doesn’t differ from winter, but in summer the temperature may be very high.  </vt:lpstr>
      <vt:lpstr>To the west of the Rocky Mountains, in the direction from the the Canadian border to the border Mexico, There are vast territories where almost no trees grow. In this part of the country there are deserts that receive only 12-13 centimeters of rainfall a year. To the west of the Sierra Nevada Mountains, there are places where 250 centimeters of rainfall annually.</vt:lpstr>
      <vt:lpstr>The state of Hawaii is located in a tropical zone. The average annual temperature is about 24 degrees Celsius. In some places in Alaska, the temperature may drop to 43 degrees Celsius, and may drop to 30 degrees in other. In the north, more than 11 meters of snow can fall every year. </vt:lpstr>
      <vt:lpstr>American History</vt:lpstr>
      <vt:lpstr>Слайд 20</vt:lpstr>
      <vt:lpstr>Слайд 21</vt:lpstr>
      <vt:lpstr>Слайд 22</vt:lpstr>
      <vt:lpstr>Слайд 23</vt:lpstr>
      <vt:lpstr>Слайд 24</vt:lpstr>
      <vt:lpstr>Слайд 25</vt:lpstr>
      <vt:lpstr>Слайд 26</vt:lpstr>
      <vt:lpstr>Слайд 27</vt:lpstr>
      <vt:lpstr>Martin Luther King Jr. Day   </vt:lpstr>
      <vt:lpstr>Слайд 29</vt:lpstr>
      <vt:lpstr>Слайд 30</vt:lpstr>
      <vt:lpstr>Слайд 31</vt:lpstr>
      <vt:lpstr>Слайд 32</vt:lpstr>
      <vt:lpstr>States of the USA</vt:lpstr>
      <vt:lpstr>Слайд 34</vt:lpstr>
      <vt:lpstr>Слайд 35</vt:lpstr>
      <vt:lpstr>Слайд 36</vt:lpstr>
      <vt:lpstr>Слайд 37</vt:lpstr>
      <vt:lpstr>Слайд 38</vt:lpstr>
      <vt:lpstr>Слайд 39</vt:lpstr>
      <vt:lpstr>Goverment of the United States</vt:lpstr>
      <vt:lpstr>Federal structure</vt:lpstr>
      <vt:lpstr>Legal system</vt:lpstr>
      <vt:lpstr>Features of the Congress</vt:lpstr>
      <vt:lpstr>Powers of the President</vt:lpstr>
      <vt:lpstr>Education in USA</vt:lpstr>
      <vt:lpstr>Слайд 46</vt:lpstr>
      <vt:lpstr>Слайд 47</vt:lpstr>
      <vt:lpstr>      </vt:lpstr>
      <vt:lpstr>      </vt:lpstr>
      <vt:lpstr>Children  with special disabilities, athletes and others study at home education</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Geografic position of USA</dc:title>
  <dc:creator>M2007J20CG</dc:creator>
  <cp:lastModifiedBy>panchenko</cp:lastModifiedBy>
  <cp:revision>9</cp:revision>
  <dcterms:created xsi:type="dcterms:W3CDTF">2015-05-12T03:36:16Z</dcterms:created>
  <dcterms:modified xsi:type="dcterms:W3CDTF">2023-05-04T10:40:02Z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a6a088c661ab48dd897786d8337f5655</vt:lpwstr>
  </property>
</Properties>
</file>