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67" r:id="rId4"/>
    <p:sldId id="260" r:id="rId5"/>
    <p:sldId id="268" r:id="rId6"/>
    <p:sldId id="269" r:id="rId7"/>
    <p:sldId id="261" r:id="rId8"/>
    <p:sldId id="272" r:id="rId9"/>
    <p:sldId id="270" r:id="rId10"/>
    <p:sldId id="262" r:id="rId11"/>
    <p:sldId id="273" r:id="rId12"/>
    <p:sldId id="271" r:id="rId13"/>
    <p:sldId id="275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C9CB"/>
    <a:srgbClr val="C7C3BE"/>
    <a:srgbClr val="CACBCD"/>
    <a:srgbClr val="ACBC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na Ivchenko" userId="bb2fccae9ad9c831" providerId="LiveId" clId="{3E4529A1-E2E1-436F-83DC-A480C0B00716}"/>
    <pc:docChg chg="custSel addSld modSld">
      <pc:chgData name="Lena Ivchenko" userId="bb2fccae9ad9c831" providerId="LiveId" clId="{3E4529A1-E2E1-436F-83DC-A480C0B00716}" dt="2023-03-30T19:21:09.615" v="1149" actId="1076"/>
      <pc:docMkLst>
        <pc:docMk/>
      </pc:docMkLst>
      <pc:sldChg chg="addSp modSp new add">
        <pc:chgData name="Lena Ivchenko" userId="bb2fccae9ad9c831" providerId="LiveId" clId="{3E4529A1-E2E1-436F-83DC-A480C0B00716}" dt="2023-03-30T17:47:47.854" v="768" actId="14100"/>
        <pc:sldMkLst>
          <pc:docMk/>
          <pc:sldMk cId="900595692" sldId="256"/>
        </pc:sldMkLst>
        <pc:spChg chg="mod">
          <ac:chgData name="Lena Ivchenko" userId="bb2fccae9ad9c831" providerId="LiveId" clId="{3E4529A1-E2E1-436F-83DC-A480C0B00716}" dt="2023-03-30T17:47:47.854" v="768" actId="14100"/>
          <ac:spMkLst>
            <pc:docMk/>
            <pc:sldMk cId="900595692" sldId="256"/>
            <ac:spMk id="2" creationId="{C305CE30-090F-46CB-96AB-C7347FBAD884}"/>
          </ac:spMkLst>
        </pc:spChg>
        <pc:spChg chg="mod">
          <ac:chgData name="Lena Ivchenko" userId="bb2fccae9ad9c831" providerId="LiveId" clId="{3E4529A1-E2E1-436F-83DC-A480C0B00716}" dt="2023-03-30T16:41:50.436" v="35" actId="20577"/>
          <ac:spMkLst>
            <pc:docMk/>
            <pc:sldMk cId="900595692" sldId="256"/>
            <ac:spMk id="3" creationId="{E4A54EE7-71BD-425E-A385-35EDF70A227F}"/>
          </ac:spMkLst>
        </pc:spChg>
        <pc:spChg chg="add mod">
          <ac:chgData name="Lena Ivchenko" userId="bb2fccae9ad9c831" providerId="LiveId" clId="{3E4529A1-E2E1-436F-83DC-A480C0B00716}" dt="2023-03-30T17:33:37.665" v="551" actId="1076"/>
          <ac:spMkLst>
            <pc:docMk/>
            <pc:sldMk cId="900595692" sldId="256"/>
            <ac:spMk id="4" creationId="{9FB26528-42D5-476B-8276-557F9E53D9B5}"/>
          </ac:spMkLst>
        </pc:spChg>
        <pc:spChg chg="add mod">
          <ac:chgData name="Lena Ivchenko" userId="bb2fccae9ad9c831" providerId="LiveId" clId="{3E4529A1-E2E1-436F-83DC-A480C0B00716}" dt="2023-03-30T17:34:53.816" v="653" actId="14100"/>
          <ac:spMkLst>
            <pc:docMk/>
            <pc:sldMk cId="900595692" sldId="256"/>
            <ac:spMk id="6" creationId="{923B0974-5DFA-4E86-BF5D-C5013074130A}"/>
          </ac:spMkLst>
        </pc:spChg>
        <pc:spChg chg="add mod">
          <ac:chgData name="Lena Ivchenko" userId="bb2fccae9ad9c831" providerId="LiveId" clId="{3E4529A1-E2E1-436F-83DC-A480C0B00716}" dt="2023-03-30T17:43:46.390" v="766" actId="1076"/>
          <ac:spMkLst>
            <pc:docMk/>
            <pc:sldMk cId="900595692" sldId="256"/>
            <ac:spMk id="7" creationId="{2DA7C667-51EE-4706-B577-93A594CBB3FE}"/>
          </ac:spMkLst>
        </pc:spChg>
        <pc:picChg chg="add mod ord">
          <ac:chgData name="Lena Ivchenko" userId="bb2fccae9ad9c831" providerId="LiveId" clId="{3E4529A1-E2E1-436F-83DC-A480C0B00716}" dt="2023-03-30T16:42:06.475" v="36" actId="1076"/>
          <ac:picMkLst>
            <pc:docMk/>
            <pc:sldMk cId="900595692" sldId="256"/>
            <ac:picMk id="5" creationId="{11AA13EF-DBF8-4835-8770-AC65D30DC241}"/>
          </ac:picMkLst>
        </pc:picChg>
      </pc:sldChg>
      <pc:sldChg chg="addSp delSp modSp new add">
        <pc:chgData name="Lena Ivchenko" userId="bb2fccae9ad9c831" providerId="LiveId" clId="{3E4529A1-E2E1-436F-83DC-A480C0B00716}" dt="2023-03-30T18:59:27.626" v="962" actId="207"/>
        <pc:sldMkLst>
          <pc:docMk/>
          <pc:sldMk cId="3362861114" sldId="257"/>
        </pc:sldMkLst>
        <pc:spChg chg="mod">
          <ac:chgData name="Lena Ivchenko" userId="bb2fccae9ad9c831" providerId="LiveId" clId="{3E4529A1-E2E1-436F-83DC-A480C0B00716}" dt="2023-03-30T16:46:12.747" v="110" actId="20577"/>
          <ac:spMkLst>
            <pc:docMk/>
            <pc:sldMk cId="3362861114" sldId="257"/>
            <ac:spMk id="2" creationId="{EC4F3EF4-750A-4D15-AD11-BAD9A5896331}"/>
          </ac:spMkLst>
        </pc:spChg>
        <pc:spChg chg="del">
          <ac:chgData name="Lena Ivchenko" userId="bb2fccae9ad9c831" providerId="LiveId" clId="{3E4529A1-E2E1-436F-83DC-A480C0B00716}" dt="2023-03-30T16:46:27.020" v="111"/>
          <ac:spMkLst>
            <pc:docMk/>
            <pc:sldMk cId="3362861114" sldId="257"/>
            <ac:spMk id="3" creationId="{9F41E177-812A-4B17-B60C-06E65E32EF10}"/>
          </ac:spMkLst>
        </pc:spChg>
        <pc:spChg chg="add mod">
          <ac:chgData name="Lena Ivchenko" userId="bb2fccae9ad9c831" providerId="LiveId" clId="{3E4529A1-E2E1-436F-83DC-A480C0B00716}" dt="2023-03-30T18:59:27.626" v="962" actId="207"/>
          <ac:spMkLst>
            <pc:docMk/>
            <pc:sldMk cId="3362861114" sldId="257"/>
            <ac:spMk id="4" creationId="{DB6B648D-9B1D-4CE0-81F6-05C7FFEAB676}"/>
          </ac:spMkLst>
        </pc:spChg>
        <pc:spChg chg="add del mod">
          <ac:chgData name="Lena Ivchenko" userId="bb2fccae9ad9c831" providerId="LiveId" clId="{3E4529A1-E2E1-436F-83DC-A480C0B00716}" dt="2023-03-30T18:56:27.082" v="923"/>
          <ac:spMkLst>
            <pc:docMk/>
            <pc:sldMk cId="3362861114" sldId="257"/>
            <ac:spMk id="7" creationId="{00F2C260-83B6-400A-9373-3CF1ACE1E8E6}"/>
          </ac:spMkLst>
        </pc:spChg>
        <pc:picChg chg="add del">
          <ac:chgData name="Lena Ivchenko" userId="bb2fccae9ad9c831" providerId="LiveId" clId="{3E4529A1-E2E1-436F-83DC-A480C0B00716}" dt="2023-03-30T18:58:18.302" v="929" actId="21"/>
          <ac:picMkLst>
            <pc:docMk/>
            <pc:sldMk cId="3362861114" sldId="257"/>
            <ac:picMk id="3" creationId="{7C48D805-C15D-46BF-8DC9-74C2E55704A8}"/>
          </ac:picMkLst>
        </pc:picChg>
        <pc:picChg chg="add mod ord modCrop">
          <ac:chgData name="Lena Ivchenko" userId="bb2fccae9ad9c831" providerId="LiveId" clId="{3E4529A1-E2E1-436F-83DC-A480C0B00716}" dt="2023-03-30T18:59:21.881" v="939" actId="1076"/>
          <ac:picMkLst>
            <pc:docMk/>
            <pc:sldMk cId="3362861114" sldId="257"/>
            <ac:picMk id="5" creationId="{12DC10D8-FA33-4076-980D-80C9C493427C}"/>
          </ac:picMkLst>
        </pc:picChg>
        <pc:picChg chg="add del mod ord">
          <ac:chgData name="Lena Ivchenko" userId="bb2fccae9ad9c831" providerId="LiveId" clId="{3E4529A1-E2E1-436F-83DC-A480C0B00716}" dt="2023-03-30T16:50:28.428" v="131" actId="21"/>
          <ac:picMkLst>
            <pc:docMk/>
            <pc:sldMk cId="3362861114" sldId="257"/>
            <ac:picMk id="6" creationId="{3889D766-15DF-4BFA-8E0B-B76ADBC786BF}"/>
          </ac:picMkLst>
        </pc:picChg>
        <pc:picChg chg="add del">
          <ac:chgData name="Lena Ivchenko" userId="bb2fccae9ad9c831" providerId="LiveId" clId="{3E4529A1-E2E1-436F-83DC-A480C0B00716}" dt="2023-03-30T16:51:27.286" v="134" actId="21"/>
          <ac:picMkLst>
            <pc:docMk/>
            <pc:sldMk cId="3362861114" sldId="257"/>
            <ac:picMk id="1026" creationId="{95EE3BAE-3F87-4869-8C9F-0E3A84055482}"/>
          </ac:picMkLst>
        </pc:picChg>
        <pc:picChg chg="add del mod ord">
          <ac:chgData name="Lena Ivchenko" userId="bb2fccae9ad9c831" providerId="LiveId" clId="{3E4529A1-E2E1-436F-83DC-A480C0B00716}" dt="2023-03-30T18:56:51.756" v="927" actId="21"/>
          <ac:picMkLst>
            <pc:docMk/>
            <pc:sldMk cId="3362861114" sldId="257"/>
            <ac:picMk id="1028" creationId="{2AE34F4F-F653-41F9-B6C8-DDDB0C0EC9B8}"/>
          </ac:picMkLst>
        </pc:picChg>
      </pc:sldChg>
      <pc:sldChg chg="addSp delSp modSp new add">
        <pc:chgData name="Lena Ivchenko" userId="bb2fccae9ad9c831" providerId="LiveId" clId="{3E4529A1-E2E1-436F-83DC-A480C0B00716}" dt="2023-03-30T19:06:49.488" v="1003" actId="1076"/>
        <pc:sldMkLst>
          <pc:docMk/>
          <pc:sldMk cId="1296671572" sldId="258"/>
        </pc:sldMkLst>
        <pc:spChg chg="add mod">
          <ac:chgData name="Lena Ivchenko" userId="bb2fccae9ad9c831" providerId="LiveId" clId="{3E4529A1-E2E1-436F-83DC-A480C0B00716}" dt="2023-03-30T17:01:18.669" v="231" actId="255"/>
          <ac:spMkLst>
            <pc:docMk/>
            <pc:sldMk cId="1296671572" sldId="258"/>
            <ac:spMk id="2" creationId="{C6658B31-BB95-4984-933A-6D59E2C9BC49}"/>
          </ac:spMkLst>
        </pc:spChg>
        <pc:spChg chg="add del mod">
          <ac:chgData name="Lena Ivchenko" userId="bb2fccae9ad9c831" providerId="LiveId" clId="{3E4529A1-E2E1-436F-83DC-A480C0B00716}" dt="2023-03-30T19:02:32.303" v="984"/>
          <ac:spMkLst>
            <pc:docMk/>
            <pc:sldMk cId="1296671572" sldId="258"/>
            <ac:spMk id="3" creationId="{5056A67E-62CE-43D2-8182-8FCC61B54437}"/>
          </ac:spMkLst>
        </pc:spChg>
        <pc:spChg chg="add del mod">
          <ac:chgData name="Lena Ivchenko" userId="bb2fccae9ad9c831" providerId="LiveId" clId="{3E4529A1-E2E1-436F-83DC-A480C0B00716}" dt="2023-03-30T19:06:41.027" v="1001"/>
          <ac:spMkLst>
            <pc:docMk/>
            <pc:sldMk cId="1296671572" sldId="258"/>
            <ac:spMk id="4" creationId="{AD3E7022-096F-4458-911D-056237204137}"/>
          </ac:spMkLst>
        </pc:spChg>
        <pc:spChg chg="add del mod">
          <ac:chgData name="Lena Ivchenko" userId="bb2fccae9ad9c831" providerId="LiveId" clId="{3E4529A1-E2E1-436F-83DC-A480C0B00716}" dt="2023-03-30T17:02:16.594" v="248"/>
          <ac:spMkLst>
            <pc:docMk/>
            <pc:sldMk cId="1296671572" sldId="258"/>
            <ac:spMk id="5" creationId="{AE7D94AC-F1A5-4AFC-B055-73C9F7C70889}"/>
          </ac:spMkLst>
        </pc:spChg>
        <pc:picChg chg="add mod">
          <ac:chgData name="Lena Ivchenko" userId="bb2fccae9ad9c831" providerId="LiveId" clId="{3E4529A1-E2E1-436F-83DC-A480C0B00716}" dt="2023-03-30T19:06:49.488" v="1003" actId="1076"/>
          <ac:picMkLst>
            <pc:docMk/>
            <pc:sldMk cId="1296671572" sldId="258"/>
            <ac:picMk id="2050" creationId="{8ACD8A6C-8FF0-4F3B-9E02-7BCECF4AB454}"/>
          </ac:picMkLst>
        </pc:picChg>
      </pc:sldChg>
      <pc:sldChg chg="addSp delSp modSp new add">
        <pc:chgData name="Lena Ivchenko" userId="bb2fccae9ad9c831" providerId="LiveId" clId="{3E4529A1-E2E1-436F-83DC-A480C0B00716}" dt="2023-03-30T19:07:50.448" v="1015" actId="1076"/>
        <pc:sldMkLst>
          <pc:docMk/>
          <pc:sldMk cId="606346930" sldId="259"/>
        </pc:sldMkLst>
        <pc:spChg chg="add del mod">
          <ac:chgData name="Lena Ivchenko" userId="bb2fccae9ad9c831" providerId="LiveId" clId="{3E4529A1-E2E1-436F-83DC-A480C0B00716}" dt="2023-03-30T16:59:46.196" v="209"/>
          <ac:spMkLst>
            <pc:docMk/>
            <pc:sldMk cId="606346930" sldId="259"/>
            <ac:spMk id="2" creationId="{47096D1E-C3B1-4D11-9967-AAA50576DB09}"/>
          </ac:spMkLst>
        </pc:spChg>
        <pc:spChg chg="add mod">
          <ac:chgData name="Lena Ivchenko" userId="bb2fccae9ad9c831" providerId="LiveId" clId="{3E4529A1-E2E1-436F-83DC-A480C0B00716}" dt="2023-03-30T19:07:41.965" v="1013" actId="255"/>
          <ac:spMkLst>
            <pc:docMk/>
            <pc:sldMk cId="606346930" sldId="259"/>
            <ac:spMk id="3" creationId="{7AA56978-EE68-4904-BDE9-AD811BE232D9}"/>
          </ac:spMkLst>
        </pc:spChg>
        <pc:picChg chg="add mod">
          <ac:chgData name="Lena Ivchenko" userId="bb2fccae9ad9c831" providerId="LiveId" clId="{3E4529A1-E2E1-436F-83DC-A480C0B00716}" dt="2023-03-30T19:07:50.448" v="1015" actId="1076"/>
          <ac:picMkLst>
            <pc:docMk/>
            <pc:sldMk cId="606346930" sldId="259"/>
            <ac:picMk id="4" creationId="{150C4275-A790-4E42-9667-0AF121A9F677}"/>
          </ac:picMkLst>
        </pc:picChg>
        <pc:picChg chg="add del mod">
          <ac:chgData name="Lena Ivchenko" userId="bb2fccae9ad9c831" providerId="LiveId" clId="{3E4529A1-E2E1-436F-83DC-A480C0B00716}" dt="2023-03-30T19:07:47.165" v="1014" actId="21"/>
          <ac:picMkLst>
            <pc:docMk/>
            <pc:sldMk cId="606346930" sldId="259"/>
            <ac:picMk id="5" creationId="{1A326AA9-5761-4D9F-A24C-ABDFE32F80DB}"/>
          </ac:picMkLst>
        </pc:picChg>
      </pc:sldChg>
      <pc:sldChg chg="addSp delSp modSp new add">
        <pc:chgData name="Lena Ivchenko" userId="bb2fccae9ad9c831" providerId="LiveId" clId="{3E4529A1-E2E1-436F-83DC-A480C0B00716}" dt="2023-03-30T19:14:05.504" v="1072" actId="1076"/>
        <pc:sldMkLst>
          <pc:docMk/>
          <pc:sldMk cId="3036350092" sldId="260"/>
        </pc:sldMkLst>
        <pc:spChg chg="add mod">
          <ac:chgData name="Lena Ivchenko" userId="bb2fccae9ad9c831" providerId="LiveId" clId="{3E4529A1-E2E1-436F-83DC-A480C0B00716}" dt="2023-03-30T19:13:55.673" v="1070" actId="403"/>
          <ac:spMkLst>
            <pc:docMk/>
            <pc:sldMk cId="3036350092" sldId="260"/>
            <ac:spMk id="2" creationId="{0D116253-BDA8-4745-84A8-45BFF8D5714C}"/>
          </ac:spMkLst>
        </pc:spChg>
        <pc:spChg chg="add del mod">
          <ac:chgData name="Lena Ivchenko" userId="bb2fccae9ad9c831" providerId="LiveId" clId="{3E4529A1-E2E1-436F-83DC-A480C0B00716}" dt="2023-03-30T19:13:44.018" v="1067"/>
          <ac:spMkLst>
            <pc:docMk/>
            <pc:sldMk cId="3036350092" sldId="260"/>
            <ac:spMk id="4" creationId="{BE0A133F-40FF-4D38-910A-F3BB549CA283}"/>
          </ac:spMkLst>
        </pc:spChg>
        <pc:picChg chg="add mod">
          <ac:chgData name="Lena Ivchenko" userId="bb2fccae9ad9c831" providerId="LiveId" clId="{3E4529A1-E2E1-436F-83DC-A480C0B00716}" dt="2023-03-30T19:14:05.504" v="1072" actId="1076"/>
          <ac:picMkLst>
            <pc:docMk/>
            <pc:sldMk cId="3036350092" sldId="260"/>
            <ac:picMk id="3" creationId="{400ADE33-803A-4AAF-9637-57C4C7E8E1C4}"/>
          </ac:picMkLst>
        </pc:picChg>
      </pc:sldChg>
      <pc:sldChg chg="addSp modSp new add">
        <pc:chgData name="Lena Ivchenko" userId="bb2fccae9ad9c831" providerId="LiveId" clId="{3E4529A1-E2E1-436F-83DC-A480C0B00716}" dt="2023-03-30T19:16:36.992" v="1091" actId="1076"/>
        <pc:sldMkLst>
          <pc:docMk/>
          <pc:sldMk cId="672267544" sldId="261"/>
        </pc:sldMkLst>
        <pc:spChg chg="add mod">
          <ac:chgData name="Lena Ivchenko" userId="bb2fccae9ad9c831" providerId="LiveId" clId="{3E4529A1-E2E1-436F-83DC-A480C0B00716}" dt="2023-03-30T19:16:34.681" v="1090" actId="14100"/>
          <ac:spMkLst>
            <pc:docMk/>
            <pc:sldMk cId="672267544" sldId="261"/>
            <ac:spMk id="2" creationId="{C959BC90-CEB4-425A-9A20-F5FF651FCA95}"/>
          </ac:spMkLst>
        </pc:spChg>
        <pc:picChg chg="add mod modCrop">
          <ac:chgData name="Lena Ivchenko" userId="bb2fccae9ad9c831" providerId="LiveId" clId="{3E4529A1-E2E1-436F-83DC-A480C0B00716}" dt="2023-03-30T19:16:36.992" v="1091" actId="1076"/>
          <ac:picMkLst>
            <pc:docMk/>
            <pc:sldMk cId="672267544" sldId="261"/>
            <ac:picMk id="3" creationId="{641B668D-F7F2-4F7E-9317-2DCE3D93C291}"/>
          </ac:picMkLst>
        </pc:picChg>
      </pc:sldChg>
      <pc:sldChg chg="addSp delSp modSp new add">
        <pc:chgData name="Lena Ivchenko" userId="bb2fccae9ad9c831" providerId="LiveId" clId="{3E4529A1-E2E1-436F-83DC-A480C0B00716}" dt="2023-03-30T19:19:12.599" v="1121" actId="1076"/>
        <pc:sldMkLst>
          <pc:docMk/>
          <pc:sldMk cId="2511262230" sldId="262"/>
        </pc:sldMkLst>
        <pc:spChg chg="add mod">
          <ac:chgData name="Lena Ivchenko" userId="bb2fccae9ad9c831" providerId="LiveId" clId="{3E4529A1-E2E1-436F-83DC-A480C0B00716}" dt="2023-03-30T19:19:07.372" v="1119" actId="255"/>
          <ac:spMkLst>
            <pc:docMk/>
            <pc:sldMk cId="2511262230" sldId="262"/>
            <ac:spMk id="2" creationId="{6840041A-0EE7-4C4A-BC4A-CF0014E4DC70}"/>
          </ac:spMkLst>
        </pc:spChg>
        <pc:spChg chg="add del mod">
          <ac:chgData name="Lena Ivchenko" userId="bb2fccae9ad9c831" providerId="LiveId" clId="{3E4529A1-E2E1-436F-83DC-A480C0B00716}" dt="2023-03-30T19:19:02.002" v="1118"/>
          <ac:spMkLst>
            <pc:docMk/>
            <pc:sldMk cId="2511262230" sldId="262"/>
            <ac:spMk id="6" creationId="{4D3DC9E3-550A-46E4-B6A0-D520263A42C6}"/>
          </ac:spMkLst>
        </pc:spChg>
        <pc:picChg chg="add del mod">
          <ac:chgData name="Lena Ivchenko" userId="bb2fccae9ad9c831" providerId="LiveId" clId="{3E4529A1-E2E1-436F-83DC-A480C0B00716}" dt="2023-03-30T17:26:21.315" v="350" actId="21"/>
          <ac:picMkLst>
            <pc:docMk/>
            <pc:sldMk cId="2511262230" sldId="262"/>
            <ac:picMk id="3" creationId="{74B8764F-EFFC-4ECB-ACCC-9210513AC408}"/>
          </ac:picMkLst>
        </pc:picChg>
        <pc:picChg chg="add del">
          <ac:chgData name="Lena Ivchenko" userId="bb2fccae9ad9c831" providerId="LiveId" clId="{3E4529A1-E2E1-436F-83DC-A480C0B00716}" dt="2023-03-30T17:28:59.074" v="358" actId="21"/>
          <ac:picMkLst>
            <pc:docMk/>
            <pc:sldMk cId="2511262230" sldId="262"/>
            <ac:picMk id="4" creationId="{1762D8F7-D557-4C04-B472-0A8A5F76BA73}"/>
          </ac:picMkLst>
        </pc:picChg>
        <pc:picChg chg="add mod modCrop">
          <ac:chgData name="Lena Ivchenko" userId="bb2fccae9ad9c831" providerId="LiveId" clId="{3E4529A1-E2E1-436F-83DC-A480C0B00716}" dt="2023-03-30T19:19:12.599" v="1121" actId="1076"/>
          <ac:picMkLst>
            <pc:docMk/>
            <pc:sldMk cId="2511262230" sldId="262"/>
            <ac:picMk id="5" creationId="{5EADABE9-DB50-498C-A1FE-A4E6F487CF48}"/>
          </ac:picMkLst>
        </pc:picChg>
      </pc:sldChg>
      <pc:sldChg chg="addSp modSp new add">
        <pc:chgData name="Lena Ivchenko" userId="bb2fccae9ad9c831" providerId="LiveId" clId="{3E4529A1-E2E1-436F-83DC-A480C0B00716}" dt="2023-03-30T18:53:36.433" v="858" actId="732"/>
        <pc:sldMkLst>
          <pc:docMk/>
          <pc:sldMk cId="3216368337" sldId="263"/>
        </pc:sldMkLst>
        <pc:spChg chg="add mod">
          <ac:chgData name="Lena Ivchenko" userId="bb2fccae9ad9c831" providerId="LiveId" clId="{3E4529A1-E2E1-436F-83DC-A480C0B00716}" dt="2023-03-30T18:53:14.639" v="853" actId="207"/>
          <ac:spMkLst>
            <pc:docMk/>
            <pc:sldMk cId="3216368337" sldId="263"/>
            <ac:spMk id="2" creationId="{2469B8E1-5DEE-43ED-B2FA-B0E85BCEC784}"/>
          </ac:spMkLst>
        </pc:spChg>
        <pc:picChg chg="add mod ord modCrop">
          <ac:chgData name="Lena Ivchenko" userId="bb2fccae9ad9c831" providerId="LiveId" clId="{3E4529A1-E2E1-436F-83DC-A480C0B00716}" dt="2023-03-30T18:53:36.433" v="858" actId="732"/>
          <ac:picMkLst>
            <pc:docMk/>
            <pc:sldMk cId="3216368337" sldId="263"/>
            <ac:picMk id="3" creationId="{D2B9A5A1-DB36-4234-8DE0-2D328494975D}"/>
          </ac:picMkLst>
        </pc:picChg>
      </pc:sldChg>
      <pc:sldChg chg="addSp modSp new add">
        <pc:chgData name="Lena Ivchenko" userId="bb2fccae9ad9c831" providerId="LiveId" clId="{3E4529A1-E2E1-436F-83DC-A480C0B00716}" dt="2023-03-30T18:56:13.113" v="884" actId="1076"/>
        <pc:sldMkLst>
          <pc:docMk/>
          <pc:sldMk cId="1170187819" sldId="264"/>
        </pc:sldMkLst>
        <pc:spChg chg="add mod">
          <ac:chgData name="Lena Ivchenko" userId="bb2fccae9ad9c831" providerId="LiveId" clId="{3E4529A1-E2E1-436F-83DC-A480C0B00716}" dt="2023-03-30T18:56:10.201" v="883" actId="1076"/>
          <ac:spMkLst>
            <pc:docMk/>
            <pc:sldMk cId="1170187819" sldId="264"/>
            <ac:spMk id="2" creationId="{4763E288-25D6-4E4C-B7A7-7B6C852CF6BB}"/>
          </ac:spMkLst>
        </pc:spChg>
        <pc:picChg chg="add mod modCrop">
          <ac:chgData name="Lena Ivchenko" userId="bb2fccae9ad9c831" providerId="LiveId" clId="{3E4529A1-E2E1-436F-83DC-A480C0B00716}" dt="2023-03-30T18:56:13.113" v="884" actId="1076"/>
          <ac:picMkLst>
            <pc:docMk/>
            <pc:sldMk cId="1170187819" sldId="264"/>
            <ac:picMk id="3" creationId="{697EC881-B1E7-4C07-905E-A4AB094B656F}"/>
          </ac:picMkLst>
        </pc:picChg>
      </pc:sldChg>
      <pc:sldChg chg="addSp modSp new add">
        <pc:chgData name="Lena Ivchenko" userId="bb2fccae9ad9c831" providerId="LiveId" clId="{3E4529A1-E2E1-436F-83DC-A480C0B00716}" dt="2023-03-30T19:02:23.944" v="981" actId="1076"/>
        <pc:sldMkLst>
          <pc:docMk/>
          <pc:sldMk cId="2746200634" sldId="265"/>
        </pc:sldMkLst>
        <pc:spChg chg="add mod">
          <ac:chgData name="Lena Ivchenko" userId="bb2fccae9ad9c831" providerId="LiveId" clId="{3E4529A1-E2E1-436F-83DC-A480C0B00716}" dt="2023-03-30T19:02:21.905" v="980" actId="1076"/>
          <ac:spMkLst>
            <pc:docMk/>
            <pc:sldMk cId="2746200634" sldId="265"/>
            <ac:spMk id="2" creationId="{A0047D04-D8B1-4B10-B318-D2E95D0AB3C4}"/>
          </ac:spMkLst>
        </pc:spChg>
        <pc:picChg chg="add mod">
          <ac:chgData name="Lena Ivchenko" userId="bb2fccae9ad9c831" providerId="LiveId" clId="{3E4529A1-E2E1-436F-83DC-A480C0B00716}" dt="2023-03-30T19:02:23.944" v="981" actId="1076"/>
          <ac:picMkLst>
            <pc:docMk/>
            <pc:sldMk cId="2746200634" sldId="265"/>
            <ac:picMk id="3" creationId="{1F75CC33-3D27-4C82-8670-F575A90BCE4D}"/>
          </ac:picMkLst>
        </pc:picChg>
      </pc:sldChg>
      <pc:sldChg chg="addSp modSp new add">
        <pc:chgData name="Lena Ivchenko" userId="bb2fccae9ad9c831" providerId="LiveId" clId="{3E4529A1-E2E1-436F-83DC-A480C0B00716}" dt="2023-03-30T19:06:31.207" v="998" actId="14100"/>
        <pc:sldMkLst>
          <pc:docMk/>
          <pc:sldMk cId="3948400658" sldId="266"/>
        </pc:sldMkLst>
        <pc:spChg chg="add mod">
          <ac:chgData name="Lena Ivchenko" userId="bb2fccae9ad9c831" providerId="LiveId" clId="{3E4529A1-E2E1-436F-83DC-A480C0B00716}" dt="2023-03-30T19:04:00.625" v="994" actId="1076"/>
          <ac:spMkLst>
            <pc:docMk/>
            <pc:sldMk cId="3948400658" sldId="266"/>
            <ac:spMk id="2" creationId="{0932590A-08C6-4CE8-8F34-0A5EC635F819}"/>
          </ac:spMkLst>
        </pc:spChg>
        <pc:picChg chg="add mod modCrop">
          <ac:chgData name="Lena Ivchenko" userId="bb2fccae9ad9c831" providerId="LiveId" clId="{3E4529A1-E2E1-436F-83DC-A480C0B00716}" dt="2023-03-30T19:06:31.207" v="998" actId="14100"/>
          <ac:picMkLst>
            <pc:docMk/>
            <pc:sldMk cId="3948400658" sldId="266"/>
            <ac:picMk id="3" creationId="{BCCB5742-10F3-423B-95A9-A7301A71613E}"/>
          </ac:picMkLst>
        </pc:picChg>
        <pc:picChg chg="add mod">
          <ac:chgData name="Lena Ivchenko" userId="bb2fccae9ad9c831" providerId="LiveId" clId="{3E4529A1-E2E1-436F-83DC-A480C0B00716}" dt="2023-03-30T19:06:27.377" v="997" actId="1076"/>
          <ac:picMkLst>
            <pc:docMk/>
            <pc:sldMk cId="3948400658" sldId="266"/>
            <ac:picMk id="4" creationId="{DFFA8F52-1968-4D89-88B1-AE3924046D0F}"/>
          </ac:picMkLst>
        </pc:picChg>
      </pc:sldChg>
      <pc:sldChg chg="addSp modSp new add">
        <pc:chgData name="Lena Ivchenko" userId="bb2fccae9ad9c831" providerId="LiveId" clId="{3E4529A1-E2E1-436F-83DC-A480C0B00716}" dt="2023-03-30T19:09:20.714" v="1022" actId="14100"/>
        <pc:sldMkLst>
          <pc:docMk/>
          <pc:sldMk cId="1417092078" sldId="267"/>
        </pc:sldMkLst>
        <pc:spChg chg="add mod">
          <ac:chgData name="Lena Ivchenko" userId="bb2fccae9ad9c831" providerId="LiveId" clId="{3E4529A1-E2E1-436F-83DC-A480C0B00716}" dt="2023-03-30T19:09:20.714" v="1022" actId="14100"/>
          <ac:spMkLst>
            <pc:docMk/>
            <pc:sldMk cId="1417092078" sldId="267"/>
            <ac:spMk id="2" creationId="{2FBCBD70-C086-4425-9655-D04C5322D950}"/>
          </ac:spMkLst>
        </pc:spChg>
        <pc:picChg chg="add mod modCrop">
          <ac:chgData name="Lena Ivchenko" userId="bb2fccae9ad9c831" providerId="LiveId" clId="{3E4529A1-E2E1-436F-83DC-A480C0B00716}" dt="2023-03-30T19:09:14.448" v="1020" actId="1076"/>
          <ac:picMkLst>
            <pc:docMk/>
            <pc:sldMk cId="1417092078" sldId="267"/>
            <ac:picMk id="3" creationId="{7581E84E-F56C-4A00-A53A-9D2B44359F1F}"/>
          </ac:picMkLst>
        </pc:picChg>
      </pc:sldChg>
      <pc:sldChg chg="addSp modSp new add">
        <pc:chgData name="Lena Ivchenko" userId="bb2fccae9ad9c831" providerId="LiveId" clId="{3E4529A1-E2E1-436F-83DC-A480C0B00716}" dt="2023-03-30T19:12:28.512" v="1053" actId="732"/>
        <pc:sldMkLst>
          <pc:docMk/>
          <pc:sldMk cId="1307713062" sldId="268"/>
        </pc:sldMkLst>
        <pc:spChg chg="add mod">
          <ac:chgData name="Lena Ivchenko" userId="bb2fccae9ad9c831" providerId="LiveId" clId="{3E4529A1-E2E1-436F-83DC-A480C0B00716}" dt="2023-03-30T19:12:20.248" v="1051" actId="1076"/>
          <ac:spMkLst>
            <pc:docMk/>
            <pc:sldMk cId="1307713062" sldId="268"/>
            <ac:spMk id="2" creationId="{8421F2D4-13D4-467C-951B-6E49EDF8DF9A}"/>
          </ac:spMkLst>
        </pc:spChg>
        <pc:picChg chg="add mod modCrop">
          <ac:chgData name="Lena Ivchenko" userId="bb2fccae9ad9c831" providerId="LiveId" clId="{3E4529A1-E2E1-436F-83DC-A480C0B00716}" dt="2023-03-30T19:12:28.512" v="1053" actId="732"/>
          <ac:picMkLst>
            <pc:docMk/>
            <pc:sldMk cId="1307713062" sldId="268"/>
            <ac:picMk id="3" creationId="{C9452F5A-5A04-4C4E-B498-12455AADF2ED}"/>
          </ac:picMkLst>
        </pc:picChg>
      </pc:sldChg>
      <pc:sldChg chg="addSp modSp new add">
        <pc:chgData name="Lena Ivchenko" userId="bb2fccae9ad9c831" providerId="LiveId" clId="{3E4529A1-E2E1-436F-83DC-A480C0B00716}" dt="2023-03-30T19:13:35.424" v="1064" actId="14100"/>
        <pc:sldMkLst>
          <pc:docMk/>
          <pc:sldMk cId="1076564542" sldId="269"/>
        </pc:sldMkLst>
        <pc:spChg chg="add mod">
          <ac:chgData name="Lena Ivchenko" userId="bb2fccae9ad9c831" providerId="LiveId" clId="{3E4529A1-E2E1-436F-83DC-A480C0B00716}" dt="2023-03-30T19:13:35.424" v="1064" actId="14100"/>
          <ac:spMkLst>
            <pc:docMk/>
            <pc:sldMk cId="1076564542" sldId="269"/>
            <ac:spMk id="2" creationId="{663C82D3-9F86-473E-BDD8-83A33F994832}"/>
          </ac:spMkLst>
        </pc:spChg>
        <pc:picChg chg="add mod">
          <ac:chgData name="Lena Ivchenko" userId="bb2fccae9ad9c831" providerId="LiveId" clId="{3E4529A1-E2E1-436F-83DC-A480C0B00716}" dt="2023-03-30T19:13:29.980" v="1062" actId="1076"/>
          <ac:picMkLst>
            <pc:docMk/>
            <pc:sldMk cId="1076564542" sldId="269"/>
            <ac:picMk id="3" creationId="{44AAB985-7063-4424-A3C0-6C6698B1CAD8}"/>
          </ac:picMkLst>
        </pc:picChg>
      </pc:sldChg>
      <pc:sldChg chg="addSp modSp new add">
        <pc:chgData name="Lena Ivchenko" userId="bb2fccae9ad9c831" providerId="LiveId" clId="{3E4529A1-E2E1-436F-83DC-A480C0B00716}" dt="2023-03-30T19:17:44.263" v="1106" actId="1076"/>
        <pc:sldMkLst>
          <pc:docMk/>
          <pc:sldMk cId="3839974924" sldId="270"/>
        </pc:sldMkLst>
        <pc:spChg chg="add mod">
          <ac:chgData name="Lena Ivchenko" userId="bb2fccae9ad9c831" providerId="LiveId" clId="{3E4529A1-E2E1-436F-83DC-A480C0B00716}" dt="2023-03-30T19:15:18.495" v="1081" actId="1076"/>
          <ac:spMkLst>
            <pc:docMk/>
            <pc:sldMk cId="3839974924" sldId="270"/>
            <ac:spMk id="2" creationId="{D5C4E504-E40A-49E9-AEBA-1E037DDB5189}"/>
          </ac:spMkLst>
        </pc:spChg>
        <pc:picChg chg="add mod modCrop">
          <ac:chgData name="Lena Ivchenko" userId="bb2fccae9ad9c831" providerId="LiveId" clId="{3E4529A1-E2E1-436F-83DC-A480C0B00716}" dt="2023-03-30T19:17:44.263" v="1106" actId="1076"/>
          <ac:picMkLst>
            <pc:docMk/>
            <pc:sldMk cId="3839974924" sldId="270"/>
            <ac:picMk id="3" creationId="{4229E65D-3BE2-4647-A998-A4A07288CC5F}"/>
          </ac:picMkLst>
        </pc:picChg>
      </pc:sldChg>
      <pc:sldChg chg="addSp delSp modSp new add">
        <pc:chgData name="Lena Ivchenko" userId="bb2fccae9ad9c831" providerId="LiveId" clId="{3E4529A1-E2E1-436F-83DC-A480C0B00716}" dt="2023-03-30T19:21:09.615" v="1149" actId="1076"/>
        <pc:sldMkLst>
          <pc:docMk/>
          <pc:sldMk cId="2196492072" sldId="271"/>
        </pc:sldMkLst>
        <pc:spChg chg="add mod">
          <ac:chgData name="Lena Ivchenko" userId="bb2fccae9ad9c831" providerId="LiveId" clId="{3E4529A1-E2E1-436F-83DC-A480C0B00716}" dt="2023-03-30T19:20:47.060" v="1140" actId="1076"/>
          <ac:spMkLst>
            <pc:docMk/>
            <pc:sldMk cId="2196492072" sldId="271"/>
            <ac:spMk id="2" creationId="{56F99BDA-56C7-48A1-9F07-0897793662B2}"/>
          </ac:spMkLst>
        </pc:spChg>
        <pc:picChg chg="add del">
          <ac:chgData name="Lena Ivchenko" userId="bb2fccae9ad9c831" providerId="LiveId" clId="{3E4529A1-E2E1-436F-83DC-A480C0B00716}" dt="2023-03-30T19:20:11.868" v="1131" actId="21"/>
          <ac:picMkLst>
            <pc:docMk/>
            <pc:sldMk cId="2196492072" sldId="271"/>
            <ac:picMk id="3" creationId="{F3643ABA-2462-4F2C-80CA-6E1E8757A24B}"/>
          </ac:picMkLst>
        </pc:picChg>
        <pc:picChg chg="add mod modCrop">
          <ac:chgData name="Lena Ivchenko" userId="bb2fccae9ad9c831" providerId="LiveId" clId="{3E4529A1-E2E1-436F-83DC-A480C0B00716}" dt="2023-03-30T19:21:09.615" v="1149" actId="1076"/>
          <ac:picMkLst>
            <pc:docMk/>
            <pc:sldMk cId="2196492072" sldId="271"/>
            <ac:picMk id="4" creationId="{67D2EDDA-F841-4D82-895F-9B7EF07FB42F}"/>
          </ac:picMkLst>
        </pc:picChg>
      </pc:sldChg>
      <pc:sldChg chg="addSp modSp new add">
        <pc:chgData name="Lena Ivchenko" userId="bb2fccae9ad9c831" providerId="LiveId" clId="{3E4529A1-E2E1-436F-83DC-A480C0B00716}" dt="2023-03-30T19:17:17.159" v="1101" actId="1076"/>
        <pc:sldMkLst>
          <pc:docMk/>
          <pc:sldMk cId="1099161322" sldId="272"/>
        </pc:sldMkLst>
        <pc:spChg chg="add mod">
          <ac:chgData name="Lena Ivchenko" userId="bb2fccae9ad9c831" providerId="LiveId" clId="{3E4529A1-E2E1-436F-83DC-A480C0B00716}" dt="2023-03-30T19:17:09.009" v="1098" actId="14100"/>
          <ac:spMkLst>
            <pc:docMk/>
            <pc:sldMk cId="1099161322" sldId="272"/>
            <ac:spMk id="2" creationId="{20343C9B-AB96-44B9-80D4-BE05A7CE8A96}"/>
          </ac:spMkLst>
        </pc:spChg>
        <pc:picChg chg="add mod modCrop">
          <ac:chgData name="Lena Ivchenko" userId="bb2fccae9ad9c831" providerId="LiveId" clId="{3E4529A1-E2E1-436F-83DC-A480C0B00716}" dt="2023-03-30T19:17:17.159" v="1101" actId="1076"/>
          <ac:picMkLst>
            <pc:docMk/>
            <pc:sldMk cId="1099161322" sldId="272"/>
            <ac:picMk id="3" creationId="{2ABC975E-EC52-43D5-ABFF-BA84F2F158E4}"/>
          </ac:picMkLst>
        </pc:picChg>
      </pc:sldChg>
      <pc:sldChg chg="addSp modSp new add">
        <pc:chgData name="Lena Ivchenko" userId="bb2fccae9ad9c831" providerId="LiveId" clId="{3E4529A1-E2E1-436F-83DC-A480C0B00716}" dt="2023-03-30T19:19:52.055" v="1129" actId="1076"/>
        <pc:sldMkLst>
          <pc:docMk/>
          <pc:sldMk cId="874084653" sldId="273"/>
        </pc:sldMkLst>
        <pc:spChg chg="add mod">
          <ac:chgData name="Lena Ivchenko" userId="bb2fccae9ad9c831" providerId="LiveId" clId="{3E4529A1-E2E1-436F-83DC-A480C0B00716}" dt="2023-03-30T19:19:26.535" v="1124" actId="1076"/>
          <ac:spMkLst>
            <pc:docMk/>
            <pc:sldMk cId="874084653" sldId="273"/>
            <ac:spMk id="2" creationId="{150A83C4-2DA4-45E2-B0F6-D6167DD7710E}"/>
          </ac:spMkLst>
        </pc:spChg>
        <pc:picChg chg="add mod modCrop">
          <ac:chgData name="Lena Ivchenko" userId="bb2fccae9ad9c831" providerId="LiveId" clId="{3E4529A1-E2E1-436F-83DC-A480C0B00716}" dt="2023-03-30T19:19:52.055" v="1129" actId="1076"/>
          <ac:picMkLst>
            <pc:docMk/>
            <pc:sldMk cId="874084653" sldId="273"/>
            <ac:picMk id="3" creationId="{4BD5F997-DFE8-41F7-B508-8C59F0C9DE0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243CD4-3679-4E8F-BD95-9CC5D6E11E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E59F03F-CE80-47B7-9130-1DB80EB85A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802B5A-49F9-4EE0-B9B9-7EC1DA799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6C07-8DF0-4702-B17A-03030881EC63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B77751-0E68-46DD-BCA4-EBA86771D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1C9F43-91CC-4958-8759-AEB12F242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991C-7399-4B6C-9425-F713EAE7D8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747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7F3D8-E157-400F-BE44-E5AA24E3C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7D8E05-4D9A-4C1F-8D49-A3DBF13532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4F35D9-C71C-48B5-9A97-36905B8AC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6C07-8DF0-4702-B17A-03030881EC63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E20890-F936-4FF6-9A55-E02A1768E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0CA427-DBB2-4957-8009-1B40EEAF6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991C-7399-4B6C-9425-F713EAE7D8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8773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CD3F8B9-68C7-418E-A71C-841F02200F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5A01BB-47EE-4AE4-99A5-3BDFF7778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FC1AF7-42EF-4C86-B62C-3CDAD0E2A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6C07-8DF0-4702-B17A-03030881EC63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1D836-65CB-4348-A9BF-B6BA18DF9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A91880-6CD5-407B-8F25-4E30BEB3B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991C-7399-4B6C-9425-F713EAE7D8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843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B71BA0-84D1-4501-8BB6-23ED56ED1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253E0C-408C-491F-A6D3-14BC66F63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DCE969-E649-4259-B62D-BE72ECFD7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6C07-8DF0-4702-B17A-03030881EC63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BA556F-1C8E-4783-B9EC-4876775AD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8DCE0A-77F6-4545-BE7C-97595CF26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991C-7399-4B6C-9425-F713EAE7D8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296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031835-8929-4547-A947-46DBE86C6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2FC39F-035B-49F8-8007-59C20274D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649D7A7-B669-45C9-8EEC-7C16285F3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6C07-8DF0-4702-B17A-03030881EC63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3840B1-CF80-43B1-80C1-99D58ABB3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C32F46-054E-420E-BAFC-E64114B0F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991C-7399-4B6C-9425-F713EAE7D8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717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C4BA76-FAB7-4594-AC5D-422B4FFD2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35AA6B-4026-4180-89A6-4645862270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952999A-384A-4ADB-A83D-615DBA0E5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75FE32-C69E-4F9E-BC76-C3B8D44EA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6C07-8DF0-4702-B17A-03030881EC63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E82FCD-E971-41A3-BE0B-FF75E555E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BEB7D2-6F98-45EF-BEC7-52994DD6B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991C-7399-4B6C-9425-F713EAE7D8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655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A63C38-1A31-4AC6-8B1B-22088EDF8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337B40-F602-44BA-9B96-1816AABCD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265A5A-570F-4DF4-A648-60C1178FF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69DF8B8-0904-4147-B7D2-14E087FA3F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5F0F57B-5CAE-45BA-98C9-1EDD6FAF8B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AC82479-8E6E-45A6-8115-838EEED4C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6C07-8DF0-4702-B17A-03030881EC63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D8F2638-2FA0-4492-8A17-E7AD2B033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EB4CE93-DCE5-4C6A-9335-05C09AF4D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991C-7399-4B6C-9425-F713EAE7D8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435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35A90-407A-4F40-848F-3393CE666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EAF701-932B-4BC2-A774-8EBABD4BE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6C07-8DF0-4702-B17A-03030881EC63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3A0B4FF-BB05-49A9-B726-3020A1514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1027358-6CF0-4754-9FDD-04AD6DF14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991C-7399-4B6C-9425-F713EAE7D8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176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539F1C8-7E9C-42A7-A474-988767CE8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6C07-8DF0-4702-B17A-03030881EC63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194914-EE4F-4FC2-9535-D86D99CF1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043BE2A-34CE-49A5-842F-B443E910A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991C-7399-4B6C-9425-F713EAE7D8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389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86B7BE-92A1-423C-B271-B6D8094C2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EAD94A-CB2A-4C25-90B0-B78189DB8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64BA9A9-B1E8-486C-8E43-4931AB1754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CD42C1C-764B-42F2-B495-76506BD96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6C07-8DF0-4702-B17A-03030881EC63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2F8299A-75C7-4B30-A372-8A138CEFF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3E9007-0879-40FB-A597-5BF174665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991C-7399-4B6C-9425-F713EAE7D8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578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3F4375-502B-4C43-8670-843B158D8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70647D-4AAA-4D1C-A1A7-6827EF5126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FF3571-0ED0-4D45-981E-E58E024280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1BBB93-FDAC-4116-BE14-1B763B2A9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F6C07-8DF0-4702-B17A-03030881EC63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5E2227-FDA4-4B58-9C38-A7A89198A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78217E6-ED64-46A7-B2CD-E66C385A8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991C-7399-4B6C-9425-F713EAE7D8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719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46EA90-1D72-46D5-ADAE-DA6920F32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F7701F-C5DB-4085-9073-63C0C8A978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CB6A2E-69C4-4ACA-9806-BC7174C934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F6C07-8DF0-4702-B17A-03030881EC63}" type="datetimeFigureOut">
              <a:rPr lang="ru-RU" smtClean="0"/>
              <a:pPr/>
              <a:t>03.05.2023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BEC5FC-477A-4024-B673-A54C8B66A5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C33D69-4ACE-4905-819F-69F15F1634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B991C-7399-4B6C-9425-F713EAE7D8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13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AA13EF-DBF8-4835-8770-AC65D30DC2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756720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05CE30-090F-46CB-96AB-C7347FBAD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8" y="4199139"/>
            <a:ext cx="11887201" cy="1580224"/>
          </a:xfrm>
          <a:solidFill>
            <a:schemeClr val="bg1">
              <a:alpha val="76000"/>
            </a:schemeClr>
          </a:solidFill>
        </p:spPr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Вступление в должность Президента В.В. Путина. Основные направления внутренней и внешней политики.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A54EE7-71BD-425E-A385-35EDF70A22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2104703" y="7364178"/>
            <a:ext cx="174593" cy="45719"/>
          </a:xfrm>
        </p:spPr>
        <p:txBody>
          <a:bodyPr>
            <a:normAutofit fontScale="25000" lnSpcReduction="20000"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FB26528-42D5-476B-8276-557F9E53D9B5}"/>
              </a:ext>
            </a:extLst>
          </p:cNvPr>
          <p:cNvSpPr/>
          <p:nvPr/>
        </p:nvSpPr>
        <p:spPr>
          <a:xfrm>
            <a:off x="3047999" y="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Новороссийский колледж строительства и экономики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23B0974-5DFA-4E86-BF5D-C5013074130A}"/>
              </a:ext>
            </a:extLst>
          </p:cNvPr>
          <p:cNvSpPr/>
          <p:nvPr/>
        </p:nvSpPr>
        <p:spPr>
          <a:xfrm>
            <a:off x="123826" y="369333"/>
            <a:ext cx="3162300" cy="523220"/>
          </a:xfrm>
          <a:prstGeom prst="rect">
            <a:avLst/>
          </a:prstGeom>
          <a:solidFill>
            <a:srgbClr val="CACBCD">
              <a:alpha val="71000"/>
            </a:srgbClr>
          </a:solidFill>
        </p:spPr>
        <p:txBody>
          <a:bodyPr wrap="square">
            <a:spAutoFit/>
          </a:bodyPr>
          <a:lstStyle/>
          <a:p>
            <a:r>
              <a:rPr lang="ru-RU" sz="1400" dirty="0"/>
              <a:t>Выполнила студентка группы Ф-11-22</a:t>
            </a:r>
          </a:p>
          <a:p>
            <a:r>
              <a:rPr lang="ru-RU" sz="1400" dirty="0"/>
              <a:t>Ивченко Е.В.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DA7C667-51EE-4706-B577-93A594CBB3FE}"/>
              </a:ext>
            </a:extLst>
          </p:cNvPr>
          <p:cNvSpPr/>
          <p:nvPr/>
        </p:nvSpPr>
        <p:spPr>
          <a:xfrm>
            <a:off x="123826" y="892553"/>
            <a:ext cx="2476500" cy="307777"/>
          </a:xfrm>
          <a:prstGeom prst="rect">
            <a:avLst/>
          </a:prstGeom>
          <a:solidFill>
            <a:srgbClr val="C9C9CB">
              <a:alpha val="79000"/>
            </a:srgbClr>
          </a:solidFill>
        </p:spPr>
        <p:txBody>
          <a:bodyPr wrap="square">
            <a:spAutoFit/>
          </a:bodyPr>
          <a:lstStyle/>
          <a:p>
            <a:r>
              <a:rPr lang="ru-RU" sz="1400" dirty="0"/>
              <a:t>Руководитель : Андреева Р.А.</a:t>
            </a:r>
          </a:p>
        </p:txBody>
      </p:sp>
    </p:spTree>
    <p:extLst>
      <p:ext uri="{BB962C8B-B14F-4D97-AF65-F5344CB8AC3E}">
        <p14:creationId xmlns:p14="http://schemas.microsoft.com/office/powerpoint/2010/main" val="900595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840041A-0EE7-4C4A-BC4A-CF0014E4DC70}"/>
              </a:ext>
            </a:extLst>
          </p:cNvPr>
          <p:cNvSpPr/>
          <p:nvPr/>
        </p:nvSpPr>
        <p:spPr>
          <a:xfrm>
            <a:off x="247649" y="180974"/>
            <a:ext cx="117062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Внутренняя политика главы правления РФ 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РФ было большое количество социальных, экономических и политических проблем. Внутренний валовый продукт России был в десять раз меньше, чем у США, и в 5 раз меньше, чем у Китая. Уже 25 февраля 2000 года В. Путин опубликовал «Открытое письмо» к народу, где были четко прописаны шаги для восстановления и дальнейшего развития государства, обозначены планируемые реформы и политический курс.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ADABE9-DB50-498C-A1FE-A4E6F487CF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-208" t="-1852" r="11250"/>
          <a:stretch/>
        </p:blipFill>
        <p:spPr>
          <a:xfrm>
            <a:off x="2690812" y="2471927"/>
            <a:ext cx="6810375" cy="438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622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50A83C4-2DA4-45E2-B0F6-D6167DD7710E}"/>
              </a:ext>
            </a:extLst>
          </p:cNvPr>
          <p:cNvSpPr/>
          <p:nvPr/>
        </p:nvSpPr>
        <p:spPr>
          <a:xfrm>
            <a:off x="166687" y="3542853"/>
            <a:ext cx="118586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Четыре основных принципа, которые прозвучали в «Открытом письме» Владимира Владимировича: активная борьба с бедностью населения; защита внутреннего рынка от преступных группировок и местных олигархов; возрождение национального достоинства России и русских; внешняя политика Путина как президента должна быть построена на защите национальных интересов. С этого момента правительство во главе с президентом начало борьбу с незаконопослушными олигархами и активно поддерживало средний и малый бизнес. В мае 2000 года президент начал проводить федеративное преобразование.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D5F997-DFE8-41F7-B508-8C59F0C9DE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4786" r="1075" b="19355"/>
          <a:stretch/>
        </p:blipFill>
        <p:spPr>
          <a:xfrm>
            <a:off x="3038475" y="328165"/>
            <a:ext cx="5962650" cy="32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084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6F99BDA-56C7-48A1-9F07-0897793662B2}"/>
              </a:ext>
            </a:extLst>
          </p:cNvPr>
          <p:cNvSpPr/>
          <p:nvPr/>
        </p:nvSpPr>
        <p:spPr>
          <a:xfrm>
            <a:off x="630315" y="3534013"/>
            <a:ext cx="11168109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Путин пошел по новому пути решения социальных проблем и назвал его «курс на инвестиции в человека, что означает – в будущее самой страны». Политика государства поставила целью улучшение и повышение уровня жизни граждан. Начался процесс восстановления особо запущенных сфер: сельского хозяйства, образования, здравоохранения и жилищной сферы. Было закуплено около сорока тысяч единиц диагностической техники и тринадцать тысяч автомобилей скорой помощи. Приблизительно 1,3 миллиона нуждающихся женщин из бедных слоев населения и около 300 тысяч детей получили бесплатную медицинскую помощь.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D2EDDA-F841-4D82-895F-9B7EF07FB42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-1" t="4602" r="3315" b="13261"/>
          <a:stretch/>
        </p:blipFill>
        <p:spPr>
          <a:xfrm>
            <a:off x="3382391" y="0"/>
            <a:ext cx="5713983" cy="364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920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A158F6-E138-485E-AC2B-A74410CC9B4B}"/>
              </a:ext>
            </a:extLst>
          </p:cNvPr>
          <p:cNvSpPr/>
          <p:nvPr/>
        </p:nvSpPr>
        <p:spPr>
          <a:xfrm>
            <a:off x="1225118" y="834500"/>
            <a:ext cx="997850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Ещё во время первого президентского срока В. В. Путин начал административную реформу, направленную на укрепление власти. Она предусматривала сокращение вмешательства государства в дела бизнеса, разграничение полномочий федеральных и местных органов исполнительной власти.</a:t>
            </a:r>
          </a:p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 цель реформы: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управления.</a:t>
            </a:r>
          </a:p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Предполагалось также сократить чиновничий аппарат. </a:t>
            </a:r>
          </a:p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2006 по 2008 г. проходил </a:t>
            </a: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этап реформы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Её цели:  разработка стандартов оказания государственных услуг,</a:t>
            </a:r>
          </a:p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борьба с коррупцией, внедрение процедуры досудебного обжалования гражданами решений исполнительных органов власти.</a:t>
            </a:r>
          </a:p>
          <a:p>
            <a:r>
              <a:rPr lang="ru-RU" sz="2000" b="1" u="sng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 реформы: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контроля государства над экономикой, </a:t>
            </a:r>
          </a:p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уменьшение количества лицензируемых государством видов бизнеса,</a:t>
            </a:r>
          </a:p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устранение дублирования функций органов власти. </a:t>
            </a:r>
          </a:p>
          <a:p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чиновников сократить не удалось: по сравнению с 1995 г., в 2008 г. их было в 1,5 раза больше. Значительно улучшилось качество предоставления государственных услуг: например, срок ожидания приёма в Федеральной налоговой службе для посетителей сократился с двух часов до 15 минут.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38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1CCCF78-97DC-4EEA-9085-27C995AF1B9F}"/>
              </a:ext>
            </a:extLst>
          </p:cNvPr>
          <p:cNvSpPr/>
          <p:nvPr/>
        </p:nvSpPr>
        <p:spPr>
          <a:xfrm>
            <a:off x="6897950" y="876220"/>
            <a:ext cx="447434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политической системы в 2000–2008 гг.</a:t>
            </a:r>
          </a:p>
          <a:p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 декабря 1999 г. президент России Б. Н. Ельцин в новогоднем обращении к россиянам объявил, что уходит в отставку, и назначил председателя Правительства РФ </a:t>
            </a:r>
            <a:r>
              <a:rPr lang="ru-RU" sz="2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Владимира Владимировича Путина</a:t>
            </a:r>
            <a:r>
              <a:rPr lang="ru-RU" sz="24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(род. 1957) исполняющим обязанности главы государства.</a:t>
            </a:r>
          </a:p>
          <a:p>
            <a:br>
              <a:rPr lang="ru-RU" dirty="0"/>
            </a:b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76EC0C-0822-426F-82A0-C4260F519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36" y="319596"/>
            <a:ext cx="6165694" cy="603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899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FBCBD70-C086-4425-9655-D04C5322D950}"/>
              </a:ext>
            </a:extLst>
          </p:cNvPr>
          <p:cNvSpPr/>
          <p:nvPr/>
        </p:nvSpPr>
        <p:spPr>
          <a:xfrm>
            <a:off x="247651" y="351978"/>
            <a:ext cx="54864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26 марта 2000 года настал день голосования. В списки избирателей было внесено 109,372 миллиона человек. Более 186 тысяч избирателей страны проголосовали досрочно. Явка на выборы составила 69%. За Владимира Путина было подано 52,9% голосов, его ближайший соперник Геннадий Зюганов набрал лишь 29%. Путин победил в 85 из 89 субъектов Федерации.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Вечером в день выборов Путин, уже почти официально ставший президентом, встретился с главой миссии ОБСЕ, поблагодарив ее за внимание к делам России.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81E84E-F56C-4A00-A53A-9D2B44359F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8331" t="725" r="8887"/>
          <a:stretch/>
        </p:blipFill>
        <p:spPr>
          <a:xfrm>
            <a:off x="5534025" y="923925"/>
            <a:ext cx="6477000" cy="5219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092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D116253-BDA8-4745-84A8-45BFF8D5714C}"/>
              </a:ext>
            </a:extLst>
          </p:cNvPr>
          <p:cNvSpPr/>
          <p:nvPr/>
        </p:nvSpPr>
        <p:spPr>
          <a:xfrm>
            <a:off x="171450" y="152400"/>
            <a:ext cx="118491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7 мая в Андреевском зале Большого Кремлевского дворца состоялась торжественная церемония вступления в должность второго президента России. На церемонии приуставали около полутора тысяч человек: 448 депутатов Госдумы, 175 членов Совета Федерации, 19 судей Конституционного суда России, представители правительства Российской Федерации, федеральных органов государственной власти, дипломатический корпус и главы дипломатических миссий. Президент Путин принёс присягу на тексте Конституции РФ, после чего первый президент Ельцин вручил ему символ президентских полномочий — регалии ордена «За заслуги перед Отечеством».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0ADE33-803A-4AAF-9637-57C4C7E8E1C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84413" y="2399169"/>
            <a:ext cx="8023174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350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421F2D4-13D4-467C-951B-6E49EDF8DF9A}"/>
              </a:ext>
            </a:extLst>
          </p:cNvPr>
          <p:cNvSpPr/>
          <p:nvPr/>
        </p:nvSpPr>
        <p:spPr>
          <a:xfrm>
            <a:off x="152400" y="210026"/>
            <a:ext cx="5800725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Ельцин произнес небольшую речь, сказав слова, которые запомнились всем: «С этого дня начинается официальный отсчет президентства Владимира Путина. Я передаю ему не просто символ президентской власти, он получает главное — ответственность за судьбу страны, всех россиян. Поэтому сегодня хочу пожелать вам, Владимир Владимирович, успехов и удачи. Россияне вас помнят, и вместе с ними вы будете идти вперед. Эти слова искренние, идут от самого сердца, и я не могу иначе, поскольку все это прошло через меня. Ваша цель — оправдать эти надежды, и хочу повторить слова, которые я вам когда-то говорил: „Берегите Россию“».</a:t>
            </a:r>
          </a:p>
          <a:p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452F5A-5A04-4C4E-B498-12455AADF2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8892" t="217" r="-3945" b="8326"/>
          <a:stretch/>
        </p:blipFill>
        <p:spPr>
          <a:xfrm>
            <a:off x="6383045" y="292963"/>
            <a:ext cx="5656555" cy="6272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7713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63C82D3-9F86-473E-BDD8-83A33F994832}"/>
              </a:ext>
            </a:extLst>
          </p:cNvPr>
          <p:cNvSpPr/>
          <p:nvPr/>
        </p:nvSpPr>
        <p:spPr>
          <a:xfrm>
            <a:off x="71021" y="479394"/>
            <a:ext cx="514904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церемонии состоялся парад Президентского полка и торжественное богослужение в Благовещенском соборе Московского Кремля, которое вел патриарх Московский и Всея Руси Алексий II.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AAB985-7063-4424-A3C0-6C6698B1CAD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0" y="1"/>
            <a:ext cx="6971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64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959BC90-CEB4-425A-9A20-F5FF651FCA95}"/>
              </a:ext>
            </a:extLst>
          </p:cNvPr>
          <p:cNvSpPr/>
          <p:nvPr/>
        </p:nvSpPr>
        <p:spPr>
          <a:xfrm>
            <a:off x="119062" y="161924"/>
            <a:ext cx="586348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Внешняя политика Владимира Путина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Как только Путин пришел к власти в 2000 году, он утвердил Концепцию внешней политики Российской Федерации. В 2004 году внешняя политика Путина все так же активно развивалась. Президент официально побывал в Китае, где подписал соглашение о передаче острова Тарабарова и Большого Уссурийского острова. Президент часто заявляет общественности и журналистам, что разрушение СССР считает геополитической катастрофой и призывает к возврату РФ статуса самого могущественного государства в мире.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1B668D-F7F2-4F7E-9317-2DCE3D93C2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0475" t="6805" r="12621" b="1111"/>
          <a:stretch/>
        </p:blipFill>
        <p:spPr>
          <a:xfrm>
            <a:off x="5982549" y="694433"/>
            <a:ext cx="5982548" cy="561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267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0343C9B-AB96-44B9-80D4-BE05A7CE8A96}"/>
              </a:ext>
            </a:extLst>
          </p:cNvPr>
          <p:cNvSpPr/>
          <p:nvPr/>
        </p:nvSpPr>
        <p:spPr>
          <a:xfrm>
            <a:off x="200025" y="419100"/>
            <a:ext cx="505777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Правда, до 2004 года внешняя политика Путина мало интересовала, глава государства был занят внутренней политикой страны. В том же году он отменил ельцинский закон о разделе продукции. После этой отмены огромные денежные суммы от нефти и газа начали поступать в государственную казну РФ. Многие ученные считают, что именно эта отмена привела Российскую Федерацию к настоящей независимости, а также положила начало суверенитету страны. Но такое положение государства не устроило Запад.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BC975E-EC52-43D5-ABFF-BA84F2F158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400" t="5282" r="17621" b="2360"/>
          <a:stretch/>
        </p:blipFill>
        <p:spPr>
          <a:xfrm>
            <a:off x="5362575" y="628649"/>
            <a:ext cx="6734175" cy="558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61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C4E504-E40A-49E9-AEBA-1E037DDB5189}"/>
              </a:ext>
            </a:extLst>
          </p:cNvPr>
          <p:cNvSpPr/>
          <p:nvPr/>
        </p:nvSpPr>
        <p:spPr>
          <a:xfrm>
            <a:off x="809625" y="428178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2004 году в России произошла волна терактов с участием чеченских боевиков. Для того чтобы предотвратить теракты, были проведены реформы в милиции и ФСБ, а также усилились контртеррористические меры. Внешняя политика Путина, кратко изложенная нами в статье, за 2016 год оказалась тяжелой: и неразрешенный конфликт на территории Украины, и отсутствие положительного результата Минских договоренностей, и продление санкций со стороны Европейского Союза. В 2007 году внешняя политика президента Путина окончательно отошла от международной стратеги первого президента России.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29E65D-3BE2-4647-A998-A4A07288CC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2439" r="13241"/>
          <a:stretch/>
        </p:blipFill>
        <p:spPr>
          <a:xfrm>
            <a:off x="7019925" y="628650"/>
            <a:ext cx="474345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749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1049</Words>
  <Application>Microsoft Office PowerPoint</Application>
  <PresentationFormat>Широкоэкранный</PresentationFormat>
  <Paragraphs>32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Вступление в должность Президента В.В. Путина. Основные направления внутренней и внешней политики.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Вступление в должность Президента В.В. Путина. Основные направления внутренней и внешней политики.</dc:title>
  <dc:creator>Lena Ivchenko</dc:creator>
  <cp:lastModifiedBy>Андреева Розалия Андреева</cp:lastModifiedBy>
  <cp:revision>17</cp:revision>
  <dcterms:created xsi:type="dcterms:W3CDTF">2023-03-30T16:35:35Z</dcterms:created>
  <dcterms:modified xsi:type="dcterms:W3CDTF">2023-05-03T07:50:29Z</dcterms:modified>
</cp:coreProperties>
</file>