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5" r:id="rId3"/>
    <p:sldId id="275" r:id="rId4"/>
    <p:sldId id="263" r:id="rId5"/>
    <p:sldId id="266" r:id="rId6"/>
    <p:sldId id="269" r:id="rId7"/>
    <p:sldId id="267" r:id="rId8"/>
    <p:sldId id="268" r:id="rId9"/>
    <p:sldId id="270" r:id="rId10"/>
    <p:sldId id="271" r:id="rId11"/>
    <p:sldId id="272" r:id="rId12"/>
    <p:sldId id="274" r:id="rId13"/>
    <p:sldId id="273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D325-296D-4093-A354-DBD02C845D66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41D-C4C6-4F73-99C5-E1687812B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D325-296D-4093-A354-DBD02C845D66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41D-C4C6-4F73-99C5-E1687812B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D325-296D-4093-A354-DBD02C845D66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41D-C4C6-4F73-99C5-E1687812B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D325-296D-4093-A354-DBD02C845D66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41D-C4C6-4F73-99C5-E1687812B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D325-296D-4093-A354-DBD02C845D66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59141D-C4C6-4F73-99C5-E1687812B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D325-296D-4093-A354-DBD02C845D66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41D-C4C6-4F73-99C5-E1687812B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D325-296D-4093-A354-DBD02C845D66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41D-C4C6-4F73-99C5-E1687812B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D325-296D-4093-A354-DBD02C845D66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41D-C4C6-4F73-99C5-E1687812B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D325-296D-4093-A354-DBD02C845D66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41D-C4C6-4F73-99C5-E1687812B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D325-296D-4093-A354-DBD02C845D66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41D-C4C6-4F73-99C5-E1687812B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D325-296D-4093-A354-DBD02C845D66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9141D-C4C6-4F73-99C5-E1687812B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B6D325-296D-4093-A354-DBD02C845D66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59141D-C4C6-4F73-99C5-E1687812B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atorskoe-masterstvo-mins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9476"/>
            <a:ext cx="9144000" cy="60990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1214422"/>
            <a:ext cx="4786346" cy="22717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Секреты успешного выступления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143512"/>
            <a:ext cx="4143404" cy="125253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Студентки группы </a:t>
            </a:r>
            <a:r>
              <a:rPr lang="ru-RU" dirty="0" smtClean="0"/>
              <a:t>Р-31-</a:t>
            </a:r>
            <a:r>
              <a:rPr lang="ru-RU" dirty="0" smtClean="0"/>
              <a:t>(20)</a:t>
            </a:r>
          </a:p>
          <a:p>
            <a:r>
              <a:rPr lang="ru-RU" dirty="0" smtClean="0"/>
              <a:t>Фроловой Анастасии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Поза</a:t>
            </a:r>
            <a:endParaRPr lang="ru-RU" dirty="0"/>
          </a:p>
        </p:txBody>
      </p:sp>
      <p:pic>
        <p:nvPicPr>
          <p:cNvPr id="4" name="Рисунок 3" descr="RUKI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1884023" cy="2787189"/>
          </a:xfrm>
          <a:prstGeom prst="rect">
            <a:avLst/>
          </a:prstGeom>
        </p:spPr>
      </p:pic>
      <p:pic>
        <p:nvPicPr>
          <p:cNvPr id="5" name="Рисунок 4" descr="img-uE44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928802"/>
            <a:ext cx="1851201" cy="2786058"/>
          </a:xfrm>
          <a:prstGeom prst="rect">
            <a:avLst/>
          </a:prstGeom>
        </p:spPr>
      </p:pic>
      <p:pic>
        <p:nvPicPr>
          <p:cNvPr id="6" name="Рисунок 5" descr="mietodichieskaia-razrabotka-vnieklassnogho-mieropriiatiia-po-vospitatiel-noi-rabotie-iazyk-tielodvizhienii-ili-nievierbal-noie-obshchieniie_20.png"/>
          <p:cNvPicPr>
            <a:picLocks noChangeAspect="1"/>
          </p:cNvPicPr>
          <p:nvPr/>
        </p:nvPicPr>
        <p:blipFill>
          <a:blip r:embed="rId4" cstate="print"/>
          <a:srcRect r="-7" b="6181"/>
          <a:stretch>
            <a:fillRect/>
          </a:stretch>
        </p:blipFill>
        <p:spPr>
          <a:xfrm>
            <a:off x="3571868" y="4214818"/>
            <a:ext cx="1964112" cy="2219586"/>
          </a:xfrm>
          <a:prstGeom prst="rect">
            <a:avLst/>
          </a:prstGeom>
        </p:spPr>
      </p:pic>
      <p:pic>
        <p:nvPicPr>
          <p:cNvPr id="7" name="Рисунок 6" descr="s-5a5113d23c918059c114da4d75611b14a03182db.jpg"/>
          <p:cNvPicPr>
            <a:picLocks noChangeAspect="1"/>
          </p:cNvPicPr>
          <p:nvPr/>
        </p:nvPicPr>
        <p:blipFill>
          <a:blip r:embed="rId5" cstate="print"/>
          <a:srcRect l="6250" r="28906" b="1940"/>
          <a:stretch>
            <a:fillRect/>
          </a:stretch>
        </p:blipFill>
        <p:spPr>
          <a:xfrm>
            <a:off x="3214678" y="1357298"/>
            <a:ext cx="2714644" cy="273609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07125" y="1821645"/>
            <a:ext cx="3143272" cy="26432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822165" y="1893083"/>
            <a:ext cx="3143272" cy="26432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86116" y="4286256"/>
            <a:ext cx="2643206" cy="21431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3214678" y="4286256"/>
            <a:ext cx="2571768" cy="214314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750727" y="1964521"/>
            <a:ext cx="3143272" cy="250033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214282" y="2000240"/>
            <a:ext cx="3286148" cy="22860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3321835" y="2107397"/>
            <a:ext cx="1857388" cy="7858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4464843" y="2750339"/>
            <a:ext cx="857256" cy="5000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Жесты</a:t>
            </a:r>
            <a:endParaRPr lang="ru-RU" dirty="0"/>
          </a:p>
        </p:txBody>
      </p:sp>
      <p:pic>
        <p:nvPicPr>
          <p:cNvPr id="4" name="Рисунок 3" descr="113821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3929090" cy="2367430"/>
          </a:xfrm>
          <a:prstGeom prst="rect">
            <a:avLst/>
          </a:prstGeom>
        </p:spPr>
      </p:pic>
      <p:pic>
        <p:nvPicPr>
          <p:cNvPr id="6" name="Рисунок 5" descr="depositphotos_39868965-stock-photo-human-hand-with-palm-dow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285860"/>
            <a:ext cx="3463724" cy="2448961"/>
          </a:xfrm>
          <a:prstGeom prst="rect">
            <a:avLst/>
          </a:prstGeom>
        </p:spPr>
      </p:pic>
      <p:pic>
        <p:nvPicPr>
          <p:cNvPr id="7" name="Рисунок 6" descr="руки-широко-раскрывают-33675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357562"/>
            <a:ext cx="4576786" cy="304928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000100" y="1214422"/>
            <a:ext cx="2428892" cy="2286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964381" y="1464455"/>
            <a:ext cx="2571768" cy="17859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5857884" y="1714488"/>
            <a:ext cx="2714644" cy="1571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822165" y="1750207"/>
            <a:ext cx="2786082" cy="12858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750331" y="4179099"/>
            <a:ext cx="2571768" cy="78581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3929058" y="4929198"/>
            <a:ext cx="1428760" cy="42862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Артикуляция и мимика</a:t>
            </a:r>
            <a:endParaRPr lang="ru-RU" dirty="0"/>
          </a:p>
        </p:txBody>
      </p:sp>
      <p:pic>
        <p:nvPicPr>
          <p:cNvPr id="4" name="Рисунок 3" descr="event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572428" cy="504828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Зрительный контакт</a:t>
            </a:r>
            <a:endParaRPr lang="ru-RU" dirty="0"/>
          </a:p>
        </p:txBody>
      </p:sp>
      <p:pic>
        <p:nvPicPr>
          <p:cNvPr id="4" name="Рисунок 3" descr="rna-seq-week-2018-teas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858148" cy="442020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14818"/>
            <a:ext cx="8229600" cy="2297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/>
                </a:solidFill>
              </a:rPr>
              <a:t>Публичное выступление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это выступление перед аудиторией, изложение </a:t>
            </a:r>
            <a:r>
              <a:rPr lang="ru-RU" sz="2000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какой‑либо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информации, возможно, с показом наглядного материала, с определенной целью.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 descr="1499248012_kak-nauchitsya-krasivo-govorit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57166"/>
            <a:ext cx="7143800" cy="4014816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>поделиться несколькими секретами успеха публичного выступления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5214974" cy="4500594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solidFill>
                  <a:schemeClr val="tx1"/>
                </a:solidFill>
              </a:rPr>
              <a:t>«</a:t>
            </a:r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Грамматика, логика и риторика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 – три искусства, связанные с умением применять язык для выражения мыслей и чувств»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2165980"/>
          </a:xfrm>
        </p:spPr>
        <p:txBody>
          <a:bodyPr/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err="1" smtClean="0"/>
              <a:t>Мортимер</a:t>
            </a:r>
            <a:r>
              <a:rPr lang="ru-RU" dirty="0" smtClean="0"/>
              <a:t> Адлер</a:t>
            </a:r>
          </a:p>
          <a:p>
            <a:pPr algn="r">
              <a:buNone/>
            </a:pPr>
            <a:r>
              <a:rPr lang="ru-RU" dirty="0" smtClean="0"/>
              <a:t>Книга «Искусство говорить и слушать»</a:t>
            </a:r>
            <a:endParaRPr lang="ru-RU" dirty="0"/>
          </a:p>
        </p:txBody>
      </p:sp>
      <p:pic>
        <p:nvPicPr>
          <p:cNvPr id="4" name="Рисунок 3" descr="mortimer-adler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643050"/>
            <a:ext cx="4152912" cy="2772069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 свойств грамотной речи: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arenR"/>
            </a:pPr>
            <a:r>
              <a:rPr lang="ru-RU" dirty="0" smtClean="0"/>
              <a:t>Правильность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Точность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Логичность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err="1" smtClean="0"/>
              <a:t>Богатсво</a:t>
            </a:r>
            <a:endParaRPr lang="ru-RU" dirty="0" smtClean="0"/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Выразительность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Уместность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Чистота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Доступность</a:t>
            </a:r>
          </a:p>
          <a:p>
            <a:pPr marL="651510" indent="-514350">
              <a:buFont typeface="+mj-lt"/>
              <a:buAutoNum type="arabicParenR"/>
            </a:pPr>
            <a:r>
              <a:rPr lang="ru-RU" dirty="0" smtClean="0"/>
              <a:t>Действенность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Чистоговорки</a:t>
            </a:r>
            <a:endParaRPr lang="ru-RU" dirty="0"/>
          </a:p>
        </p:txBody>
      </p:sp>
      <p:pic>
        <p:nvPicPr>
          <p:cNvPr id="4" name="Рисунок 3" descr="s-ab2a2ec2d72e4a9eec03b9f8da2b6b29a451ad91.jpg"/>
          <p:cNvPicPr>
            <a:picLocks noChangeAspect="1"/>
          </p:cNvPicPr>
          <p:nvPr/>
        </p:nvPicPr>
        <p:blipFill>
          <a:blip r:embed="rId2" cstate="print"/>
          <a:srcRect l="28947"/>
          <a:stretch>
            <a:fillRect/>
          </a:stretch>
        </p:blipFill>
        <p:spPr>
          <a:xfrm>
            <a:off x="928662" y="1285860"/>
            <a:ext cx="7215238" cy="5077398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4429124" y="3643314"/>
            <a:ext cx="4714876" cy="121444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928794" y="642918"/>
            <a:ext cx="5286380" cy="14287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85720" y="3643314"/>
            <a:ext cx="4143404" cy="107157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Логика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929066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ПОСЛЕДОВАТЕЛЬНОСТЬ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92867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ПРОТИВОРЕЧИВОСТИ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3929066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АРГУМЕНТИРОВАННОСТЬ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286248" y="2000240"/>
            <a:ext cx="500066" cy="50006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3571868" y="3214686"/>
            <a:ext cx="642942" cy="428628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4857752" y="3214686"/>
            <a:ext cx="642942" cy="428628"/>
          </a:xfrm>
          <a:prstGeom prst="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1481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Риторика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72074"/>
            <a:ext cx="8229600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(</a:t>
            </a:r>
            <a:r>
              <a:rPr lang="ru-RU" sz="2000" dirty="0" err="1" smtClean="0"/>
              <a:t>др-греч</a:t>
            </a:r>
            <a:r>
              <a:rPr lang="ru-RU" sz="2000" dirty="0" smtClean="0"/>
              <a:t>. «ораторское искусство») —филологическая дисциплина,</a:t>
            </a:r>
            <a:r>
              <a:rPr lang="en-US" sz="2000" dirty="0" smtClean="0"/>
              <a:t> </a:t>
            </a:r>
            <a:r>
              <a:rPr lang="ru-RU" sz="2000" dirty="0" smtClean="0"/>
              <a:t>изучающая искусство речи, правила построения художественной</a:t>
            </a:r>
            <a:r>
              <a:rPr lang="en-US" sz="2000" dirty="0" smtClean="0"/>
              <a:t> </a:t>
            </a:r>
            <a:r>
              <a:rPr lang="ru-RU" sz="2000" dirty="0" smtClean="0"/>
              <a:t>речи, ораторское искусство, мировоззрение и красноречие.</a:t>
            </a:r>
          </a:p>
          <a:p>
            <a:pPr algn="ctr">
              <a:buNone/>
            </a:pPr>
            <a:r>
              <a:rPr lang="ru-RU" sz="2000" dirty="0" smtClean="0"/>
              <a:t>(возникла в</a:t>
            </a:r>
            <a:r>
              <a:rPr lang="en-US" sz="2000" dirty="0" smtClean="0"/>
              <a:t> V </a:t>
            </a:r>
            <a:r>
              <a:rPr lang="ru-RU" sz="2000" dirty="0" smtClean="0"/>
              <a:t>веке до н.э.)</a:t>
            </a:r>
          </a:p>
        </p:txBody>
      </p:sp>
      <p:pic>
        <p:nvPicPr>
          <p:cNvPr id="4" name="Рисунок 3" descr="tmp_18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14290"/>
            <a:ext cx="4214842" cy="421484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Местоположение</a:t>
            </a:r>
            <a:br>
              <a:rPr lang="ru-RU" dirty="0" smtClean="0"/>
            </a:br>
            <a:r>
              <a:rPr lang="ru-RU" dirty="0" smtClean="0"/>
              <a:t>и передвижение</a:t>
            </a:r>
            <a:endParaRPr lang="ru-RU" dirty="0"/>
          </a:p>
        </p:txBody>
      </p:sp>
      <p:pic>
        <p:nvPicPr>
          <p:cNvPr id="4" name="Рисунок 3" descr="Antonio_Neves_Millennial_Workplace_Leadership_Student_Athlete_Speaker_u9yq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8296316" cy="4666678"/>
          </a:xfrm>
          <a:prstGeom prst="rect">
            <a:avLst/>
          </a:prstGeom>
        </p:spPr>
      </p:pic>
      <p:cxnSp>
        <p:nvCxnSpPr>
          <p:cNvPr id="7" name="Скругленная соединительная линия 6"/>
          <p:cNvCxnSpPr/>
          <p:nvPr/>
        </p:nvCxnSpPr>
        <p:spPr>
          <a:xfrm>
            <a:off x="3000364" y="5357826"/>
            <a:ext cx="1643074" cy="571504"/>
          </a:xfrm>
          <a:prstGeom prst="curvedConnector3">
            <a:avLst>
              <a:gd name="adj1" fmla="val 50000"/>
            </a:avLst>
          </a:prstGeom>
          <a:ln w="984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28926" y="5214950"/>
            <a:ext cx="1714512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1750199" y="4750603"/>
            <a:ext cx="428628" cy="35719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786050" y="4857760"/>
            <a:ext cx="785818" cy="21431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2500298" y="4857760"/>
            <a:ext cx="285752" cy="14287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225</TotalTime>
  <Words>71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Секреты успешного выступления</vt:lpstr>
      <vt:lpstr>Публичное выступление  – это выступление перед аудиторией, изложение какой‑либо информации, возможно, с показом наглядного материала, с определенной целью.</vt:lpstr>
      <vt:lpstr>ЦЕЛЬ: поделиться несколькими секретами успеха публичного выступления</vt:lpstr>
      <vt:lpstr>«Грамматика, логика и риторика  – три искусства, связанные с умением применять язык для выражения мыслей и чувств»</vt:lpstr>
      <vt:lpstr>9 свойств грамотной речи:</vt:lpstr>
      <vt:lpstr>Чистоговорки</vt:lpstr>
      <vt:lpstr>Логика</vt:lpstr>
      <vt:lpstr>Риторика</vt:lpstr>
      <vt:lpstr>Местоположение и передвижение</vt:lpstr>
      <vt:lpstr>Поза</vt:lpstr>
      <vt:lpstr>Жесты</vt:lpstr>
      <vt:lpstr>Артикуляция и мимика</vt:lpstr>
      <vt:lpstr>Зрительный контакт</vt:lpstr>
      <vt:lpstr>Итог</vt:lpstr>
      <vt:lpstr>БЛАГОДАРЮ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volokhova</cp:lastModifiedBy>
  <cp:revision>24</cp:revision>
  <dcterms:created xsi:type="dcterms:W3CDTF">2021-02-20T16:16:58Z</dcterms:created>
  <dcterms:modified xsi:type="dcterms:W3CDTF">2023-05-04T11:33:49Z</dcterms:modified>
</cp:coreProperties>
</file>