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4" r:id="rId5"/>
    <p:sldId id="263" r:id="rId6"/>
    <p:sldId id="260" r:id="rId7"/>
    <p:sldId id="265" r:id="rId8"/>
    <p:sldId id="266" r:id="rId9"/>
    <p:sldId id="267" r:id="rId10"/>
    <p:sldId id="268" r:id="rId11"/>
    <p:sldId id="259" r:id="rId12"/>
    <p:sldId id="261" r:id="rId13"/>
    <p:sldId id="26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C98B3E-D7F8-4000-9D53-2274BFBBCEE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EB3218-B467-403B-92B5-B353A3F62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98B3E-D7F8-4000-9D53-2274BFBBCEE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EB3218-B467-403B-92B5-B353A3F62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98B3E-D7F8-4000-9D53-2274BFBBCEE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EB3218-B467-403B-92B5-B353A3F62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98B3E-D7F8-4000-9D53-2274BFBBCEE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EB3218-B467-403B-92B5-B353A3F625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98B3E-D7F8-4000-9D53-2274BFBBCEE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EB3218-B467-403B-92B5-B353A3F625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98B3E-D7F8-4000-9D53-2274BFBBCEE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EB3218-B467-403B-92B5-B353A3F625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98B3E-D7F8-4000-9D53-2274BFBBCEE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EB3218-B467-403B-92B5-B353A3F62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98B3E-D7F8-4000-9D53-2274BFBBCEE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EB3218-B467-403B-92B5-B353A3F625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C98B3E-D7F8-4000-9D53-2274BFBBCEE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EB3218-B467-403B-92B5-B353A3F62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C98B3E-D7F8-4000-9D53-2274BFBBCEE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EB3218-B467-403B-92B5-B353A3F62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C98B3E-D7F8-4000-9D53-2274BFBBCEE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EB3218-B467-403B-92B5-B353A3F625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1C98B3E-D7F8-4000-9D53-2274BFBBCEE9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EB3218-B467-403B-92B5-B353A3F62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5%D1%85%D0%BD%D0%BE%D0%BB%D0%BE%D0%B3%D0%B8%D1%87%D0%B5%D1%81%D0%BA%D0%B0%D1%8F_%D0%BE%D0%BF%D0%B5%D1%80%D0%B0%D1%86%D0%B8%D1%8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9F%D0%BE%D1%81%D0%B0%D0%B4%D0%BA%D0%B0_(%D0%BC%D0%B0%D1%88%D0%B8%D0%BD%D0%BE%D1%81%D1%82%D1%80%D0%BE%D0%B5%D0%BD%D0%B8%D0%B5)" TargetMode="External"/><Relationship Id="rId4" Type="http://schemas.openxmlformats.org/officeDocument/2006/relationships/hyperlink" Target="https://ru.wikipedia.org/wiki/%D0%A1%D0%BE%D0%B5%D0%B4%D0%B8%D0%BD%D0%B5%D0%BD%D0%B8%D0%B5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572560" cy="147002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br>
              <a:rPr lang="ru-RU" sz="6000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«Виды соединений деталей»</a:t>
            </a:r>
            <a:endParaRPr lang="ru-RU" sz="6000" b="1" dirty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Гомозова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Л.Н.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неразъемным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соединениям относятся: сварное, клепаное, соединения, полученные пайкой, склеиванием, запрессовкой с натягом.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таких соединениях отделение одной детали от другой сопровождается их частичным разрушением.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71" y="142853"/>
            <a:ext cx="8739247" cy="65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128" t="2021" r="2127" b="2989"/>
          <a:stretch>
            <a:fillRect/>
          </a:stretch>
        </p:blipFill>
        <p:spPr bwMode="auto">
          <a:xfrm>
            <a:off x="1357290" y="0"/>
            <a:ext cx="64294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stro\Downloads\клепанное соединение.jpg"/>
          <p:cNvPicPr/>
          <p:nvPr/>
        </p:nvPicPr>
        <p:blipFill>
          <a:blip r:embed="rId2"/>
          <a:srcRect l="4551" t="2397" r="5712" b="45548"/>
          <a:stretch>
            <a:fillRect/>
          </a:stretch>
        </p:blipFill>
        <p:spPr bwMode="auto">
          <a:xfrm>
            <a:off x="142844" y="1071546"/>
            <a:ext cx="878687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142852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Клепаное соединение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344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44" y="4572008"/>
            <a:ext cx="8786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паяных соединениях детали соединяются путем схватывания металлов припоя и деталей. Пайку применяют для получения герметичности, образования покрытия от коррозии (лужения), при соединении деталей.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85011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85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Соединение с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натя́гом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опрессо́вка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 tooltip="Технологическая операция"/>
              </a:rPr>
              <a:t>технологическая операция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получения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условно разъёмного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4" tooltip="Соединение"/>
              </a:rPr>
              <a:t>соединения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которое получается при вставлении одной детали (или части её) в отверстие другой детали при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hlinkClick r:id="rId5" tooltip="Посадка (машиностроение)"/>
              </a:rPr>
              <a:t>посадке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с натягом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642918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http://study.ustu.ru/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214423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https://svarkaprosto.ru/tehnologii/vidy-nerazemnyh-soedinenij-detalej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285992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http://elibrary.udsu.ru/xmlui/bitstream/handle/new.pdf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3244334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http://k-a-t.ru/detali_mashin/7-dm/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57224" y="428604"/>
            <a:ext cx="77153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Ознакомление студентов с общими понятиями о видах соединений и отличительными особенностями их изображения на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чертежах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3429000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Ознакомление с конструкцией изделия и видами соединений отдельных его деталей.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Соединения деталей в приборах и машинах весьма разнообразны по своему назначению, конструкции, технологии изготовления.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Соединения подразделяют на </a:t>
            </a: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разъемные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неразъемные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59" y="0"/>
            <a:ext cx="91559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3"/>
            <a:ext cx="8858312" cy="660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44" y="142852"/>
            <a:ext cx="885831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Разъемные соединения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Примерами таких соединений являются соединения крепежными резьбовыми деталями, штифтами, шпонками, а также зубчатые (шлицевые) соединения и т. п.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stro\Downloads\болтовое соединение.jpg"/>
          <p:cNvPicPr/>
          <p:nvPr/>
        </p:nvPicPr>
        <p:blipFill>
          <a:blip r:embed="rId2"/>
          <a:srcRect l="6722" t="14722" r="5968" b="4219"/>
          <a:stretch>
            <a:fillRect/>
          </a:stretch>
        </p:blipFill>
        <p:spPr bwMode="auto">
          <a:xfrm>
            <a:off x="1643042" y="-22860"/>
            <a:ext cx="5857916" cy="688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ostro\Downloads\шпоночное.jpg"/>
          <p:cNvPicPr/>
          <p:nvPr/>
        </p:nvPicPr>
        <p:blipFill>
          <a:blip r:embed="rId2"/>
          <a:srcRect l="11730" t="8362" r="13333" b="17577"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356</TotalTime>
  <Words>166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Презентация на тему: «Виды соединений деталей»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«Соединение деталей»</dc:title>
  <dc:creator>Sergey ostrov</dc:creator>
  <cp:lastModifiedBy>Sergey ostrov</cp:lastModifiedBy>
  <cp:revision>37</cp:revision>
  <dcterms:created xsi:type="dcterms:W3CDTF">2023-06-03T08:30:26Z</dcterms:created>
  <dcterms:modified xsi:type="dcterms:W3CDTF">2023-06-05T06:29:31Z</dcterms:modified>
</cp:coreProperties>
</file>