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61" r:id="rId3"/>
    <p:sldId id="262" r:id="rId4"/>
    <p:sldId id="263" r:id="rId5"/>
    <p:sldId id="266" r:id="rId6"/>
    <p:sldId id="267" r:id="rId7"/>
    <p:sldId id="269" r:id="rId8"/>
    <p:sldId id="271" r:id="rId9"/>
    <p:sldId id="273" r:id="rId10"/>
    <p:sldId id="274" r:id="rId11"/>
    <p:sldId id="275" r:id="rId12"/>
    <p:sldId id="277" r:id="rId13"/>
    <p:sldId id="279" r:id="rId14"/>
    <p:sldId id="280" r:id="rId15"/>
    <p:sldId id="282" r:id="rId16"/>
    <p:sldId id="283" r:id="rId17"/>
    <p:sldId id="284" r:id="rId18"/>
    <p:sldId id="28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0CDA4B-AD79-46B5-B639-589461834E1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40298A-12FB-4986-8A2A-A07F350B1FD6}">
      <dgm:prSet phldrT="[Текст]" custT="1"/>
      <dgm:spPr/>
      <dgm:t>
        <a:bodyPr/>
        <a:lstStyle/>
        <a:p>
          <a:pPr algn="l"/>
          <a:r>
            <a:rPr lang="ru-RU" sz="3200" b="1" dirty="0" smtClean="0"/>
            <a:t>развитие индустрии развлечений и отдыха, транспортной системы</a:t>
          </a:r>
          <a:endParaRPr lang="ru-RU" sz="3200" b="1" dirty="0"/>
        </a:p>
      </dgm:t>
    </dgm:pt>
    <dgm:pt modelId="{261BB31B-E9AC-409E-869E-0EC6831B2B4D}" type="parTrans" cxnId="{145AA09D-6ED6-41D8-AC90-75EB8339498D}">
      <dgm:prSet/>
      <dgm:spPr/>
      <dgm:t>
        <a:bodyPr/>
        <a:lstStyle/>
        <a:p>
          <a:pPr algn="l"/>
          <a:endParaRPr lang="ru-RU" sz="3200" b="1"/>
        </a:p>
      </dgm:t>
    </dgm:pt>
    <dgm:pt modelId="{BB7E5EDF-DC48-4E66-93E5-32D6E6AB6861}" type="sibTrans" cxnId="{145AA09D-6ED6-41D8-AC90-75EB8339498D}">
      <dgm:prSet/>
      <dgm:spPr/>
      <dgm:t>
        <a:bodyPr/>
        <a:lstStyle/>
        <a:p>
          <a:pPr algn="l"/>
          <a:endParaRPr lang="ru-RU" sz="3200" b="1"/>
        </a:p>
      </dgm:t>
    </dgm:pt>
    <dgm:pt modelId="{59034AC1-2B72-4B54-BFE7-DD2078D0BD82}">
      <dgm:prSet phldrT="[Текст]" custT="1"/>
      <dgm:spPr/>
      <dgm:t>
        <a:bodyPr/>
        <a:lstStyle/>
        <a:p>
          <a:pPr algn="l"/>
          <a:r>
            <a:rPr lang="ru-RU" sz="3200" b="1" dirty="0" smtClean="0"/>
            <a:t>существующую обеспеченность региона гостиницами и степень их загрузки</a:t>
          </a:r>
          <a:endParaRPr lang="ru-RU" sz="3200" b="1" dirty="0"/>
        </a:p>
      </dgm:t>
    </dgm:pt>
    <dgm:pt modelId="{00826488-78B6-43F8-9B48-3CCF084B72C3}" type="parTrans" cxnId="{783BB3C9-19D8-4C93-80CF-7DA0AE27E3A3}">
      <dgm:prSet/>
      <dgm:spPr/>
      <dgm:t>
        <a:bodyPr/>
        <a:lstStyle/>
        <a:p>
          <a:pPr algn="l"/>
          <a:endParaRPr lang="ru-RU" sz="3200" b="1"/>
        </a:p>
      </dgm:t>
    </dgm:pt>
    <dgm:pt modelId="{95713B46-F958-463B-9F63-6FCBF939BBC0}" type="sibTrans" cxnId="{783BB3C9-19D8-4C93-80CF-7DA0AE27E3A3}">
      <dgm:prSet/>
      <dgm:spPr/>
      <dgm:t>
        <a:bodyPr/>
        <a:lstStyle/>
        <a:p>
          <a:pPr algn="l"/>
          <a:endParaRPr lang="ru-RU" sz="3200" b="1"/>
        </a:p>
      </dgm:t>
    </dgm:pt>
    <dgm:pt modelId="{8C2C30BE-0CF4-46FF-8950-F3A80B199696}">
      <dgm:prSet phldrT="[Текст]" custT="1"/>
      <dgm:spPr/>
      <dgm:t>
        <a:bodyPr/>
        <a:lstStyle/>
        <a:p>
          <a:pPr algn="l"/>
          <a:r>
            <a:rPr lang="ru-RU" sz="3200" b="1" dirty="0" smtClean="0"/>
            <a:t>количество и пропускную способность мест притяжения туристов</a:t>
          </a:r>
          <a:endParaRPr lang="ru-RU" sz="3200" b="1" dirty="0"/>
        </a:p>
      </dgm:t>
    </dgm:pt>
    <dgm:pt modelId="{53520875-7370-42AB-9A39-D535096C93B2}" type="parTrans" cxnId="{DC6AC543-AD3F-44A3-8031-CCC25CF04C37}">
      <dgm:prSet/>
      <dgm:spPr/>
      <dgm:t>
        <a:bodyPr/>
        <a:lstStyle/>
        <a:p>
          <a:pPr algn="l"/>
          <a:endParaRPr lang="ru-RU" sz="3200" b="1"/>
        </a:p>
      </dgm:t>
    </dgm:pt>
    <dgm:pt modelId="{27CC1064-83F1-4E6B-BB78-0689D260A45A}" type="sibTrans" cxnId="{DC6AC543-AD3F-44A3-8031-CCC25CF04C37}">
      <dgm:prSet/>
      <dgm:spPr/>
      <dgm:t>
        <a:bodyPr/>
        <a:lstStyle/>
        <a:p>
          <a:pPr algn="l"/>
          <a:endParaRPr lang="ru-RU" sz="3200" b="1"/>
        </a:p>
      </dgm:t>
    </dgm:pt>
    <dgm:pt modelId="{500E4BFB-8439-46E1-8989-471DCC328215}" type="pres">
      <dgm:prSet presAssocID="{FE0CDA4B-AD79-46B5-B639-589461834E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43264D-04A3-48AC-8890-64607202BFEF}" type="pres">
      <dgm:prSet presAssocID="{5B40298A-12FB-4986-8A2A-A07F350B1FD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BE98CA-C256-4A89-8A2C-BB5EAE62A8FC}" type="pres">
      <dgm:prSet presAssocID="{BB7E5EDF-DC48-4E66-93E5-32D6E6AB6861}" presName="spacer" presStyleCnt="0"/>
      <dgm:spPr/>
    </dgm:pt>
    <dgm:pt modelId="{EC46326A-C5FB-4B30-A89C-7CBC8ED72EAF}" type="pres">
      <dgm:prSet presAssocID="{59034AC1-2B72-4B54-BFE7-DD2078D0BD8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1DC616-FEA3-4F5C-AEB1-4B7C78FAFC18}" type="pres">
      <dgm:prSet presAssocID="{95713B46-F958-463B-9F63-6FCBF939BBC0}" presName="spacer" presStyleCnt="0"/>
      <dgm:spPr/>
    </dgm:pt>
    <dgm:pt modelId="{F261A558-B15D-42FA-AEC6-24256ABB96D4}" type="pres">
      <dgm:prSet presAssocID="{8C2C30BE-0CF4-46FF-8950-F3A80B1996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3BB3C9-19D8-4C93-80CF-7DA0AE27E3A3}" srcId="{FE0CDA4B-AD79-46B5-B639-589461834E18}" destId="{59034AC1-2B72-4B54-BFE7-DD2078D0BD82}" srcOrd="1" destOrd="0" parTransId="{00826488-78B6-43F8-9B48-3CCF084B72C3}" sibTransId="{95713B46-F958-463B-9F63-6FCBF939BBC0}"/>
    <dgm:cxn modelId="{6F93A2E9-5965-485B-BAA4-B53281FE38D0}" type="presOf" srcId="{FE0CDA4B-AD79-46B5-B639-589461834E18}" destId="{500E4BFB-8439-46E1-8989-471DCC328215}" srcOrd="0" destOrd="0" presId="urn:microsoft.com/office/officeart/2005/8/layout/vList2"/>
    <dgm:cxn modelId="{DC6AC543-AD3F-44A3-8031-CCC25CF04C37}" srcId="{FE0CDA4B-AD79-46B5-B639-589461834E18}" destId="{8C2C30BE-0CF4-46FF-8950-F3A80B199696}" srcOrd="2" destOrd="0" parTransId="{53520875-7370-42AB-9A39-D535096C93B2}" sibTransId="{27CC1064-83F1-4E6B-BB78-0689D260A45A}"/>
    <dgm:cxn modelId="{145AA09D-6ED6-41D8-AC90-75EB8339498D}" srcId="{FE0CDA4B-AD79-46B5-B639-589461834E18}" destId="{5B40298A-12FB-4986-8A2A-A07F350B1FD6}" srcOrd="0" destOrd="0" parTransId="{261BB31B-E9AC-409E-869E-0EC6831B2B4D}" sibTransId="{BB7E5EDF-DC48-4E66-93E5-32D6E6AB6861}"/>
    <dgm:cxn modelId="{85014493-1278-41F7-AC0F-E3E422905829}" type="presOf" srcId="{59034AC1-2B72-4B54-BFE7-DD2078D0BD82}" destId="{EC46326A-C5FB-4B30-A89C-7CBC8ED72EAF}" srcOrd="0" destOrd="0" presId="urn:microsoft.com/office/officeart/2005/8/layout/vList2"/>
    <dgm:cxn modelId="{9707D084-CC5F-4CEF-9979-418B4E22E7B7}" type="presOf" srcId="{8C2C30BE-0CF4-46FF-8950-F3A80B199696}" destId="{F261A558-B15D-42FA-AEC6-24256ABB96D4}" srcOrd="0" destOrd="0" presId="urn:microsoft.com/office/officeart/2005/8/layout/vList2"/>
    <dgm:cxn modelId="{440D61C0-58C3-40C6-9140-6FAB05664FC0}" type="presOf" srcId="{5B40298A-12FB-4986-8A2A-A07F350B1FD6}" destId="{5943264D-04A3-48AC-8890-64607202BFEF}" srcOrd="0" destOrd="0" presId="urn:microsoft.com/office/officeart/2005/8/layout/vList2"/>
    <dgm:cxn modelId="{060B5413-263A-46AD-ABEB-EFF8EF5E4BBE}" type="presParOf" srcId="{500E4BFB-8439-46E1-8989-471DCC328215}" destId="{5943264D-04A3-48AC-8890-64607202BFEF}" srcOrd="0" destOrd="0" presId="urn:microsoft.com/office/officeart/2005/8/layout/vList2"/>
    <dgm:cxn modelId="{D3BBFD1C-A23D-4942-8A9A-24F448DFE1AA}" type="presParOf" srcId="{500E4BFB-8439-46E1-8989-471DCC328215}" destId="{FDBE98CA-C256-4A89-8A2C-BB5EAE62A8FC}" srcOrd="1" destOrd="0" presId="urn:microsoft.com/office/officeart/2005/8/layout/vList2"/>
    <dgm:cxn modelId="{828E52EE-6842-4CB0-B9FD-EA2E340CB2A5}" type="presParOf" srcId="{500E4BFB-8439-46E1-8989-471DCC328215}" destId="{EC46326A-C5FB-4B30-A89C-7CBC8ED72EAF}" srcOrd="2" destOrd="0" presId="urn:microsoft.com/office/officeart/2005/8/layout/vList2"/>
    <dgm:cxn modelId="{0BCFB013-F457-493D-A4A8-4D6416E05469}" type="presParOf" srcId="{500E4BFB-8439-46E1-8989-471DCC328215}" destId="{251DC616-FEA3-4F5C-AEB1-4B7C78FAFC18}" srcOrd="3" destOrd="0" presId="urn:microsoft.com/office/officeart/2005/8/layout/vList2"/>
    <dgm:cxn modelId="{99BB8010-E87C-4699-B6CB-4AD322E0BA42}" type="presParOf" srcId="{500E4BFB-8439-46E1-8989-471DCC328215}" destId="{F261A558-B15D-42FA-AEC6-24256ABB96D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0CDA4B-AD79-46B5-B639-589461834E1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01EA07-EC2D-46DE-BC3A-40B4757C5883}">
      <dgm:prSet phldrT="[Текст]" custT="1"/>
      <dgm:spPr/>
      <dgm:t>
        <a:bodyPr/>
        <a:lstStyle/>
        <a:p>
          <a:pPr algn="ctr"/>
          <a:r>
            <a:rPr lang="ru-RU" sz="2500" b="1" dirty="0" smtClean="0"/>
            <a:t>выбрать участок под строительство гостиницы</a:t>
          </a:r>
          <a:endParaRPr lang="ru-RU" sz="2500" b="1" dirty="0"/>
        </a:p>
      </dgm:t>
    </dgm:pt>
    <dgm:pt modelId="{9D93B36B-A7CF-4B57-82B3-977BD03AD1D3}" type="parTrans" cxnId="{F6490290-E0A0-4B75-ADF7-718B3A0372D5}">
      <dgm:prSet/>
      <dgm:spPr/>
      <dgm:t>
        <a:bodyPr/>
        <a:lstStyle/>
        <a:p>
          <a:pPr algn="ctr"/>
          <a:endParaRPr lang="ru-RU" sz="2500" b="1"/>
        </a:p>
      </dgm:t>
    </dgm:pt>
    <dgm:pt modelId="{ED86C614-D645-4539-AEC3-41A5C81329FA}" type="sibTrans" cxnId="{F6490290-E0A0-4B75-ADF7-718B3A0372D5}">
      <dgm:prSet/>
      <dgm:spPr/>
      <dgm:t>
        <a:bodyPr/>
        <a:lstStyle/>
        <a:p>
          <a:pPr algn="ctr"/>
          <a:endParaRPr lang="ru-RU" sz="2500" b="1"/>
        </a:p>
      </dgm:t>
    </dgm:pt>
    <dgm:pt modelId="{676A2135-6691-4F1B-BEAA-C89CEE25A208}">
      <dgm:prSet phldrT="[Текст]" custT="1"/>
      <dgm:spPr/>
      <dgm:t>
        <a:bodyPr/>
        <a:lstStyle/>
        <a:p>
          <a:pPr algn="ctr"/>
          <a:r>
            <a:rPr lang="ru-RU" sz="2500" b="1" smtClean="0"/>
            <a:t>привязать новое строение к местности</a:t>
          </a:r>
          <a:endParaRPr lang="ru-RU" sz="2500" b="1" dirty="0"/>
        </a:p>
      </dgm:t>
    </dgm:pt>
    <dgm:pt modelId="{13D45990-B78D-4A0A-BAF5-0AE8C64E1D71}" type="parTrans" cxnId="{8C8ABC7B-C1E9-4974-B24F-5C466ED52919}">
      <dgm:prSet/>
      <dgm:spPr/>
      <dgm:t>
        <a:bodyPr/>
        <a:lstStyle/>
        <a:p>
          <a:endParaRPr lang="ru-RU" sz="2500" b="1"/>
        </a:p>
      </dgm:t>
    </dgm:pt>
    <dgm:pt modelId="{FF409353-6CF4-455A-A594-FF5B80D6F842}" type="sibTrans" cxnId="{8C8ABC7B-C1E9-4974-B24F-5C466ED52919}">
      <dgm:prSet/>
      <dgm:spPr/>
      <dgm:t>
        <a:bodyPr/>
        <a:lstStyle/>
        <a:p>
          <a:endParaRPr lang="ru-RU" sz="2500" b="1"/>
        </a:p>
      </dgm:t>
    </dgm:pt>
    <dgm:pt modelId="{EA1BBBFF-3377-4FBA-9E05-55C4EF518C63}">
      <dgm:prSet phldrT="[Текст]" custT="1"/>
      <dgm:spPr/>
      <dgm:t>
        <a:bodyPr/>
        <a:lstStyle/>
        <a:p>
          <a:pPr algn="ctr"/>
          <a:r>
            <a:rPr lang="ru-RU" sz="2500" b="1" dirty="0" smtClean="0"/>
            <a:t>обеспечить гармоничное сочетание гостиницы с соседними зданиями, так чтобы не нарушить существующий архитектурный ансамбль</a:t>
          </a:r>
          <a:endParaRPr lang="ru-RU" sz="2500" b="1" dirty="0"/>
        </a:p>
      </dgm:t>
    </dgm:pt>
    <dgm:pt modelId="{62AF0E0E-8C50-48F0-9CFA-1F3FB3ADEE28}" type="parTrans" cxnId="{BDD19EE1-0703-4CB5-AD62-71766061E091}">
      <dgm:prSet/>
      <dgm:spPr/>
      <dgm:t>
        <a:bodyPr/>
        <a:lstStyle/>
        <a:p>
          <a:endParaRPr lang="ru-RU" sz="2500" b="1"/>
        </a:p>
      </dgm:t>
    </dgm:pt>
    <dgm:pt modelId="{2BCFA85F-4A9F-4173-80E4-1D473F63E1C8}" type="sibTrans" cxnId="{BDD19EE1-0703-4CB5-AD62-71766061E091}">
      <dgm:prSet/>
      <dgm:spPr/>
      <dgm:t>
        <a:bodyPr/>
        <a:lstStyle/>
        <a:p>
          <a:endParaRPr lang="ru-RU" sz="2500" b="1"/>
        </a:p>
      </dgm:t>
    </dgm:pt>
    <dgm:pt modelId="{500E4BFB-8439-46E1-8989-471DCC328215}" type="pres">
      <dgm:prSet presAssocID="{FE0CDA4B-AD79-46B5-B639-589461834E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273963-93DD-487C-8FD6-94621E316C72}" type="pres">
      <dgm:prSet presAssocID="{F301EA07-EC2D-46DE-BC3A-40B4757C588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97D1A9-BA97-43AC-AEA4-26B06BF47B74}" type="pres">
      <dgm:prSet presAssocID="{ED86C614-D645-4539-AEC3-41A5C81329FA}" presName="spacer" presStyleCnt="0"/>
      <dgm:spPr/>
    </dgm:pt>
    <dgm:pt modelId="{DA642135-8B82-4E13-8715-4DCE3A67B89E}" type="pres">
      <dgm:prSet presAssocID="{676A2135-6691-4F1B-BEAA-C89CEE25A20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A4185C-70F7-47CE-8AA4-5FE76AD3B6EB}" type="pres">
      <dgm:prSet presAssocID="{FF409353-6CF4-455A-A594-FF5B80D6F842}" presName="spacer" presStyleCnt="0"/>
      <dgm:spPr/>
    </dgm:pt>
    <dgm:pt modelId="{99BF7BA4-B8F0-42B3-9755-26D60A306519}" type="pres">
      <dgm:prSet presAssocID="{EA1BBBFF-3377-4FBA-9E05-55C4EF518C6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D19EE1-0703-4CB5-AD62-71766061E091}" srcId="{FE0CDA4B-AD79-46B5-B639-589461834E18}" destId="{EA1BBBFF-3377-4FBA-9E05-55C4EF518C63}" srcOrd="2" destOrd="0" parTransId="{62AF0E0E-8C50-48F0-9CFA-1F3FB3ADEE28}" sibTransId="{2BCFA85F-4A9F-4173-80E4-1D473F63E1C8}"/>
    <dgm:cxn modelId="{8C8ABC7B-C1E9-4974-B24F-5C466ED52919}" srcId="{FE0CDA4B-AD79-46B5-B639-589461834E18}" destId="{676A2135-6691-4F1B-BEAA-C89CEE25A208}" srcOrd="1" destOrd="0" parTransId="{13D45990-B78D-4A0A-BAF5-0AE8C64E1D71}" sibTransId="{FF409353-6CF4-455A-A594-FF5B80D6F842}"/>
    <dgm:cxn modelId="{46B6D65B-C3BE-4E5C-AEF7-32D846CE7FD5}" type="presOf" srcId="{EA1BBBFF-3377-4FBA-9E05-55C4EF518C63}" destId="{99BF7BA4-B8F0-42B3-9755-26D60A306519}" srcOrd="0" destOrd="0" presId="urn:microsoft.com/office/officeart/2005/8/layout/vList2"/>
    <dgm:cxn modelId="{4AF646EC-C294-4E88-BFE9-F5430A43AF26}" type="presOf" srcId="{FE0CDA4B-AD79-46B5-B639-589461834E18}" destId="{500E4BFB-8439-46E1-8989-471DCC328215}" srcOrd="0" destOrd="0" presId="urn:microsoft.com/office/officeart/2005/8/layout/vList2"/>
    <dgm:cxn modelId="{D684B4BE-8597-4CF5-8728-B50412EE56CC}" type="presOf" srcId="{F301EA07-EC2D-46DE-BC3A-40B4757C5883}" destId="{73273963-93DD-487C-8FD6-94621E316C72}" srcOrd="0" destOrd="0" presId="urn:microsoft.com/office/officeart/2005/8/layout/vList2"/>
    <dgm:cxn modelId="{477EC7BC-FD08-4808-B9A6-927941748405}" type="presOf" srcId="{676A2135-6691-4F1B-BEAA-C89CEE25A208}" destId="{DA642135-8B82-4E13-8715-4DCE3A67B89E}" srcOrd="0" destOrd="0" presId="urn:microsoft.com/office/officeart/2005/8/layout/vList2"/>
    <dgm:cxn modelId="{F6490290-E0A0-4B75-ADF7-718B3A0372D5}" srcId="{FE0CDA4B-AD79-46B5-B639-589461834E18}" destId="{F301EA07-EC2D-46DE-BC3A-40B4757C5883}" srcOrd="0" destOrd="0" parTransId="{9D93B36B-A7CF-4B57-82B3-977BD03AD1D3}" sibTransId="{ED86C614-D645-4539-AEC3-41A5C81329FA}"/>
    <dgm:cxn modelId="{49F8362C-3DA6-45AF-83F1-60FA40B416BD}" type="presParOf" srcId="{500E4BFB-8439-46E1-8989-471DCC328215}" destId="{73273963-93DD-487C-8FD6-94621E316C72}" srcOrd="0" destOrd="0" presId="urn:microsoft.com/office/officeart/2005/8/layout/vList2"/>
    <dgm:cxn modelId="{873A8626-76F9-4202-936F-A0AC00887C68}" type="presParOf" srcId="{500E4BFB-8439-46E1-8989-471DCC328215}" destId="{FB97D1A9-BA97-43AC-AEA4-26B06BF47B74}" srcOrd="1" destOrd="0" presId="urn:microsoft.com/office/officeart/2005/8/layout/vList2"/>
    <dgm:cxn modelId="{29A9E686-E2E2-43EF-B268-D2CD3B609BA4}" type="presParOf" srcId="{500E4BFB-8439-46E1-8989-471DCC328215}" destId="{DA642135-8B82-4E13-8715-4DCE3A67B89E}" srcOrd="2" destOrd="0" presId="urn:microsoft.com/office/officeart/2005/8/layout/vList2"/>
    <dgm:cxn modelId="{3C0E210F-55D1-44C8-B726-65FCDB190F7C}" type="presParOf" srcId="{500E4BFB-8439-46E1-8989-471DCC328215}" destId="{E6A4185C-70F7-47CE-8AA4-5FE76AD3B6EB}" srcOrd="3" destOrd="0" presId="urn:microsoft.com/office/officeart/2005/8/layout/vList2"/>
    <dgm:cxn modelId="{5794C123-CD9E-4CAD-8626-3AC7105DE355}" type="presParOf" srcId="{500E4BFB-8439-46E1-8989-471DCC328215}" destId="{99BF7BA4-B8F0-42B3-9755-26D60A30651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E824F7-4A23-4F1B-A790-0249F818BE35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FAB429-2EC3-459A-A706-EBE11736BA74}">
      <dgm:prSet phldrT="[Текст]"/>
      <dgm:spPr/>
      <dgm:t>
        <a:bodyPr/>
        <a:lstStyle/>
        <a:p>
          <a:pPr algn="l"/>
          <a:r>
            <a:rPr lang="ru-RU" b="1" dirty="0" smtClean="0"/>
            <a:t>Наиболее благоприятными следует считать участки:</a:t>
          </a:r>
          <a:endParaRPr lang="ru-RU" b="1" dirty="0"/>
        </a:p>
      </dgm:t>
    </dgm:pt>
    <dgm:pt modelId="{BBC49696-8713-4D0F-95AF-D2853006434B}" type="parTrans" cxnId="{FD973797-B649-4566-8EF3-DB75D15AB90A}">
      <dgm:prSet/>
      <dgm:spPr/>
      <dgm:t>
        <a:bodyPr/>
        <a:lstStyle/>
        <a:p>
          <a:endParaRPr lang="ru-RU"/>
        </a:p>
      </dgm:t>
    </dgm:pt>
    <dgm:pt modelId="{FDBC62BB-66F1-445F-96F8-E1F8AB04A31C}" type="sibTrans" cxnId="{FD973797-B649-4566-8EF3-DB75D15AB90A}">
      <dgm:prSet/>
      <dgm:spPr/>
      <dgm:t>
        <a:bodyPr/>
        <a:lstStyle/>
        <a:p>
          <a:endParaRPr lang="ru-RU"/>
        </a:p>
      </dgm:t>
    </dgm:pt>
    <dgm:pt modelId="{F3F5E771-ADD7-4F6A-9729-068D62D0164E}">
      <dgm:prSet phldrT="[Текст]"/>
      <dgm:spPr/>
      <dgm:t>
        <a:bodyPr/>
        <a:lstStyle/>
        <a:p>
          <a:pPr algn="l"/>
          <a:r>
            <a:rPr lang="ru-RU" b="1" dirty="0" smtClean="0"/>
            <a:t>защищенные от сильных ветров</a:t>
          </a:r>
          <a:endParaRPr lang="ru-RU" b="1" dirty="0"/>
        </a:p>
      </dgm:t>
    </dgm:pt>
    <dgm:pt modelId="{ADAEF843-1B04-42FF-A7C5-0BB18A97C9EE}" type="parTrans" cxnId="{5C340092-8139-4CEF-838B-51BCF5FB7DE8}">
      <dgm:prSet/>
      <dgm:spPr/>
      <dgm:t>
        <a:bodyPr/>
        <a:lstStyle/>
        <a:p>
          <a:endParaRPr lang="ru-RU"/>
        </a:p>
      </dgm:t>
    </dgm:pt>
    <dgm:pt modelId="{686CFBAF-ED94-49F8-9428-75BD82427E0A}" type="sibTrans" cxnId="{5C340092-8139-4CEF-838B-51BCF5FB7DE8}">
      <dgm:prSet/>
      <dgm:spPr/>
      <dgm:t>
        <a:bodyPr/>
        <a:lstStyle/>
        <a:p>
          <a:endParaRPr lang="ru-RU"/>
        </a:p>
      </dgm:t>
    </dgm:pt>
    <dgm:pt modelId="{3DA030DF-6D8E-42B1-ACC7-8ACEE16C71ED}">
      <dgm:prSet phldrT="[Текст]"/>
      <dgm:spPr/>
      <dgm:t>
        <a:bodyPr/>
        <a:lstStyle/>
        <a:p>
          <a:pPr algn="l"/>
          <a:r>
            <a:rPr lang="ru-RU" b="1" dirty="0" smtClean="0"/>
            <a:t>которые расположены на ровных площадках </a:t>
          </a:r>
          <a:endParaRPr lang="ru-RU" b="1" dirty="0"/>
        </a:p>
      </dgm:t>
    </dgm:pt>
    <dgm:pt modelId="{0A747A99-AE2E-4AD7-8F5E-80034BADEA91}" type="parTrans" cxnId="{087FB000-28EA-4473-A680-4113BD6B4DB1}">
      <dgm:prSet/>
      <dgm:spPr/>
      <dgm:t>
        <a:bodyPr/>
        <a:lstStyle/>
        <a:p>
          <a:endParaRPr lang="ru-RU"/>
        </a:p>
      </dgm:t>
    </dgm:pt>
    <dgm:pt modelId="{36F377F8-56A4-467A-AA6E-B4368D0272D0}" type="sibTrans" cxnId="{087FB000-28EA-4473-A680-4113BD6B4DB1}">
      <dgm:prSet/>
      <dgm:spPr/>
      <dgm:t>
        <a:bodyPr/>
        <a:lstStyle/>
        <a:p>
          <a:endParaRPr lang="ru-RU"/>
        </a:p>
      </dgm:t>
    </dgm:pt>
    <dgm:pt modelId="{343C3AF3-975C-42AA-97A2-6708502B16E7}">
      <dgm:prSet phldrT="[Текст]"/>
      <dgm:spPr/>
      <dgm:t>
        <a:bodyPr/>
        <a:lstStyle/>
        <a:p>
          <a:pPr algn="l"/>
          <a:r>
            <a:rPr lang="ru-RU" b="1" dirty="0" smtClean="0"/>
            <a:t>где нет резких перепадов температуры в течение суток</a:t>
          </a:r>
          <a:endParaRPr lang="ru-RU" b="1" dirty="0"/>
        </a:p>
      </dgm:t>
    </dgm:pt>
    <dgm:pt modelId="{31C9CFDA-8CDF-4054-9EFC-CCD57A5DCB64}" type="parTrans" cxnId="{1806873D-F99C-464C-90B7-CC4B95F27624}">
      <dgm:prSet/>
      <dgm:spPr/>
      <dgm:t>
        <a:bodyPr/>
        <a:lstStyle/>
        <a:p>
          <a:endParaRPr lang="ru-RU"/>
        </a:p>
      </dgm:t>
    </dgm:pt>
    <dgm:pt modelId="{FDD7D7F1-8E22-4997-8914-2956F9BB2EED}" type="sibTrans" cxnId="{1806873D-F99C-464C-90B7-CC4B95F27624}">
      <dgm:prSet/>
      <dgm:spPr/>
      <dgm:t>
        <a:bodyPr/>
        <a:lstStyle/>
        <a:p>
          <a:endParaRPr lang="ru-RU"/>
        </a:p>
      </dgm:t>
    </dgm:pt>
    <dgm:pt modelId="{83BBBF79-5578-49A9-8C7B-FE8F364B5979}">
      <dgm:prSet phldrT="[Текст]"/>
      <dgm:spPr/>
      <dgm:t>
        <a:bodyPr/>
        <a:lstStyle/>
        <a:p>
          <a:pPr algn="l"/>
          <a:r>
            <a:rPr lang="ru-RU" b="1" smtClean="0"/>
            <a:t>покрытые растительностью</a:t>
          </a:r>
          <a:endParaRPr lang="ru-RU" b="1" dirty="0"/>
        </a:p>
      </dgm:t>
    </dgm:pt>
    <dgm:pt modelId="{D9A688A7-7159-4ADC-A891-E064BF5010CD}" type="parTrans" cxnId="{7953D3FF-3A6B-43C3-91B5-1B46B7456FDD}">
      <dgm:prSet/>
      <dgm:spPr/>
      <dgm:t>
        <a:bodyPr/>
        <a:lstStyle/>
        <a:p>
          <a:endParaRPr lang="ru-RU"/>
        </a:p>
      </dgm:t>
    </dgm:pt>
    <dgm:pt modelId="{2C5CD8E9-9EA8-4240-A588-F2A2A4C7801D}" type="sibTrans" cxnId="{7953D3FF-3A6B-43C3-91B5-1B46B7456FDD}">
      <dgm:prSet/>
      <dgm:spPr/>
      <dgm:t>
        <a:bodyPr/>
        <a:lstStyle/>
        <a:p>
          <a:endParaRPr lang="ru-RU"/>
        </a:p>
      </dgm:t>
    </dgm:pt>
    <dgm:pt modelId="{F44FCD27-D5C5-47DB-BC30-E252B745CD1F}">
      <dgm:prSet phldrT="[Текст]"/>
      <dgm:spPr/>
      <dgm:t>
        <a:bodyPr/>
        <a:lstStyle/>
        <a:p>
          <a:pPr algn="l"/>
          <a:r>
            <a:rPr lang="ru-RU" b="1" smtClean="0"/>
            <a:t>с низким уровнем грунтовых вод </a:t>
          </a:r>
          <a:endParaRPr lang="ru-RU" b="1" dirty="0"/>
        </a:p>
      </dgm:t>
    </dgm:pt>
    <dgm:pt modelId="{AD401504-73D3-4737-B95B-85E161EFB7AE}" type="parTrans" cxnId="{9C1FE641-295E-4852-81B8-51BF28AD1CC7}">
      <dgm:prSet/>
      <dgm:spPr/>
      <dgm:t>
        <a:bodyPr/>
        <a:lstStyle/>
        <a:p>
          <a:endParaRPr lang="ru-RU"/>
        </a:p>
      </dgm:t>
    </dgm:pt>
    <dgm:pt modelId="{C688662E-CF05-4A13-9D81-680EB970FCF0}" type="sibTrans" cxnId="{9C1FE641-295E-4852-81B8-51BF28AD1CC7}">
      <dgm:prSet/>
      <dgm:spPr/>
      <dgm:t>
        <a:bodyPr/>
        <a:lstStyle/>
        <a:p>
          <a:endParaRPr lang="ru-RU"/>
        </a:p>
      </dgm:t>
    </dgm:pt>
    <dgm:pt modelId="{2F3F5A15-64FF-4A92-9C82-305FA74BFAB3}">
      <dgm:prSet phldrT="[Текст]"/>
      <dgm:spPr/>
      <dgm:t>
        <a:bodyPr/>
        <a:lstStyle/>
        <a:p>
          <a:pPr algn="l"/>
          <a:r>
            <a:rPr lang="ru-RU" b="1" smtClean="0"/>
            <a:t>с отсутствием предприятий, отходы которых загрязняют </a:t>
          </a:r>
          <a:endParaRPr lang="ru-RU" b="1" dirty="0"/>
        </a:p>
      </dgm:t>
    </dgm:pt>
    <dgm:pt modelId="{CFF282D6-D18B-4404-9B9B-377850D89C5F}" type="parTrans" cxnId="{9075B6F1-2608-45BF-9D7C-E021AA081B63}">
      <dgm:prSet/>
      <dgm:spPr/>
      <dgm:t>
        <a:bodyPr/>
        <a:lstStyle/>
        <a:p>
          <a:endParaRPr lang="ru-RU"/>
        </a:p>
      </dgm:t>
    </dgm:pt>
    <dgm:pt modelId="{BED1096A-E848-4A1A-935B-39C150931DD5}" type="sibTrans" cxnId="{9075B6F1-2608-45BF-9D7C-E021AA081B63}">
      <dgm:prSet/>
      <dgm:spPr/>
      <dgm:t>
        <a:bodyPr/>
        <a:lstStyle/>
        <a:p>
          <a:endParaRPr lang="ru-RU"/>
        </a:p>
      </dgm:t>
    </dgm:pt>
    <dgm:pt modelId="{702A09F8-464F-43EE-8BC1-718B1FC5D104}" type="pres">
      <dgm:prSet presAssocID="{AFE824F7-4A23-4F1B-A790-0249F818BE3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DB49C15-4C0B-482C-AE0A-D3AEBBE414C7}" type="pres">
      <dgm:prSet presAssocID="{2BFAB429-2EC3-459A-A706-EBE11736BA74}" presName="root" presStyleCnt="0"/>
      <dgm:spPr/>
    </dgm:pt>
    <dgm:pt modelId="{718543E1-51F4-4B43-AD2A-779D05EA1193}" type="pres">
      <dgm:prSet presAssocID="{2BFAB429-2EC3-459A-A706-EBE11736BA74}" presName="rootComposite" presStyleCnt="0"/>
      <dgm:spPr/>
    </dgm:pt>
    <dgm:pt modelId="{E11291BC-D552-4651-BF65-B619CD9986AD}" type="pres">
      <dgm:prSet presAssocID="{2BFAB429-2EC3-459A-A706-EBE11736BA74}" presName="rootText" presStyleLbl="node1" presStyleIdx="0" presStyleCnt="1" custScaleX="610236"/>
      <dgm:spPr/>
      <dgm:t>
        <a:bodyPr/>
        <a:lstStyle/>
        <a:p>
          <a:endParaRPr lang="ru-RU"/>
        </a:p>
      </dgm:t>
    </dgm:pt>
    <dgm:pt modelId="{DA00D67B-DEE7-4C7A-A9DC-2417D470CB5D}" type="pres">
      <dgm:prSet presAssocID="{2BFAB429-2EC3-459A-A706-EBE11736BA74}" presName="rootConnector" presStyleLbl="node1" presStyleIdx="0" presStyleCnt="1"/>
      <dgm:spPr/>
      <dgm:t>
        <a:bodyPr/>
        <a:lstStyle/>
        <a:p>
          <a:endParaRPr lang="ru-RU"/>
        </a:p>
      </dgm:t>
    </dgm:pt>
    <dgm:pt modelId="{B4C21B7A-2119-4936-BE05-77F8004D2D1E}" type="pres">
      <dgm:prSet presAssocID="{2BFAB429-2EC3-459A-A706-EBE11736BA74}" presName="childShape" presStyleCnt="0"/>
      <dgm:spPr/>
    </dgm:pt>
    <dgm:pt modelId="{A300E69C-C519-445B-A791-76284502718B}" type="pres">
      <dgm:prSet presAssocID="{ADAEF843-1B04-42FF-A7C5-0BB18A97C9EE}" presName="Name13" presStyleLbl="parChTrans1D2" presStyleIdx="0" presStyleCnt="6"/>
      <dgm:spPr/>
      <dgm:t>
        <a:bodyPr/>
        <a:lstStyle/>
        <a:p>
          <a:endParaRPr lang="ru-RU"/>
        </a:p>
      </dgm:t>
    </dgm:pt>
    <dgm:pt modelId="{04B00F2D-713D-4CE0-A047-0876EBD41581}" type="pres">
      <dgm:prSet presAssocID="{F3F5E771-ADD7-4F6A-9729-068D62D0164E}" presName="childText" presStyleLbl="bgAcc1" presStyleIdx="0" presStyleCnt="6" custScaleX="6102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70DE20-80C1-4F2E-8CAE-8BDDEECEB4FD}" type="pres">
      <dgm:prSet presAssocID="{31C9CFDA-8CDF-4054-9EFC-CCD57A5DCB64}" presName="Name13" presStyleLbl="parChTrans1D2" presStyleIdx="1" presStyleCnt="6"/>
      <dgm:spPr/>
      <dgm:t>
        <a:bodyPr/>
        <a:lstStyle/>
        <a:p>
          <a:endParaRPr lang="ru-RU"/>
        </a:p>
      </dgm:t>
    </dgm:pt>
    <dgm:pt modelId="{6CA77618-6751-459E-BC17-1306246EC3E6}" type="pres">
      <dgm:prSet presAssocID="{343C3AF3-975C-42AA-97A2-6708502B16E7}" presName="childText" presStyleLbl="bgAcc1" presStyleIdx="1" presStyleCnt="6" custScaleX="6102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5E31EE-4F99-40D4-B237-1FC0B70AA162}" type="pres">
      <dgm:prSet presAssocID="{0A747A99-AE2E-4AD7-8F5E-80034BADEA91}" presName="Name13" presStyleLbl="parChTrans1D2" presStyleIdx="2" presStyleCnt="6"/>
      <dgm:spPr/>
      <dgm:t>
        <a:bodyPr/>
        <a:lstStyle/>
        <a:p>
          <a:endParaRPr lang="ru-RU"/>
        </a:p>
      </dgm:t>
    </dgm:pt>
    <dgm:pt modelId="{7793BB61-BF2C-4A09-AE12-173988CC24FB}" type="pres">
      <dgm:prSet presAssocID="{3DA030DF-6D8E-42B1-ACC7-8ACEE16C71ED}" presName="childText" presStyleLbl="bgAcc1" presStyleIdx="2" presStyleCnt="6" custScaleX="6102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F753B4-78F2-44E1-9FB7-F36FA08AAE80}" type="pres">
      <dgm:prSet presAssocID="{D9A688A7-7159-4ADC-A891-E064BF5010CD}" presName="Name13" presStyleLbl="parChTrans1D2" presStyleIdx="3" presStyleCnt="6"/>
      <dgm:spPr/>
      <dgm:t>
        <a:bodyPr/>
        <a:lstStyle/>
        <a:p>
          <a:endParaRPr lang="ru-RU"/>
        </a:p>
      </dgm:t>
    </dgm:pt>
    <dgm:pt modelId="{216C4D8E-1540-4011-A7E3-A1F8651A6053}" type="pres">
      <dgm:prSet presAssocID="{83BBBF79-5578-49A9-8C7B-FE8F364B5979}" presName="childText" presStyleLbl="bgAcc1" presStyleIdx="3" presStyleCnt="6" custScaleX="6102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09DA3F-C345-4D35-8A98-D5B600F7CC73}" type="pres">
      <dgm:prSet presAssocID="{AD401504-73D3-4737-B95B-85E161EFB7AE}" presName="Name13" presStyleLbl="parChTrans1D2" presStyleIdx="4" presStyleCnt="6"/>
      <dgm:spPr/>
      <dgm:t>
        <a:bodyPr/>
        <a:lstStyle/>
        <a:p>
          <a:endParaRPr lang="ru-RU"/>
        </a:p>
      </dgm:t>
    </dgm:pt>
    <dgm:pt modelId="{B7418CEA-41C9-4120-89EE-02C617AE1F01}" type="pres">
      <dgm:prSet presAssocID="{F44FCD27-D5C5-47DB-BC30-E252B745CD1F}" presName="childText" presStyleLbl="bgAcc1" presStyleIdx="4" presStyleCnt="6" custScaleX="6102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940D3F-F6BD-47A7-A7A9-84D6A46437E7}" type="pres">
      <dgm:prSet presAssocID="{CFF282D6-D18B-4404-9B9B-377850D89C5F}" presName="Name13" presStyleLbl="parChTrans1D2" presStyleIdx="5" presStyleCnt="6"/>
      <dgm:spPr/>
      <dgm:t>
        <a:bodyPr/>
        <a:lstStyle/>
        <a:p>
          <a:endParaRPr lang="ru-RU"/>
        </a:p>
      </dgm:t>
    </dgm:pt>
    <dgm:pt modelId="{1138DE0B-C452-4B20-BFD4-B413E8A1BF6F}" type="pres">
      <dgm:prSet presAssocID="{2F3F5A15-64FF-4A92-9C82-305FA74BFAB3}" presName="childText" presStyleLbl="bgAcc1" presStyleIdx="5" presStyleCnt="6" custScaleX="6102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32238A-811A-431D-89E9-97EE6197B19F}" type="presOf" srcId="{AFE824F7-4A23-4F1B-A790-0249F818BE35}" destId="{702A09F8-464F-43EE-8BC1-718B1FC5D104}" srcOrd="0" destOrd="0" presId="urn:microsoft.com/office/officeart/2005/8/layout/hierarchy3"/>
    <dgm:cxn modelId="{AAEBC1B9-9547-49D7-81FD-831812CA135F}" type="presOf" srcId="{D9A688A7-7159-4ADC-A891-E064BF5010CD}" destId="{5CF753B4-78F2-44E1-9FB7-F36FA08AAE80}" srcOrd="0" destOrd="0" presId="urn:microsoft.com/office/officeart/2005/8/layout/hierarchy3"/>
    <dgm:cxn modelId="{362FFEB6-F3AB-46B3-9862-F2FBAF674371}" type="presOf" srcId="{F3F5E771-ADD7-4F6A-9729-068D62D0164E}" destId="{04B00F2D-713D-4CE0-A047-0876EBD41581}" srcOrd="0" destOrd="0" presId="urn:microsoft.com/office/officeart/2005/8/layout/hierarchy3"/>
    <dgm:cxn modelId="{FD973797-B649-4566-8EF3-DB75D15AB90A}" srcId="{AFE824F7-4A23-4F1B-A790-0249F818BE35}" destId="{2BFAB429-2EC3-459A-A706-EBE11736BA74}" srcOrd="0" destOrd="0" parTransId="{BBC49696-8713-4D0F-95AF-D2853006434B}" sibTransId="{FDBC62BB-66F1-445F-96F8-E1F8AB04A31C}"/>
    <dgm:cxn modelId="{9C1FE641-295E-4852-81B8-51BF28AD1CC7}" srcId="{2BFAB429-2EC3-459A-A706-EBE11736BA74}" destId="{F44FCD27-D5C5-47DB-BC30-E252B745CD1F}" srcOrd="4" destOrd="0" parTransId="{AD401504-73D3-4737-B95B-85E161EFB7AE}" sibTransId="{C688662E-CF05-4A13-9D81-680EB970FCF0}"/>
    <dgm:cxn modelId="{4E8AA85C-1B16-4D51-B623-FDF0ABC01179}" type="presOf" srcId="{AD401504-73D3-4737-B95B-85E161EFB7AE}" destId="{4A09DA3F-C345-4D35-8A98-D5B600F7CC73}" srcOrd="0" destOrd="0" presId="urn:microsoft.com/office/officeart/2005/8/layout/hierarchy3"/>
    <dgm:cxn modelId="{0412818A-28AF-4CCB-AD91-E64E8D0C23E1}" type="presOf" srcId="{CFF282D6-D18B-4404-9B9B-377850D89C5F}" destId="{DA940D3F-F6BD-47A7-A7A9-84D6A46437E7}" srcOrd="0" destOrd="0" presId="urn:microsoft.com/office/officeart/2005/8/layout/hierarchy3"/>
    <dgm:cxn modelId="{5C340092-8139-4CEF-838B-51BCF5FB7DE8}" srcId="{2BFAB429-2EC3-459A-A706-EBE11736BA74}" destId="{F3F5E771-ADD7-4F6A-9729-068D62D0164E}" srcOrd="0" destOrd="0" parTransId="{ADAEF843-1B04-42FF-A7C5-0BB18A97C9EE}" sibTransId="{686CFBAF-ED94-49F8-9428-75BD82427E0A}"/>
    <dgm:cxn modelId="{1C6D7DA7-8591-4120-B64B-36D24288BFD8}" type="presOf" srcId="{2F3F5A15-64FF-4A92-9C82-305FA74BFAB3}" destId="{1138DE0B-C452-4B20-BFD4-B413E8A1BF6F}" srcOrd="0" destOrd="0" presId="urn:microsoft.com/office/officeart/2005/8/layout/hierarchy3"/>
    <dgm:cxn modelId="{A2221D80-C7CA-442B-A6EB-FC62073A4EF4}" type="presOf" srcId="{F44FCD27-D5C5-47DB-BC30-E252B745CD1F}" destId="{B7418CEA-41C9-4120-89EE-02C617AE1F01}" srcOrd="0" destOrd="0" presId="urn:microsoft.com/office/officeart/2005/8/layout/hierarchy3"/>
    <dgm:cxn modelId="{772F65BE-740B-4E31-886C-791C52E36A5B}" type="presOf" srcId="{ADAEF843-1B04-42FF-A7C5-0BB18A97C9EE}" destId="{A300E69C-C519-445B-A791-76284502718B}" srcOrd="0" destOrd="0" presId="urn:microsoft.com/office/officeart/2005/8/layout/hierarchy3"/>
    <dgm:cxn modelId="{7953D3FF-3A6B-43C3-91B5-1B46B7456FDD}" srcId="{2BFAB429-2EC3-459A-A706-EBE11736BA74}" destId="{83BBBF79-5578-49A9-8C7B-FE8F364B5979}" srcOrd="3" destOrd="0" parTransId="{D9A688A7-7159-4ADC-A891-E064BF5010CD}" sibTransId="{2C5CD8E9-9EA8-4240-A588-F2A2A4C7801D}"/>
    <dgm:cxn modelId="{A4906CC6-9288-4763-9105-BACD0051D398}" type="presOf" srcId="{83BBBF79-5578-49A9-8C7B-FE8F364B5979}" destId="{216C4D8E-1540-4011-A7E3-A1F8651A6053}" srcOrd="0" destOrd="0" presId="urn:microsoft.com/office/officeart/2005/8/layout/hierarchy3"/>
    <dgm:cxn modelId="{1806873D-F99C-464C-90B7-CC4B95F27624}" srcId="{2BFAB429-2EC3-459A-A706-EBE11736BA74}" destId="{343C3AF3-975C-42AA-97A2-6708502B16E7}" srcOrd="1" destOrd="0" parTransId="{31C9CFDA-8CDF-4054-9EFC-CCD57A5DCB64}" sibTransId="{FDD7D7F1-8E22-4997-8914-2956F9BB2EED}"/>
    <dgm:cxn modelId="{E227C83F-2425-4469-A377-ACDEF2709643}" type="presOf" srcId="{2BFAB429-2EC3-459A-A706-EBE11736BA74}" destId="{DA00D67B-DEE7-4C7A-A9DC-2417D470CB5D}" srcOrd="1" destOrd="0" presId="urn:microsoft.com/office/officeart/2005/8/layout/hierarchy3"/>
    <dgm:cxn modelId="{A0A57B1F-D54F-42EF-A329-F29C64700703}" type="presOf" srcId="{343C3AF3-975C-42AA-97A2-6708502B16E7}" destId="{6CA77618-6751-459E-BC17-1306246EC3E6}" srcOrd="0" destOrd="0" presId="urn:microsoft.com/office/officeart/2005/8/layout/hierarchy3"/>
    <dgm:cxn modelId="{6DC4BB13-5775-4809-B230-33EDB213C26E}" type="presOf" srcId="{0A747A99-AE2E-4AD7-8F5E-80034BADEA91}" destId="{F25E31EE-4F99-40D4-B237-1FC0B70AA162}" srcOrd="0" destOrd="0" presId="urn:microsoft.com/office/officeart/2005/8/layout/hierarchy3"/>
    <dgm:cxn modelId="{DC8A3041-D888-4B7C-AD47-45B118CB952F}" type="presOf" srcId="{2BFAB429-2EC3-459A-A706-EBE11736BA74}" destId="{E11291BC-D552-4651-BF65-B619CD9986AD}" srcOrd="0" destOrd="0" presId="urn:microsoft.com/office/officeart/2005/8/layout/hierarchy3"/>
    <dgm:cxn modelId="{087FB000-28EA-4473-A680-4113BD6B4DB1}" srcId="{2BFAB429-2EC3-459A-A706-EBE11736BA74}" destId="{3DA030DF-6D8E-42B1-ACC7-8ACEE16C71ED}" srcOrd="2" destOrd="0" parTransId="{0A747A99-AE2E-4AD7-8F5E-80034BADEA91}" sibTransId="{36F377F8-56A4-467A-AA6E-B4368D0272D0}"/>
    <dgm:cxn modelId="{7D6E2B0A-E350-462A-9C05-B2AE8601C3C1}" type="presOf" srcId="{3DA030DF-6D8E-42B1-ACC7-8ACEE16C71ED}" destId="{7793BB61-BF2C-4A09-AE12-173988CC24FB}" srcOrd="0" destOrd="0" presId="urn:microsoft.com/office/officeart/2005/8/layout/hierarchy3"/>
    <dgm:cxn modelId="{9075B6F1-2608-45BF-9D7C-E021AA081B63}" srcId="{2BFAB429-2EC3-459A-A706-EBE11736BA74}" destId="{2F3F5A15-64FF-4A92-9C82-305FA74BFAB3}" srcOrd="5" destOrd="0" parTransId="{CFF282D6-D18B-4404-9B9B-377850D89C5F}" sibTransId="{BED1096A-E848-4A1A-935B-39C150931DD5}"/>
    <dgm:cxn modelId="{3EDA5D38-C6A1-451D-9775-32FF8D51571C}" type="presOf" srcId="{31C9CFDA-8CDF-4054-9EFC-CCD57A5DCB64}" destId="{6770DE20-80C1-4F2E-8CAE-8BDDEECEB4FD}" srcOrd="0" destOrd="0" presId="urn:microsoft.com/office/officeart/2005/8/layout/hierarchy3"/>
    <dgm:cxn modelId="{26B141CB-3377-4B36-A761-FC6C3F694879}" type="presParOf" srcId="{702A09F8-464F-43EE-8BC1-718B1FC5D104}" destId="{1DB49C15-4C0B-482C-AE0A-D3AEBBE414C7}" srcOrd="0" destOrd="0" presId="urn:microsoft.com/office/officeart/2005/8/layout/hierarchy3"/>
    <dgm:cxn modelId="{86CC041B-0E7C-4AFA-97A7-50EC8AD979E9}" type="presParOf" srcId="{1DB49C15-4C0B-482C-AE0A-D3AEBBE414C7}" destId="{718543E1-51F4-4B43-AD2A-779D05EA1193}" srcOrd="0" destOrd="0" presId="urn:microsoft.com/office/officeart/2005/8/layout/hierarchy3"/>
    <dgm:cxn modelId="{9AF0DEAF-0261-4979-8AF1-1F815656D456}" type="presParOf" srcId="{718543E1-51F4-4B43-AD2A-779D05EA1193}" destId="{E11291BC-D552-4651-BF65-B619CD9986AD}" srcOrd="0" destOrd="0" presId="urn:microsoft.com/office/officeart/2005/8/layout/hierarchy3"/>
    <dgm:cxn modelId="{07AA8158-EA71-4E7C-B04B-9AEEA6A104EF}" type="presParOf" srcId="{718543E1-51F4-4B43-AD2A-779D05EA1193}" destId="{DA00D67B-DEE7-4C7A-A9DC-2417D470CB5D}" srcOrd="1" destOrd="0" presId="urn:microsoft.com/office/officeart/2005/8/layout/hierarchy3"/>
    <dgm:cxn modelId="{09C83C51-0C27-40B5-B66F-AE045BFEF06E}" type="presParOf" srcId="{1DB49C15-4C0B-482C-AE0A-D3AEBBE414C7}" destId="{B4C21B7A-2119-4936-BE05-77F8004D2D1E}" srcOrd="1" destOrd="0" presId="urn:microsoft.com/office/officeart/2005/8/layout/hierarchy3"/>
    <dgm:cxn modelId="{E50456EA-FE95-491B-A65D-6ED6255EF542}" type="presParOf" srcId="{B4C21B7A-2119-4936-BE05-77F8004D2D1E}" destId="{A300E69C-C519-445B-A791-76284502718B}" srcOrd="0" destOrd="0" presId="urn:microsoft.com/office/officeart/2005/8/layout/hierarchy3"/>
    <dgm:cxn modelId="{E914DBAF-7E86-423E-AA9F-D5B57D03DE2D}" type="presParOf" srcId="{B4C21B7A-2119-4936-BE05-77F8004D2D1E}" destId="{04B00F2D-713D-4CE0-A047-0876EBD41581}" srcOrd="1" destOrd="0" presId="urn:microsoft.com/office/officeart/2005/8/layout/hierarchy3"/>
    <dgm:cxn modelId="{BA83FD37-EE25-4B84-915A-DD7F10374845}" type="presParOf" srcId="{B4C21B7A-2119-4936-BE05-77F8004D2D1E}" destId="{6770DE20-80C1-4F2E-8CAE-8BDDEECEB4FD}" srcOrd="2" destOrd="0" presId="urn:microsoft.com/office/officeart/2005/8/layout/hierarchy3"/>
    <dgm:cxn modelId="{155A03D6-40E9-4B3F-B5DB-94896FA963B8}" type="presParOf" srcId="{B4C21B7A-2119-4936-BE05-77F8004D2D1E}" destId="{6CA77618-6751-459E-BC17-1306246EC3E6}" srcOrd="3" destOrd="0" presId="urn:microsoft.com/office/officeart/2005/8/layout/hierarchy3"/>
    <dgm:cxn modelId="{55912328-34C3-4A52-902A-CDB8ADD5A3BB}" type="presParOf" srcId="{B4C21B7A-2119-4936-BE05-77F8004D2D1E}" destId="{F25E31EE-4F99-40D4-B237-1FC0B70AA162}" srcOrd="4" destOrd="0" presId="urn:microsoft.com/office/officeart/2005/8/layout/hierarchy3"/>
    <dgm:cxn modelId="{3AF5552C-24AB-4395-BAFB-7C1839F1BE8E}" type="presParOf" srcId="{B4C21B7A-2119-4936-BE05-77F8004D2D1E}" destId="{7793BB61-BF2C-4A09-AE12-173988CC24FB}" srcOrd="5" destOrd="0" presId="urn:microsoft.com/office/officeart/2005/8/layout/hierarchy3"/>
    <dgm:cxn modelId="{CBEE9E01-064F-4086-B01F-48DE1A6A9114}" type="presParOf" srcId="{B4C21B7A-2119-4936-BE05-77F8004D2D1E}" destId="{5CF753B4-78F2-44E1-9FB7-F36FA08AAE80}" srcOrd="6" destOrd="0" presId="urn:microsoft.com/office/officeart/2005/8/layout/hierarchy3"/>
    <dgm:cxn modelId="{9F9C83AE-EA13-4B1A-915A-59154A0BEEC0}" type="presParOf" srcId="{B4C21B7A-2119-4936-BE05-77F8004D2D1E}" destId="{216C4D8E-1540-4011-A7E3-A1F8651A6053}" srcOrd="7" destOrd="0" presId="urn:microsoft.com/office/officeart/2005/8/layout/hierarchy3"/>
    <dgm:cxn modelId="{C6A85BE9-BC04-420A-B9B6-862FB18A3C01}" type="presParOf" srcId="{B4C21B7A-2119-4936-BE05-77F8004D2D1E}" destId="{4A09DA3F-C345-4D35-8A98-D5B600F7CC73}" srcOrd="8" destOrd="0" presId="urn:microsoft.com/office/officeart/2005/8/layout/hierarchy3"/>
    <dgm:cxn modelId="{AB16AC7E-84B6-4193-AEBB-81D6B2BADA4B}" type="presParOf" srcId="{B4C21B7A-2119-4936-BE05-77F8004D2D1E}" destId="{B7418CEA-41C9-4120-89EE-02C617AE1F01}" srcOrd="9" destOrd="0" presId="urn:microsoft.com/office/officeart/2005/8/layout/hierarchy3"/>
    <dgm:cxn modelId="{E6D23091-4279-4A17-AB85-C4569501CD3F}" type="presParOf" srcId="{B4C21B7A-2119-4936-BE05-77F8004D2D1E}" destId="{DA940D3F-F6BD-47A7-A7A9-84D6A46437E7}" srcOrd="10" destOrd="0" presId="urn:microsoft.com/office/officeart/2005/8/layout/hierarchy3"/>
    <dgm:cxn modelId="{43C81047-A31A-4496-93DC-EDC4D5AA3426}" type="presParOf" srcId="{B4C21B7A-2119-4936-BE05-77F8004D2D1E}" destId="{1138DE0B-C452-4B20-BFD4-B413E8A1BF6F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43264D-04A3-48AC-8890-64607202BFEF}">
      <dsp:nvSpPr>
        <dsp:cNvPr id="0" name=""/>
        <dsp:cNvSpPr/>
      </dsp:nvSpPr>
      <dsp:spPr>
        <a:xfrm>
          <a:off x="0" y="848164"/>
          <a:ext cx="9144000" cy="1292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развитие индустрии развлечений и отдыха, транспортной системы</a:t>
          </a:r>
          <a:endParaRPr lang="ru-RU" sz="3200" b="1" kern="1200" dirty="0"/>
        </a:p>
      </dsp:txBody>
      <dsp:txXfrm>
        <a:off x="0" y="848164"/>
        <a:ext cx="9144000" cy="1292850"/>
      </dsp:txXfrm>
    </dsp:sp>
    <dsp:sp modelId="{EC46326A-C5FB-4B30-A89C-7CBC8ED72EAF}">
      <dsp:nvSpPr>
        <dsp:cNvPr id="0" name=""/>
        <dsp:cNvSpPr/>
      </dsp:nvSpPr>
      <dsp:spPr>
        <a:xfrm>
          <a:off x="0" y="2328214"/>
          <a:ext cx="9144000" cy="1292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существующую обеспеченность региона гостиницами и степень их загрузки</a:t>
          </a:r>
          <a:endParaRPr lang="ru-RU" sz="3200" b="1" kern="1200" dirty="0"/>
        </a:p>
      </dsp:txBody>
      <dsp:txXfrm>
        <a:off x="0" y="2328214"/>
        <a:ext cx="9144000" cy="1292850"/>
      </dsp:txXfrm>
    </dsp:sp>
    <dsp:sp modelId="{F261A558-B15D-42FA-AEC6-24256ABB96D4}">
      <dsp:nvSpPr>
        <dsp:cNvPr id="0" name=""/>
        <dsp:cNvSpPr/>
      </dsp:nvSpPr>
      <dsp:spPr>
        <a:xfrm>
          <a:off x="0" y="3808265"/>
          <a:ext cx="9144000" cy="12928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количество и пропускную способность мест притяжения туристов</a:t>
          </a:r>
          <a:endParaRPr lang="ru-RU" sz="3200" b="1" kern="1200" dirty="0"/>
        </a:p>
      </dsp:txBody>
      <dsp:txXfrm>
        <a:off x="0" y="3808265"/>
        <a:ext cx="9144000" cy="12928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273963-93DD-487C-8FD6-94621E316C72}">
      <dsp:nvSpPr>
        <dsp:cNvPr id="0" name=""/>
        <dsp:cNvSpPr/>
      </dsp:nvSpPr>
      <dsp:spPr>
        <a:xfrm>
          <a:off x="0" y="497032"/>
          <a:ext cx="9144000" cy="1406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выбрать участок под строительство гостиницы</a:t>
          </a:r>
          <a:endParaRPr lang="ru-RU" sz="2500" b="1" kern="1200" dirty="0"/>
        </a:p>
      </dsp:txBody>
      <dsp:txXfrm>
        <a:off x="0" y="497032"/>
        <a:ext cx="9144000" cy="1406924"/>
      </dsp:txXfrm>
    </dsp:sp>
    <dsp:sp modelId="{DA642135-8B82-4E13-8715-4DCE3A67B89E}">
      <dsp:nvSpPr>
        <dsp:cNvPr id="0" name=""/>
        <dsp:cNvSpPr/>
      </dsp:nvSpPr>
      <dsp:spPr>
        <a:xfrm>
          <a:off x="0" y="2091157"/>
          <a:ext cx="9144000" cy="1406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smtClean="0"/>
            <a:t>привязать новое строение к местности</a:t>
          </a:r>
          <a:endParaRPr lang="ru-RU" sz="2500" b="1" kern="1200" dirty="0"/>
        </a:p>
      </dsp:txBody>
      <dsp:txXfrm>
        <a:off x="0" y="2091157"/>
        <a:ext cx="9144000" cy="1406924"/>
      </dsp:txXfrm>
    </dsp:sp>
    <dsp:sp modelId="{99BF7BA4-B8F0-42B3-9755-26D60A306519}">
      <dsp:nvSpPr>
        <dsp:cNvPr id="0" name=""/>
        <dsp:cNvSpPr/>
      </dsp:nvSpPr>
      <dsp:spPr>
        <a:xfrm>
          <a:off x="0" y="3685282"/>
          <a:ext cx="9144000" cy="1406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обеспечить гармоничное сочетание гостиницы с соседними зданиями, так чтобы не нарушить существующий архитектурный ансамбль</a:t>
          </a:r>
          <a:endParaRPr lang="ru-RU" sz="2500" b="1" kern="1200" dirty="0"/>
        </a:p>
      </dsp:txBody>
      <dsp:txXfrm>
        <a:off x="0" y="3685282"/>
        <a:ext cx="9144000" cy="140692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09254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064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873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423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57452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99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375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3170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078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173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791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3154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39552" y="1268760"/>
            <a:ext cx="8136904" cy="295232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Тема: </a:t>
            </a:r>
          </a:p>
          <a:p>
            <a:pPr algn="ctr"/>
            <a:r>
              <a:rPr lang="ru-RU" sz="4400" b="1" dirty="0" smtClean="0"/>
              <a:t>Нормативы проектирования гостиничных предприятий 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us.123rf.com/400wm/400/400/dariusl/dariusl1110/dariusl111000044/10844044-3d--------n-------n----n-n-nf-----n-n-n---noe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170" t="3950" r="27650"/>
          <a:stretch/>
        </p:blipFill>
        <p:spPr bwMode="auto">
          <a:xfrm flipH="1">
            <a:off x="1112113" y="1358671"/>
            <a:ext cx="1679371" cy="401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/>
              <a:t>Обоснование целесообразности строительства (реконструкции) объекта заказчик готовит в виде справки</a:t>
            </a:r>
            <a:endParaRPr lang="ru-RU" sz="2500" b="1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51520" y="5517232"/>
            <a:ext cx="2952328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заказчик 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83968" y="1844824"/>
            <a:ext cx="3888432" cy="46085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СПРАВКА</a:t>
            </a:r>
          </a:p>
          <a:p>
            <a:pPr algn="ctr"/>
            <a:r>
              <a:rPr lang="ru-RU" sz="2000" dirty="0" smtClean="0"/>
              <a:t>Обоснование </a:t>
            </a:r>
          </a:p>
          <a:p>
            <a:pPr algn="ctr"/>
            <a:r>
              <a:rPr lang="ru-RU" sz="2000" dirty="0" smtClean="0"/>
              <a:t>целесообразности </a:t>
            </a:r>
          </a:p>
          <a:p>
            <a:pPr algn="ctr"/>
            <a:r>
              <a:rPr lang="ru-RU" sz="2000" dirty="0" smtClean="0"/>
              <a:t>строительства </a:t>
            </a:r>
          </a:p>
          <a:p>
            <a:pPr algn="ctr"/>
            <a:r>
              <a:rPr lang="ru-RU" sz="2000" dirty="0" smtClean="0"/>
              <a:t>(реконструкции) </a:t>
            </a:r>
          </a:p>
          <a:p>
            <a:pPr algn="ctr"/>
            <a:r>
              <a:rPr lang="ru-RU" sz="2000" dirty="0" smtClean="0"/>
              <a:t>объекта </a:t>
            </a:r>
          </a:p>
          <a:p>
            <a:pPr algn="ctr"/>
            <a:r>
              <a:rPr lang="ru-RU" sz="2000" b="1" dirty="0" smtClean="0"/>
              <a:t>________________</a:t>
            </a:r>
          </a:p>
          <a:p>
            <a:pPr algn="ctr"/>
            <a:r>
              <a:rPr lang="ru-RU" sz="2000" b="1" dirty="0" smtClean="0"/>
              <a:t>________________</a:t>
            </a:r>
          </a:p>
          <a:p>
            <a:pPr algn="ctr"/>
            <a:r>
              <a:rPr lang="ru-RU" sz="2000" b="1" dirty="0" smtClean="0"/>
              <a:t>________________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16632"/>
            <a:ext cx="8712968" cy="64807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СПРАВКА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700" dirty="0" smtClean="0"/>
              <a:t>природные особенности и климатические условия района строительства;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700" dirty="0" smtClean="0"/>
              <a:t>наличие охранных зон в районе будущего строительства;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700" dirty="0" smtClean="0"/>
              <a:t>пролегающие туристские маршруты;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700" dirty="0" smtClean="0"/>
              <a:t>контингент отдыхающих зимой и летом;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700" dirty="0" smtClean="0"/>
              <a:t>возможность принятия иностранных туристов;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700" dirty="0" smtClean="0"/>
              <a:t>назначение туристского учреждения, расчет вместимости в летнее и зимнее время;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700" dirty="0" smtClean="0"/>
              <a:t>наличие подъездных путей к объекту;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700" dirty="0" smtClean="0"/>
              <a:t>наличие сетей водопровода, канализации, энергоснабжения, связи;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700" dirty="0" smtClean="0"/>
              <a:t>необходимость сноса жилых и нежилых зданий и условия компенсации за снос;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700" dirty="0" smtClean="0"/>
              <a:t>ориентировочная стоимость строительства. </a:t>
            </a:r>
            <a:endParaRPr lang="ru-RU" sz="27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8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ВАЖНО еще до начала разработки проекта гостиничного предприятия:</a:t>
            </a:r>
            <a:endParaRPr lang="ru-RU" sz="3200" b="1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122608626"/>
              </p:ext>
            </p:extLst>
          </p:nvPr>
        </p:nvGraphicFramePr>
        <p:xfrm>
          <a:off x="0" y="1268760"/>
          <a:ext cx="9144000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3273963-93DD-487C-8FD6-94621E316C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graphicEl>
                                              <a:dgm id="{73273963-93DD-487C-8FD6-94621E316C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A642135-8B82-4E13-8715-4DCE3A67B8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graphicEl>
                                              <a:dgm id="{DA642135-8B82-4E13-8715-4DCE3A67B8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BF7BA4-B8F0-42B3-9755-26D60A3065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graphicEl>
                                              <a:dgm id="{99BF7BA4-B8F0-42B3-9755-26D60A3065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2. Выбор участка</a:t>
            </a:r>
            <a:endParaRPr lang="ru-RU" sz="3200" b="1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07504" y="5517232"/>
            <a:ext cx="2952328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заказчик </a:t>
            </a:r>
            <a:endParaRPr lang="ru-RU" sz="32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91880" y="1196752"/>
            <a:ext cx="5400600" cy="28083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/>
              <a:t>До начала работы комиссии по выбору участка для строительства рекомендуется</a:t>
            </a:r>
            <a:endParaRPr lang="ru-RU" sz="25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75856" y="4365104"/>
            <a:ext cx="1822703" cy="216024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Вариант № 1</a:t>
            </a:r>
          </a:p>
          <a:p>
            <a:pPr algn="ctr"/>
            <a:r>
              <a:rPr lang="ru-RU" sz="1500" b="1" dirty="0" smtClean="0"/>
              <a:t>расположения участка строительства</a:t>
            </a:r>
          </a:p>
          <a:p>
            <a:pPr algn="ctr"/>
            <a:r>
              <a:rPr lang="ru-RU" sz="2000" b="1" dirty="0" smtClean="0"/>
              <a:t>_______</a:t>
            </a:r>
          </a:p>
          <a:p>
            <a:pPr algn="ctr"/>
            <a:r>
              <a:rPr lang="ru-RU" sz="2000" b="1" dirty="0" smtClean="0"/>
              <a:t>_______ </a:t>
            </a:r>
          </a:p>
          <a:p>
            <a:pPr algn="ctr"/>
            <a:r>
              <a:rPr lang="ru-RU" sz="2000" b="1" dirty="0" smtClean="0"/>
              <a:t>_______</a:t>
            </a:r>
            <a:endParaRPr lang="ru-RU" sz="2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220072" y="4365104"/>
            <a:ext cx="1822703" cy="216024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Вариант № 2</a:t>
            </a:r>
          </a:p>
          <a:p>
            <a:pPr algn="ctr"/>
            <a:r>
              <a:rPr lang="ru-RU" sz="1500" b="1" dirty="0" smtClean="0"/>
              <a:t>расположения участка строительства</a:t>
            </a:r>
          </a:p>
          <a:p>
            <a:pPr algn="ctr"/>
            <a:r>
              <a:rPr lang="ru-RU" sz="2000" b="1" dirty="0" smtClean="0"/>
              <a:t>_______</a:t>
            </a:r>
          </a:p>
          <a:p>
            <a:pPr algn="ctr"/>
            <a:r>
              <a:rPr lang="ru-RU" sz="2000" b="1" dirty="0" smtClean="0"/>
              <a:t>_______ </a:t>
            </a:r>
          </a:p>
          <a:p>
            <a:pPr algn="ctr"/>
            <a:r>
              <a:rPr lang="ru-RU" sz="2000" b="1" dirty="0" smtClean="0"/>
              <a:t>_______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141785" y="4365104"/>
            <a:ext cx="1822703" cy="216024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Вариант № 3</a:t>
            </a:r>
          </a:p>
          <a:p>
            <a:pPr algn="ctr"/>
            <a:r>
              <a:rPr lang="ru-RU" sz="1500" b="1" dirty="0" smtClean="0"/>
              <a:t>расположения участка строительства</a:t>
            </a:r>
          </a:p>
          <a:p>
            <a:pPr algn="ctr"/>
            <a:r>
              <a:rPr lang="ru-RU" sz="2000" b="1" dirty="0" smtClean="0"/>
              <a:t>_______</a:t>
            </a:r>
          </a:p>
          <a:p>
            <a:pPr algn="ctr"/>
            <a:r>
              <a:rPr lang="ru-RU" sz="2000" b="1" dirty="0" smtClean="0"/>
              <a:t>_______ </a:t>
            </a:r>
          </a:p>
          <a:p>
            <a:pPr algn="ctr"/>
            <a:r>
              <a:rPr lang="ru-RU" sz="2000" b="1" dirty="0" smtClean="0"/>
              <a:t>_______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635896" y="1268760"/>
            <a:ext cx="4968552" cy="259228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1) наметить не менее двух-трех возможных вариантов его расположения </a:t>
            </a:r>
            <a:endParaRPr lang="ru-RU" sz="3200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779912" y="1412776"/>
            <a:ext cx="4680520" cy="230425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2) собрать сведения о:</a:t>
            </a:r>
            <a:endParaRPr lang="ru-RU" sz="32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347864" y="4149080"/>
            <a:ext cx="5544616" cy="25922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2500" b="1" dirty="0" smtClean="0"/>
              <a:t> микроклимате;</a:t>
            </a:r>
          </a:p>
          <a:p>
            <a:pPr>
              <a:buFontTx/>
              <a:buChar char="-"/>
            </a:pPr>
            <a:r>
              <a:rPr lang="ru-RU" sz="2500" b="1" dirty="0" smtClean="0"/>
              <a:t> почвенно-грунтовых условиях; </a:t>
            </a:r>
          </a:p>
          <a:p>
            <a:pPr>
              <a:buFontTx/>
              <a:buChar char="-"/>
            </a:pPr>
            <a:r>
              <a:rPr lang="ru-RU" sz="2500" b="1" dirty="0" smtClean="0"/>
              <a:t> об условиях транспортных связей;</a:t>
            </a:r>
          </a:p>
          <a:p>
            <a:pPr>
              <a:buFontTx/>
              <a:buChar char="-"/>
            </a:pPr>
            <a:r>
              <a:rPr lang="ru-RU" sz="2500" b="1" dirty="0" smtClean="0"/>
              <a:t> об условиях подключения к инженерным сетям.</a:t>
            </a:r>
            <a:endParaRPr lang="ru-RU" sz="2500" b="1" dirty="0"/>
          </a:p>
        </p:txBody>
      </p:sp>
      <p:pic>
        <p:nvPicPr>
          <p:cNvPr id="11" name="Picture 4" descr="http://us.123rf.com/400wm/400/400/dariusl/dariusl1110/dariusl111000044/10844044-3d--------n-------n----n-n-nf-----n-n-n---noe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170" t="3950" r="27650"/>
          <a:stretch/>
        </p:blipFill>
        <p:spPr bwMode="auto">
          <a:xfrm flipH="1">
            <a:off x="743982" y="1358671"/>
            <a:ext cx="1679371" cy="401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729062380"/>
              </p:ext>
            </p:extLst>
          </p:nvPr>
        </p:nvGraphicFramePr>
        <p:xfrm>
          <a:off x="107504" y="188640"/>
          <a:ext cx="8928992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ttp://us.123rf.com/400wm/400/400/coramax/coramax1105/coramax110500035/14664848-3d-people-and-conference-table--this-is-a-3d-render-illustrati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742661"/>
            <a:ext cx="3779912" cy="3486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22413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/>
              <a:t>Выбор участка закрепляется актом межведомственной комиссии, после чего заказчик оформляет согласование места расположения участка в исполнительных органах</a:t>
            </a:r>
            <a:endParaRPr lang="ru-RU" sz="2500" b="1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51520" y="5517232"/>
            <a:ext cx="2952328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заказчик 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1844824"/>
            <a:ext cx="1872208" cy="28083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АКТ</a:t>
            </a:r>
          </a:p>
          <a:p>
            <a:pPr algn="ctr"/>
            <a:r>
              <a:rPr lang="ru-RU" sz="2000" b="1" dirty="0" smtClean="0"/>
              <a:t>о выборе участка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88024" y="5517232"/>
            <a:ext cx="4176464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межведомственная комиссия</a:t>
            </a:r>
            <a:endParaRPr lang="ru-RU" sz="3200" b="1" dirty="0"/>
          </a:p>
        </p:txBody>
      </p:sp>
      <p:sp>
        <p:nvSpPr>
          <p:cNvPr id="7" name="Овал 6"/>
          <p:cNvSpPr/>
          <p:nvPr/>
        </p:nvSpPr>
        <p:spPr>
          <a:xfrm>
            <a:off x="4139952" y="3429000"/>
            <a:ext cx="1224136" cy="11521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ПЕЧАТЬ</a:t>
            </a:r>
          </a:p>
          <a:p>
            <a:pPr algn="ctr"/>
            <a:r>
              <a:rPr lang="ru-RU" sz="1000" dirty="0" smtClean="0"/>
              <a:t>Согласовано</a:t>
            </a:r>
            <a:endParaRPr lang="ru-RU" sz="1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11960" y="5661248"/>
            <a:ext cx="4932040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Органы исполнительной власти</a:t>
            </a:r>
            <a:endParaRPr lang="ru-RU" sz="3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19636" y="1738430"/>
            <a:ext cx="2096616" cy="28083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СОГЛАСОВАНИЕ места расположения участка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 </a:t>
            </a:r>
          </a:p>
        </p:txBody>
      </p:sp>
      <p:sp>
        <p:nvSpPr>
          <p:cNvPr id="10" name="Овал 9"/>
          <p:cNvSpPr/>
          <p:nvPr/>
        </p:nvSpPr>
        <p:spPr>
          <a:xfrm>
            <a:off x="4292352" y="3581400"/>
            <a:ext cx="1224136" cy="11521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ПЕЧАТЬ</a:t>
            </a:r>
          </a:p>
          <a:p>
            <a:pPr algn="ctr"/>
            <a:r>
              <a:rPr lang="ru-RU" sz="1000" dirty="0" smtClean="0"/>
              <a:t>Утверждено</a:t>
            </a:r>
            <a:endParaRPr lang="ru-RU" sz="1000" dirty="0"/>
          </a:p>
        </p:txBody>
      </p:sp>
      <p:pic>
        <p:nvPicPr>
          <p:cNvPr id="11" name="Picture 4" descr="http://us.123rf.com/400wm/400/400/dariusl/dariusl1110/dariusl111000044/10844044-3d--------n-------n----n-n-nf-----n-n-n---noe.jp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170" t="3950" r="27650"/>
          <a:stretch/>
        </p:blipFill>
        <p:spPr bwMode="auto">
          <a:xfrm flipH="1">
            <a:off x="887998" y="1394107"/>
            <a:ext cx="1679371" cy="401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6" grpId="0" animBg="1"/>
      <p:bldP spid="6" grpId="1" animBg="1"/>
      <p:bldP spid="5" grpId="0" animBg="1"/>
      <p:bldP spid="5" grpId="1" animBg="1"/>
      <p:bldP spid="7" grpId="0" animBg="1"/>
      <p:bldP spid="7" grpId="1" animBg="1"/>
      <p:bldP spid="8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Сбор исходных данных – 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51520" y="5517232"/>
            <a:ext cx="2952328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заказчик </a:t>
            </a:r>
            <a:endParaRPr lang="ru-RU" sz="32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63888" y="1340768"/>
            <a:ext cx="5328592" cy="51125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/>
              <a:t>работа по получению документов-согласований с заинтересованными организациями, разрешающих проведение работ, связанных с проектированием и строительством объекта на выбранном участке. </a:t>
            </a:r>
          </a:p>
        </p:txBody>
      </p:sp>
      <p:pic>
        <p:nvPicPr>
          <p:cNvPr id="5" name="Picture 4" descr="http://us.123rf.com/400wm/400/400/dariusl/dariusl1110/dariusl111000044/10844044-3d--------n-------n----n-n-nf-----n-n-n---noe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170" t="3950" r="27650"/>
          <a:stretch/>
        </p:blipFill>
        <p:spPr bwMode="auto">
          <a:xfrm flipH="1">
            <a:off x="755576" y="1358671"/>
            <a:ext cx="1679371" cy="401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3.Сбор исходных данных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51520" y="5517232"/>
            <a:ext cx="2952328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заказчик 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1265312"/>
            <a:ext cx="3308920" cy="40324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ТЕХНИЧЕСКОЕ УСЛОВИЯ </a:t>
            </a:r>
          </a:p>
          <a:p>
            <a:pPr algn="ctr"/>
            <a:r>
              <a:rPr lang="ru-RU" sz="2000" b="1" dirty="0" smtClean="0"/>
              <a:t>на электроснабжение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</p:txBody>
      </p:sp>
      <p:sp>
        <p:nvSpPr>
          <p:cNvPr id="17" name="Прямоугольник 16"/>
          <p:cNvSpPr/>
          <p:nvPr/>
        </p:nvSpPr>
        <p:spPr>
          <a:xfrm>
            <a:off x="3356248" y="1417712"/>
            <a:ext cx="3308920" cy="40324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ТЕХНИЧЕСКОЕ УСЛОВИЯ </a:t>
            </a:r>
          </a:p>
          <a:p>
            <a:pPr algn="ctr"/>
            <a:r>
              <a:rPr lang="ru-RU" sz="2000" b="1" dirty="0" smtClean="0"/>
              <a:t>на водоснабжение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</p:txBody>
      </p:sp>
      <p:sp>
        <p:nvSpPr>
          <p:cNvPr id="18" name="Прямоугольник 17"/>
          <p:cNvSpPr/>
          <p:nvPr/>
        </p:nvSpPr>
        <p:spPr>
          <a:xfrm>
            <a:off x="3567336" y="1556792"/>
            <a:ext cx="3308920" cy="40324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ТЕХНИЧЕСКОЕ УСЛОВИЯ </a:t>
            </a:r>
          </a:p>
          <a:p>
            <a:pPr algn="ctr"/>
            <a:r>
              <a:rPr lang="ru-RU" sz="2000" b="1" dirty="0" smtClean="0"/>
              <a:t>на канализацию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3783360" y="1772816"/>
            <a:ext cx="3308920" cy="40324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ТЕХНИЧЕСКОЕ УСЛОВИЯ </a:t>
            </a:r>
          </a:p>
          <a:p>
            <a:pPr algn="ctr"/>
            <a:r>
              <a:rPr lang="ru-RU" sz="2000" b="1" dirty="0" smtClean="0"/>
              <a:t>на телефонизацию 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3965848" y="2027312"/>
            <a:ext cx="3308920" cy="40324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ТЕХНИЧЕСКОЕ УСЛОВИЯ </a:t>
            </a:r>
          </a:p>
          <a:p>
            <a:pPr algn="ctr"/>
            <a:r>
              <a:rPr lang="ru-RU" sz="2000" b="1" dirty="0" smtClean="0"/>
              <a:t>на теплоснабжение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4139952" y="2179712"/>
            <a:ext cx="3308920" cy="40324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Материалы по существующей застройке 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</p:txBody>
      </p:sp>
      <p:sp>
        <p:nvSpPr>
          <p:cNvPr id="22" name="Прямоугольник 21"/>
          <p:cNvSpPr/>
          <p:nvPr/>
        </p:nvSpPr>
        <p:spPr>
          <a:xfrm>
            <a:off x="4355976" y="2332112"/>
            <a:ext cx="3308920" cy="40324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Материалы по зеленым насаждениям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</p:txBody>
      </p:sp>
      <p:sp>
        <p:nvSpPr>
          <p:cNvPr id="23" name="Прямоугольник 22"/>
          <p:cNvSpPr/>
          <p:nvPr/>
        </p:nvSpPr>
        <p:spPr>
          <a:xfrm>
            <a:off x="4572000" y="2484512"/>
            <a:ext cx="3308920" cy="40324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Материалы по подземным сооружениям и коммуникациям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</p:txBody>
      </p:sp>
      <p:sp>
        <p:nvSpPr>
          <p:cNvPr id="24" name="Прямоугольник 23"/>
          <p:cNvSpPr/>
          <p:nvPr/>
        </p:nvSpPr>
        <p:spPr>
          <a:xfrm>
            <a:off x="4716016" y="2636912"/>
            <a:ext cx="3308920" cy="40324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СПРАВКА </a:t>
            </a:r>
          </a:p>
          <a:p>
            <a:pPr algn="ctr"/>
            <a:r>
              <a:rPr lang="ru-RU" sz="2000" b="1" dirty="0" smtClean="0"/>
              <a:t>о месте свалки строительного мусора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</p:txBody>
      </p:sp>
      <p:pic>
        <p:nvPicPr>
          <p:cNvPr id="13" name="Picture 4" descr="http://us.123rf.com/400wm/400/400/dariusl/dariusl1110/dariusl111000044/10844044-3d--------n-------n----n-n-nf-----n-n-n---noe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170" t="3950" r="27650"/>
          <a:stretch/>
        </p:blipFill>
        <p:spPr bwMode="auto">
          <a:xfrm flipH="1">
            <a:off x="755576" y="1358671"/>
            <a:ext cx="1679371" cy="401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65618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Задание на проектирование составляется заказчиком при участии проектной организации, которой поручается его разработка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51520" y="5517232"/>
            <a:ext cx="2952328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заказчик 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1925216"/>
            <a:ext cx="2664296" cy="352000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ЗАДАНИЕ </a:t>
            </a:r>
          </a:p>
          <a:p>
            <a:pPr algn="ctr"/>
            <a:r>
              <a:rPr lang="ru-RU" sz="2000" b="1" dirty="0" smtClean="0"/>
              <a:t>на проектирование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r>
              <a:rPr lang="ru-RU" sz="2000" b="1" dirty="0" smtClean="0"/>
              <a:t>_____________</a:t>
            </a:r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55976" y="5517232"/>
            <a:ext cx="4680520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проектная организация</a:t>
            </a:r>
          </a:p>
        </p:txBody>
      </p:sp>
      <p:pic>
        <p:nvPicPr>
          <p:cNvPr id="6" name="Picture 4" descr="http://us.123rf.com/400wm/400/400/dariusl/dariusl1110/dariusl111000044/10844044-3d--------n-------n----n-n-nf-----n-n-n---noe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170" t="3950" r="27650"/>
          <a:stretch/>
        </p:blipFill>
        <p:spPr bwMode="auto">
          <a:xfrm flipH="1">
            <a:off x="755576" y="2204864"/>
            <a:ext cx="1325390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us.123rf.com/400wm/400/400/coramax/coramax1105/coramax110500035/14664848-3d-people-and-conference-table--this-is-a-3d-render-illustrati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37106" y="2229982"/>
            <a:ext cx="3155374" cy="291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5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0081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/>
              <a:t>Основные фонды гостиничных предприятий</a:t>
            </a:r>
            <a:endParaRPr lang="ru-RU" sz="3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5536" y="1268760"/>
            <a:ext cx="8496944" cy="10081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срок службы – свыше одного года</a:t>
            </a:r>
            <a:endParaRPr lang="ru-RU" sz="3200" dirty="0"/>
          </a:p>
        </p:txBody>
      </p:sp>
      <p:pic>
        <p:nvPicPr>
          <p:cNvPr id="1026" name="Picture 2" descr="http://arx.novosibdom.ru/story/ARHPROEKT/ASI/krasina/asi_krasina_0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5575" y="2492896"/>
            <a:ext cx="4762500" cy="4267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7sky-omsk.ru/wp-content/uploads/2012/11/%D0%97%D0%B4%D0%B0%D0%BD%D0%B8%D0%B5-%D0%B3%D0%BE%D1%81%D1%82%D0%B8%D0%BD%D0%B8%D1%86%D1%8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92896"/>
            <a:ext cx="7776864" cy="43744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omega-39.ru/image/cache/data/ICC/icc_2_hotel_app_dd_10-13975-150DPI-600x600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9481" b="17948"/>
          <a:stretch/>
        </p:blipFill>
        <p:spPr bwMode="auto">
          <a:xfrm>
            <a:off x="899592" y="2298885"/>
            <a:ext cx="6984776" cy="43704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eco-torg.ru/files/hotel-cleaning(2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76812" y="2269976"/>
            <a:ext cx="5597012" cy="4029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img-fotki.yandex.ru/get/6608/783879.4/0_9d5b5_2200f0f_X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804" y="953968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image.made-in-china.com/2f0j00UBStdTEMYRcC/Standard-Hotel-Furniture-A0506-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8470" y="1032278"/>
            <a:ext cx="8366722" cy="55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img.alibaba.com/photo/476529040/hotel_maid_cart_hotel_housekeeping_cart_hotel_laundry_cart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268760"/>
            <a:ext cx="5904656" cy="5424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otelier-servis.ru/upload/iblock/cd8/eko-601cbo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35304" y="1197536"/>
            <a:ext cx="5715000" cy="522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ая соединительная линия 3"/>
          <p:cNvSpPr/>
          <p:nvPr/>
        </p:nvSpPr>
        <p:spPr>
          <a:xfrm>
            <a:off x="5336779" y="2042836"/>
            <a:ext cx="1823107" cy="63281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16407"/>
                </a:lnTo>
                <a:lnTo>
                  <a:pt x="1823107" y="316407"/>
                </a:lnTo>
                <a:lnTo>
                  <a:pt x="1823107" y="632814"/>
                </a:lnTo>
              </a:path>
            </a:pathLst>
          </a:custGeom>
          <a:noFill/>
          <a:scene3d>
            <a:camera prst="orthographicFront"/>
            <a:lightRig rig="threePt" dir="t">
              <a:rot lat="0" lon="0" rev="7500000"/>
            </a:lightRig>
          </a:scene3d>
          <a:sp3d z="-40000" prstMaterial="matte"/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Прямая соединительная линия 4"/>
          <p:cNvSpPr/>
          <p:nvPr/>
        </p:nvSpPr>
        <p:spPr>
          <a:xfrm>
            <a:off x="3513671" y="4182351"/>
            <a:ext cx="316407" cy="138616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86164"/>
                </a:lnTo>
                <a:lnTo>
                  <a:pt x="316407" y="1386164"/>
                </a:lnTo>
              </a:path>
            </a:pathLst>
          </a:custGeom>
          <a:noFill/>
          <a:scene3d>
            <a:camera prst="orthographicFront"/>
            <a:lightRig rig="threePt" dir="t">
              <a:rot lat="0" lon="0" rev="7500000"/>
            </a:lightRig>
          </a:scene3d>
          <a:sp3d z="-40000" prstMaterial="matte"/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Прямая соединительная линия 5"/>
          <p:cNvSpPr/>
          <p:nvPr/>
        </p:nvSpPr>
        <p:spPr>
          <a:xfrm>
            <a:off x="3197264" y="4182351"/>
            <a:ext cx="316407" cy="138616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16407" y="0"/>
                </a:moveTo>
                <a:lnTo>
                  <a:pt x="316407" y="1386164"/>
                </a:lnTo>
                <a:lnTo>
                  <a:pt x="0" y="1386164"/>
                </a:lnTo>
              </a:path>
            </a:pathLst>
          </a:custGeom>
          <a:noFill/>
          <a:scene3d>
            <a:camera prst="orthographicFront"/>
            <a:lightRig rig="threePt" dir="t">
              <a:rot lat="0" lon="0" rev="7500000"/>
            </a:lightRig>
          </a:scene3d>
          <a:sp3d z="-40000" prstMaterial="matte"/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Прямая соединительная линия 6"/>
          <p:cNvSpPr/>
          <p:nvPr/>
        </p:nvSpPr>
        <p:spPr>
          <a:xfrm>
            <a:off x="3513671" y="2042836"/>
            <a:ext cx="1823107" cy="63281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823107" y="0"/>
                </a:moveTo>
                <a:lnTo>
                  <a:pt x="1823107" y="316407"/>
                </a:lnTo>
                <a:lnTo>
                  <a:pt x="0" y="316407"/>
                </a:lnTo>
                <a:lnTo>
                  <a:pt x="0" y="632814"/>
                </a:lnTo>
              </a:path>
            </a:pathLst>
          </a:custGeom>
          <a:noFill/>
          <a:scene3d>
            <a:camera prst="orthographicFront"/>
            <a:lightRig rig="threePt" dir="t">
              <a:rot lat="0" lon="0" rev="7500000"/>
            </a:lightRig>
          </a:scene3d>
          <a:sp3d z="-40000" prstMaterial="matte"/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0" name="Группа 9"/>
          <p:cNvGrpSpPr/>
          <p:nvPr/>
        </p:nvGrpSpPr>
        <p:grpSpPr>
          <a:xfrm>
            <a:off x="1713420" y="536135"/>
            <a:ext cx="7246717" cy="1506700"/>
            <a:chOff x="1533907" y="347494"/>
            <a:chExt cx="7246717" cy="150670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3" name="Прямоугольник 22"/>
            <p:cNvSpPr/>
            <p:nvPr/>
          </p:nvSpPr>
          <p:spPr>
            <a:xfrm>
              <a:off x="1533907" y="347494"/>
              <a:ext cx="7246717" cy="1506700"/>
            </a:xfrm>
            <a:prstGeom prst="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Прямоугольник 23"/>
            <p:cNvSpPr/>
            <p:nvPr/>
          </p:nvSpPr>
          <p:spPr>
            <a:xfrm>
              <a:off x="1533907" y="347494"/>
              <a:ext cx="7246717" cy="150670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495" tIns="23495" rIns="23495" bIns="23495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700" b="1" kern="1200" dirty="0" smtClean="0"/>
                <a:t>Основные фонды гостиничных предприятий</a:t>
              </a:r>
              <a:endParaRPr lang="ru-RU" sz="3700" b="1" kern="1200" dirty="0"/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006971" y="2675650"/>
            <a:ext cx="3013401" cy="1506700"/>
            <a:chOff x="1827458" y="2487009"/>
            <a:chExt cx="3013401" cy="150670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1" name="Прямоугольник 20"/>
            <p:cNvSpPr/>
            <p:nvPr/>
          </p:nvSpPr>
          <p:spPr>
            <a:xfrm>
              <a:off x="1827458" y="2487009"/>
              <a:ext cx="3013401" cy="1506700"/>
            </a:xfrm>
            <a:prstGeom prst="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Прямоугольник 21"/>
            <p:cNvSpPr/>
            <p:nvPr/>
          </p:nvSpPr>
          <p:spPr>
            <a:xfrm>
              <a:off x="1827458" y="2487009"/>
              <a:ext cx="3013401" cy="150670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495" tIns="23495" rIns="23495" bIns="23495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700" b="1" kern="1200" dirty="0" smtClean="0"/>
                <a:t>здания </a:t>
              </a:r>
              <a:endParaRPr lang="ru-RU" sz="3700" b="1" kern="1200" dirty="0"/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83863" y="4815165"/>
            <a:ext cx="3013401" cy="1506700"/>
            <a:chOff x="4350" y="4626524"/>
            <a:chExt cx="3013401" cy="150670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9" name="Прямоугольник 18"/>
            <p:cNvSpPr/>
            <p:nvPr/>
          </p:nvSpPr>
          <p:spPr>
            <a:xfrm>
              <a:off x="4350" y="4626524"/>
              <a:ext cx="3013401" cy="1506700"/>
            </a:xfrm>
            <a:prstGeom prst="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Прямоугольник 19"/>
            <p:cNvSpPr/>
            <p:nvPr/>
          </p:nvSpPr>
          <p:spPr>
            <a:xfrm>
              <a:off x="4350" y="4626524"/>
              <a:ext cx="3013401" cy="150670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495" tIns="23495" rIns="23495" bIns="23495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700" b="1" kern="1200" dirty="0" smtClean="0"/>
                <a:t>основные </a:t>
              </a:r>
              <a:endParaRPr lang="ru-RU" sz="3700" b="1" kern="1200" dirty="0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3830079" y="4815165"/>
            <a:ext cx="3697352" cy="1506700"/>
            <a:chOff x="3650566" y="4626524"/>
            <a:chExt cx="3697352" cy="150670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7" name="Прямоугольник 16"/>
            <p:cNvSpPr/>
            <p:nvPr/>
          </p:nvSpPr>
          <p:spPr>
            <a:xfrm>
              <a:off x="3650566" y="4626524"/>
              <a:ext cx="3697352" cy="1506700"/>
            </a:xfrm>
            <a:prstGeom prst="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Прямоугольник 17"/>
            <p:cNvSpPr/>
            <p:nvPr/>
          </p:nvSpPr>
          <p:spPr>
            <a:xfrm>
              <a:off x="3650566" y="4626524"/>
              <a:ext cx="3697352" cy="150670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495" tIns="23495" rIns="23495" bIns="23495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700" b="1" kern="1200" dirty="0" smtClean="0"/>
                <a:t>вспомогательные</a:t>
              </a:r>
              <a:endParaRPr lang="ru-RU" sz="3700" b="1" kern="1200" dirty="0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5653186" y="2675650"/>
            <a:ext cx="3013401" cy="1506700"/>
            <a:chOff x="5473673" y="2487009"/>
            <a:chExt cx="3013401" cy="150670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5" name="Прямоугольник 14"/>
            <p:cNvSpPr/>
            <p:nvPr/>
          </p:nvSpPr>
          <p:spPr>
            <a:xfrm>
              <a:off x="5473673" y="2487009"/>
              <a:ext cx="3013401" cy="1506700"/>
            </a:xfrm>
            <a:prstGeom prst="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Прямоугольник 15"/>
            <p:cNvSpPr/>
            <p:nvPr/>
          </p:nvSpPr>
          <p:spPr>
            <a:xfrm>
              <a:off x="5473673" y="2487009"/>
              <a:ext cx="3013401" cy="150670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3495" tIns="23495" rIns="23495" bIns="23495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700" b="1" kern="1200" dirty="0" smtClean="0"/>
                <a:t>сооружения</a:t>
              </a:r>
              <a:endParaRPr lang="ru-RU" sz="3700" b="1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Основные здания гостиниц</a:t>
            </a:r>
            <a:endParaRPr lang="ru-RU" sz="3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39752" y="1340768"/>
            <a:ext cx="4608512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гостиницы в комплексе</a:t>
            </a:r>
            <a:endParaRPr lang="ru-RU" sz="32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39752" y="2420888"/>
            <a:ext cx="4608512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отдельно стоящие </a:t>
            </a:r>
          </a:p>
          <a:p>
            <a:pPr algn="ctr"/>
            <a:r>
              <a:rPr lang="ru-RU" sz="3200" dirty="0" smtClean="0"/>
              <a:t>столовые</a:t>
            </a:r>
            <a:endParaRPr lang="ru-RU" sz="3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39752" y="3501008"/>
            <a:ext cx="4608512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спальные корпуса</a:t>
            </a:r>
            <a:endParaRPr lang="ru-RU" sz="32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39752" y="4581128"/>
            <a:ext cx="4608512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спортивные комплексы</a:t>
            </a:r>
            <a:endParaRPr lang="ru-RU" sz="32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39752" y="5661248"/>
            <a:ext cx="4608512" cy="100811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клубы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Вспомогательные здания гостиниц</a:t>
            </a:r>
            <a:endParaRPr lang="ru-RU" sz="3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39752" y="1340768"/>
            <a:ext cx="4608512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котельные</a:t>
            </a:r>
            <a:endParaRPr lang="ru-RU" sz="32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39752" y="2420888"/>
            <a:ext cx="4608512" cy="93610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прачечные</a:t>
            </a:r>
            <a:endParaRPr lang="ru-RU" sz="3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39752" y="3429000"/>
            <a:ext cx="4608512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материальные склады</a:t>
            </a:r>
            <a:endParaRPr lang="ru-RU" sz="32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39752" y="4581128"/>
            <a:ext cx="4608512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продовольственные склады</a:t>
            </a:r>
            <a:endParaRPr lang="ru-RU" sz="32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39752" y="5661248"/>
            <a:ext cx="4608512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гаражи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0081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Инвентарные сооружения гостиниц</a:t>
            </a:r>
            <a:endParaRPr lang="ru-RU" sz="32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1268760"/>
            <a:ext cx="4104456" cy="10081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водонапорные (насосные) станции, резервуары для воды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2348880"/>
            <a:ext cx="4104456" cy="93610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артезианские скважины пресной и минеральной воды</a:t>
            </a:r>
            <a:endParaRPr lang="ru-RU" sz="20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3356992"/>
            <a:ext cx="4104456" cy="10081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бассейны, фонтаны</a:t>
            </a:r>
            <a:endParaRPr lang="ru-RU" sz="2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4509120"/>
            <a:ext cx="4104456" cy="10081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подогревательные устройства</a:t>
            </a:r>
            <a:endParaRPr lang="ru-RU" sz="2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5589240"/>
            <a:ext cx="4104456" cy="10081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канализационные сооружения </a:t>
            </a:r>
            <a:endParaRPr lang="ru-RU" sz="2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8024" y="1268760"/>
            <a:ext cx="4248472" cy="10081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теннисные корты</a:t>
            </a:r>
            <a:endParaRPr lang="ru-RU" sz="20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788024" y="2348880"/>
            <a:ext cx="4248472" cy="93610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спортивные площадки (баскетбольные, волейбольные)</a:t>
            </a:r>
            <a:endParaRPr lang="ru-RU" sz="20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88024" y="3356992"/>
            <a:ext cx="4248472" cy="10081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аттракционы</a:t>
            </a:r>
            <a:endParaRPr lang="ru-RU" sz="20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88024" y="4509120"/>
            <a:ext cx="4248472" cy="10081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памятники, скульптуры, ограждения </a:t>
            </a:r>
            <a:endParaRPr lang="ru-RU" sz="20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88024" y="5589240"/>
            <a:ext cx="4248472" cy="100811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дороги, парковые дорожки</a:t>
            </a:r>
            <a:endParaRPr lang="ru-RU" sz="2000" dirty="0"/>
          </a:p>
        </p:txBody>
      </p:sp>
      <p:sp>
        <p:nvSpPr>
          <p:cNvPr id="15" name="Управляющая кнопка: домой 14">
            <a:hlinkClick r:id="rId2" action="ppaction://hlinksldjump" highlightClick="1"/>
          </p:cNvPr>
          <p:cNvSpPr/>
          <p:nvPr/>
        </p:nvSpPr>
        <p:spPr>
          <a:xfrm>
            <a:off x="8604448" y="6453336"/>
            <a:ext cx="539552" cy="4046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Puzzle2"/>
          <p:cNvSpPr>
            <a:spLocks noEditPoints="1" noChangeArrowheads="1"/>
          </p:cNvSpPr>
          <p:nvPr/>
        </p:nvSpPr>
        <p:spPr bwMode="auto">
          <a:xfrm>
            <a:off x="2581854" y="3218800"/>
            <a:ext cx="4162229" cy="2874496"/>
          </a:xfrm>
          <a:custGeom>
            <a:avLst/>
            <a:gdLst>
              <a:gd name="T0" fmla="*/ 11 w 21600"/>
              <a:gd name="T1" fmla="*/ 13386 h 21600"/>
              <a:gd name="T2" fmla="*/ 4202 w 21600"/>
              <a:gd name="T3" fmla="*/ 21161 h 21600"/>
              <a:gd name="T4" fmla="*/ 10400 w 21600"/>
              <a:gd name="T5" fmla="*/ 13909 h 21600"/>
              <a:gd name="T6" fmla="*/ 16821 w 21600"/>
              <a:gd name="T7" fmla="*/ 21190 h 21600"/>
              <a:gd name="T8" fmla="*/ 21600 w 21600"/>
              <a:gd name="T9" fmla="*/ 15083 h 21600"/>
              <a:gd name="T10" fmla="*/ 16889 w 21600"/>
              <a:gd name="T11" fmla="*/ 5739 h 21600"/>
              <a:gd name="T12" fmla="*/ 10800 w 21600"/>
              <a:gd name="T13" fmla="*/ 28 h 21600"/>
              <a:gd name="T14" fmla="*/ 4202 w 21600"/>
              <a:gd name="T15" fmla="*/ 5894 h 21600"/>
              <a:gd name="T16" fmla="*/ 5388 w 21600"/>
              <a:gd name="T17" fmla="*/ 6742 h 21600"/>
              <a:gd name="T18" fmla="*/ 16177 w 21600"/>
              <a:gd name="T19" fmla="*/ 2044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4247" y="12354"/>
                </a:moveTo>
                <a:lnTo>
                  <a:pt x="4134" y="12468"/>
                </a:lnTo>
                <a:lnTo>
                  <a:pt x="4010" y="12581"/>
                </a:lnTo>
                <a:lnTo>
                  <a:pt x="3897" y="12637"/>
                </a:lnTo>
                <a:lnTo>
                  <a:pt x="3773" y="12694"/>
                </a:lnTo>
                <a:lnTo>
                  <a:pt x="3637" y="12694"/>
                </a:lnTo>
                <a:lnTo>
                  <a:pt x="3524" y="12694"/>
                </a:lnTo>
                <a:lnTo>
                  <a:pt x="3400" y="12665"/>
                </a:lnTo>
                <a:lnTo>
                  <a:pt x="3287" y="12609"/>
                </a:lnTo>
                <a:lnTo>
                  <a:pt x="3027" y="12496"/>
                </a:lnTo>
                <a:lnTo>
                  <a:pt x="2790" y="12340"/>
                </a:lnTo>
                <a:lnTo>
                  <a:pt x="2530" y="12142"/>
                </a:lnTo>
                <a:lnTo>
                  <a:pt x="2293" y="11987"/>
                </a:lnTo>
                <a:lnTo>
                  <a:pt x="2033" y="11817"/>
                </a:lnTo>
                <a:lnTo>
                  <a:pt x="1773" y="11676"/>
                </a:lnTo>
                <a:lnTo>
                  <a:pt x="1638" y="11662"/>
                </a:lnTo>
                <a:lnTo>
                  <a:pt x="1513" y="11634"/>
                </a:lnTo>
                <a:lnTo>
                  <a:pt x="1378" y="11634"/>
                </a:lnTo>
                <a:lnTo>
                  <a:pt x="1253" y="11634"/>
                </a:lnTo>
                <a:lnTo>
                  <a:pt x="1118" y="11662"/>
                </a:lnTo>
                <a:lnTo>
                  <a:pt x="971" y="11732"/>
                </a:lnTo>
                <a:lnTo>
                  <a:pt x="835" y="11817"/>
                </a:lnTo>
                <a:lnTo>
                  <a:pt x="711" y="11959"/>
                </a:lnTo>
                <a:lnTo>
                  <a:pt x="553" y="12086"/>
                </a:lnTo>
                <a:lnTo>
                  <a:pt x="429" y="12284"/>
                </a:lnTo>
                <a:lnTo>
                  <a:pt x="271" y="12524"/>
                </a:lnTo>
                <a:lnTo>
                  <a:pt x="146" y="12793"/>
                </a:lnTo>
                <a:lnTo>
                  <a:pt x="79" y="12962"/>
                </a:lnTo>
                <a:lnTo>
                  <a:pt x="33" y="13146"/>
                </a:lnTo>
                <a:lnTo>
                  <a:pt x="11" y="13386"/>
                </a:lnTo>
                <a:lnTo>
                  <a:pt x="11" y="13641"/>
                </a:lnTo>
                <a:lnTo>
                  <a:pt x="33" y="13881"/>
                </a:lnTo>
                <a:lnTo>
                  <a:pt x="101" y="14150"/>
                </a:lnTo>
                <a:lnTo>
                  <a:pt x="192" y="14404"/>
                </a:lnTo>
                <a:lnTo>
                  <a:pt x="293" y="14645"/>
                </a:lnTo>
                <a:lnTo>
                  <a:pt x="451" y="14857"/>
                </a:lnTo>
                <a:lnTo>
                  <a:pt x="621" y="15054"/>
                </a:lnTo>
                <a:lnTo>
                  <a:pt x="734" y="15125"/>
                </a:lnTo>
                <a:lnTo>
                  <a:pt x="835" y="15210"/>
                </a:lnTo>
                <a:lnTo>
                  <a:pt x="948" y="15267"/>
                </a:lnTo>
                <a:lnTo>
                  <a:pt x="1084" y="15323"/>
                </a:lnTo>
                <a:lnTo>
                  <a:pt x="1208" y="15351"/>
                </a:lnTo>
                <a:lnTo>
                  <a:pt x="1355" y="15380"/>
                </a:lnTo>
                <a:lnTo>
                  <a:pt x="1513" y="15380"/>
                </a:lnTo>
                <a:lnTo>
                  <a:pt x="1683" y="15380"/>
                </a:lnTo>
                <a:lnTo>
                  <a:pt x="1864" y="15351"/>
                </a:lnTo>
                <a:lnTo>
                  <a:pt x="2033" y="15323"/>
                </a:lnTo>
                <a:lnTo>
                  <a:pt x="2225" y="15238"/>
                </a:lnTo>
                <a:lnTo>
                  <a:pt x="2428" y="15153"/>
                </a:lnTo>
                <a:lnTo>
                  <a:pt x="2745" y="15026"/>
                </a:lnTo>
                <a:lnTo>
                  <a:pt x="3005" y="14913"/>
                </a:lnTo>
                <a:lnTo>
                  <a:pt x="3264" y="14828"/>
                </a:lnTo>
                <a:lnTo>
                  <a:pt x="3513" y="14800"/>
                </a:lnTo>
                <a:lnTo>
                  <a:pt x="3615" y="14828"/>
                </a:lnTo>
                <a:lnTo>
                  <a:pt x="3728" y="14857"/>
                </a:lnTo>
                <a:lnTo>
                  <a:pt x="3807" y="14913"/>
                </a:lnTo>
                <a:lnTo>
                  <a:pt x="3920" y="14998"/>
                </a:lnTo>
                <a:lnTo>
                  <a:pt x="4010" y="15097"/>
                </a:lnTo>
                <a:lnTo>
                  <a:pt x="4089" y="15238"/>
                </a:lnTo>
                <a:lnTo>
                  <a:pt x="4179" y="15408"/>
                </a:lnTo>
                <a:lnTo>
                  <a:pt x="4247" y="15620"/>
                </a:lnTo>
                <a:lnTo>
                  <a:pt x="4326" y="15860"/>
                </a:lnTo>
                <a:lnTo>
                  <a:pt x="4394" y="16129"/>
                </a:lnTo>
                <a:lnTo>
                  <a:pt x="4439" y="16440"/>
                </a:lnTo>
                <a:lnTo>
                  <a:pt x="4507" y="16737"/>
                </a:lnTo>
                <a:lnTo>
                  <a:pt x="4552" y="17090"/>
                </a:lnTo>
                <a:lnTo>
                  <a:pt x="4575" y="17443"/>
                </a:lnTo>
                <a:lnTo>
                  <a:pt x="4586" y="17825"/>
                </a:lnTo>
                <a:lnTo>
                  <a:pt x="4586" y="18193"/>
                </a:lnTo>
                <a:lnTo>
                  <a:pt x="4586" y="18574"/>
                </a:lnTo>
                <a:lnTo>
                  <a:pt x="4586" y="18984"/>
                </a:lnTo>
                <a:lnTo>
                  <a:pt x="4552" y="19366"/>
                </a:lnTo>
                <a:lnTo>
                  <a:pt x="4507" y="19748"/>
                </a:lnTo>
                <a:lnTo>
                  <a:pt x="4462" y="20129"/>
                </a:lnTo>
                <a:lnTo>
                  <a:pt x="4371" y="20483"/>
                </a:lnTo>
                <a:lnTo>
                  <a:pt x="4292" y="20836"/>
                </a:lnTo>
                <a:lnTo>
                  <a:pt x="4202" y="21161"/>
                </a:lnTo>
                <a:lnTo>
                  <a:pt x="4744" y="21161"/>
                </a:lnTo>
                <a:lnTo>
                  <a:pt x="5264" y="21161"/>
                </a:lnTo>
                <a:lnTo>
                  <a:pt x="5784" y="21161"/>
                </a:lnTo>
                <a:lnTo>
                  <a:pt x="6235" y="21161"/>
                </a:lnTo>
                <a:lnTo>
                  <a:pt x="6676" y="21161"/>
                </a:lnTo>
                <a:lnTo>
                  <a:pt x="7060" y="21161"/>
                </a:lnTo>
                <a:lnTo>
                  <a:pt x="7410" y="21161"/>
                </a:lnTo>
                <a:lnTo>
                  <a:pt x="7670" y="21161"/>
                </a:lnTo>
                <a:lnTo>
                  <a:pt x="8020" y="21020"/>
                </a:lnTo>
                <a:lnTo>
                  <a:pt x="8303" y="20893"/>
                </a:lnTo>
                <a:lnTo>
                  <a:pt x="8563" y="20695"/>
                </a:lnTo>
                <a:lnTo>
                  <a:pt x="8800" y="20511"/>
                </a:lnTo>
                <a:lnTo>
                  <a:pt x="8969" y="20285"/>
                </a:lnTo>
                <a:lnTo>
                  <a:pt x="9150" y="20045"/>
                </a:lnTo>
                <a:lnTo>
                  <a:pt x="9252" y="19804"/>
                </a:lnTo>
                <a:lnTo>
                  <a:pt x="9342" y="19550"/>
                </a:lnTo>
                <a:lnTo>
                  <a:pt x="9410" y="19281"/>
                </a:lnTo>
                <a:lnTo>
                  <a:pt x="9433" y="19013"/>
                </a:lnTo>
                <a:lnTo>
                  <a:pt x="9433" y="18744"/>
                </a:lnTo>
                <a:lnTo>
                  <a:pt x="9387" y="18504"/>
                </a:lnTo>
                <a:lnTo>
                  <a:pt x="9320" y="18221"/>
                </a:lnTo>
                <a:lnTo>
                  <a:pt x="9207" y="17981"/>
                </a:lnTo>
                <a:lnTo>
                  <a:pt x="9105" y="17740"/>
                </a:lnTo>
                <a:lnTo>
                  <a:pt x="8924" y="17514"/>
                </a:lnTo>
                <a:lnTo>
                  <a:pt x="8777" y="17274"/>
                </a:lnTo>
                <a:lnTo>
                  <a:pt x="8642" y="17034"/>
                </a:lnTo>
                <a:lnTo>
                  <a:pt x="8563" y="16765"/>
                </a:lnTo>
                <a:lnTo>
                  <a:pt x="8472" y="16468"/>
                </a:lnTo>
                <a:lnTo>
                  <a:pt x="8450" y="16157"/>
                </a:lnTo>
                <a:lnTo>
                  <a:pt x="8450" y="15860"/>
                </a:lnTo>
                <a:lnTo>
                  <a:pt x="8472" y="15563"/>
                </a:lnTo>
                <a:lnTo>
                  <a:pt x="8540" y="15267"/>
                </a:lnTo>
                <a:lnTo>
                  <a:pt x="8642" y="14998"/>
                </a:lnTo>
                <a:lnTo>
                  <a:pt x="8777" y="14729"/>
                </a:lnTo>
                <a:lnTo>
                  <a:pt x="8868" y="14616"/>
                </a:lnTo>
                <a:lnTo>
                  <a:pt x="8969" y="14475"/>
                </a:lnTo>
                <a:lnTo>
                  <a:pt x="9060" y="14376"/>
                </a:lnTo>
                <a:lnTo>
                  <a:pt x="9184" y="14291"/>
                </a:lnTo>
                <a:lnTo>
                  <a:pt x="9297" y="14206"/>
                </a:lnTo>
                <a:lnTo>
                  <a:pt x="9433" y="14121"/>
                </a:lnTo>
                <a:lnTo>
                  <a:pt x="9579" y="14051"/>
                </a:lnTo>
                <a:lnTo>
                  <a:pt x="9726" y="13994"/>
                </a:lnTo>
                <a:lnTo>
                  <a:pt x="9884" y="13938"/>
                </a:lnTo>
                <a:lnTo>
                  <a:pt x="10054" y="13909"/>
                </a:lnTo>
                <a:lnTo>
                  <a:pt x="10257" y="13881"/>
                </a:lnTo>
                <a:lnTo>
                  <a:pt x="10449" y="13881"/>
                </a:lnTo>
                <a:lnTo>
                  <a:pt x="10664" y="13881"/>
                </a:lnTo>
                <a:lnTo>
                  <a:pt x="10856" y="13909"/>
                </a:lnTo>
                <a:lnTo>
                  <a:pt x="11037" y="13966"/>
                </a:lnTo>
                <a:lnTo>
                  <a:pt x="11206" y="14023"/>
                </a:lnTo>
                <a:lnTo>
                  <a:pt x="11353" y="14093"/>
                </a:lnTo>
                <a:lnTo>
                  <a:pt x="11511" y="14178"/>
                </a:lnTo>
                <a:lnTo>
                  <a:pt x="11635" y="14263"/>
                </a:lnTo>
                <a:lnTo>
                  <a:pt x="11748" y="14376"/>
                </a:lnTo>
                <a:lnTo>
                  <a:pt x="11861" y="14475"/>
                </a:lnTo>
                <a:lnTo>
                  <a:pt x="11941" y="14616"/>
                </a:lnTo>
                <a:lnTo>
                  <a:pt x="12031" y="14758"/>
                </a:lnTo>
                <a:lnTo>
                  <a:pt x="12099" y="14885"/>
                </a:lnTo>
                <a:lnTo>
                  <a:pt x="12200" y="15210"/>
                </a:lnTo>
                <a:lnTo>
                  <a:pt x="12268" y="15507"/>
                </a:lnTo>
                <a:lnTo>
                  <a:pt x="12291" y="15832"/>
                </a:lnTo>
                <a:lnTo>
                  <a:pt x="12291" y="16157"/>
                </a:lnTo>
                <a:lnTo>
                  <a:pt x="12246" y="16482"/>
                </a:lnTo>
                <a:lnTo>
                  <a:pt x="12178" y="16807"/>
                </a:lnTo>
                <a:lnTo>
                  <a:pt x="12099" y="17090"/>
                </a:lnTo>
                <a:lnTo>
                  <a:pt x="12008" y="17330"/>
                </a:lnTo>
                <a:lnTo>
                  <a:pt x="11884" y="17542"/>
                </a:lnTo>
                <a:lnTo>
                  <a:pt x="11748" y="17712"/>
                </a:lnTo>
                <a:lnTo>
                  <a:pt x="11613" y="17839"/>
                </a:lnTo>
                <a:lnTo>
                  <a:pt x="11489" y="18037"/>
                </a:lnTo>
                <a:lnTo>
                  <a:pt x="11398" y="18221"/>
                </a:lnTo>
                <a:lnTo>
                  <a:pt x="11319" y="18447"/>
                </a:lnTo>
                <a:lnTo>
                  <a:pt x="11251" y="18659"/>
                </a:lnTo>
                <a:lnTo>
                  <a:pt x="11206" y="18900"/>
                </a:lnTo>
                <a:lnTo>
                  <a:pt x="11184" y="19154"/>
                </a:lnTo>
                <a:lnTo>
                  <a:pt x="11184" y="19423"/>
                </a:lnTo>
                <a:lnTo>
                  <a:pt x="11229" y="19663"/>
                </a:lnTo>
                <a:lnTo>
                  <a:pt x="11297" y="19903"/>
                </a:lnTo>
                <a:lnTo>
                  <a:pt x="11376" y="20158"/>
                </a:lnTo>
                <a:lnTo>
                  <a:pt x="11511" y="20398"/>
                </a:lnTo>
                <a:lnTo>
                  <a:pt x="11681" y="20610"/>
                </a:lnTo>
                <a:lnTo>
                  <a:pt x="11884" y="20808"/>
                </a:lnTo>
                <a:lnTo>
                  <a:pt x="12121" y="20992"/>
                </a:lnTo>
                <a:lnTo>
                  <a:pt x="12404" y="21161"/>
                </a:lnTo>
                <a:lnTo>
                  <a:pt x="12528" y="21190"/>
                </a:lnTo>
                <a:lnTo>
                  <a:pt x="12856" y="21274"/>
                </a:lnTo>
                <a:lnTo>
                  <a:pt x="13330" y="21373"/>
                </a:lnTo>
                <a:lnTo>
                  <a:pt x="13963" y="21486"/>
                </a:lnTo>
                <a:lnTo>
                  <a:pt x="14313" y="21543"/>
                </a:lnTo>
                <a:lnTo>
                  <a:pt x="14652" y="21571"/>
                </a:lnTo>
                <a:lnTo>
                  <a:pt x="15025" y="21600"/>
                </a:lnTo>
                <a:lnTo>
                  <a:pt x="15409" y="21600"/>
                </a:lnTo>
                <a:lnTo>
                  <a:pt x="15782" y="21600"/>
                </a:lnTo>
                <a:lnTo>
                  <a:pt x="16177" y="21571"/>
                </a:lnTo>
                <a:lnTo>
                  <a:pt x="16516" y="21486"/>
                </a:lnTo>
                <a:lnTo>
                  <a:pt x="16889" y="21402"/>
                </a:lnTo>
                <a:lnTo>
                  <a:pt x="16821" y="21190"/>
                </a:lnTo>
                <a:lnTo>
                  <a:pt x="16776" y="20935"/>
                </a:lnTo>
                <a:lnTo>
                  <a:pt x="16742" y="20667"/>
                </a:lnTo>
                <a:lnTo>
                  <a:pt x="16719" y="20370"/>
                </a:lnTo>
                <a:lnTo>
                  <a:pt x="16697" y="19719"/>
                </a:lnTo>
                <a:lnTo>
                  <a:pt x="16697" y="19013"/>
                </a:lnTo>
                <a:lnTo>
                  <a:pt x="16719" y="18306"/>
                </a:lnTo>
                <a:lnTo>
                  <a:pt x="16753" y="17599"/>
                </a:lnTo>
                <a:lnTo>
                  <a:pt x="16821" y="16949"/>
                </a:lnTo>
                <a:lnTo>
                  <a:pt x="16889" y="16383"/>
                </a:lnTo>
                <a:lnTo>
                  <a:pt x="16934" y="16129"/>
                </a:lnTo>
                <a:lnTo>
                  <a:pt x="17002" y="15945"/>
                </a:lnTo>
                <a:lnTo>
                  <a:pt x="17081" y="15790"/>
                </a:lnTo>
                <a:lnTo>
                  <a:pt x="17194" y="15648"/>
                </a:lnTo>
                <a:lnTo>
                  <a:pt x="17318" y="15563"/>
                </a:lnTo>
                <a:lnTo>
                  <a:pt x="17453" y="15507"/>
                </a:lnTo>
                <a:lnTo>
                  <a:pt x="17600" y="15450"/>
                </a:lnTo>
                <a:lnTo>
                  <a:pt x="17758" y="15450"/>
                </a:lnTo>
                <a:lnTo>
                  <a:pt x="17905" y="15479"/>
                </a:lnTo>
                <a:lnTo>
                  <a:pt x="18064" y="15535"/>
                </a:lnTo>
                <a:lnTo>
                  <a:pt x="18233" y="15620"/>
                </a:lnTo>
                <a:lnTo>
                  <a:pt x="18380" y="15733"/>
                </a:lnTo>
                <a:lnTo>
                  <a:pt x="18561" y="15832"/>
                </a:lnTo>
                <a:lnTo>
                  <a:pt x="18707" y="15973"/>
                </a:lnTo>
                <a:lnTo>
                  <a:pt x="18866" y="16129"/>
                </a:lnTo>
                <a:lnTo>
                  <a:pt x="18990" y="16327"/>
                </a:lnTo>
                <a:lnTo>
                  <a:pt x="19125" y="16482"/>
                </a:lnTo>
                <a:lnTo>
                  <a:pt x="19295" y="16624"/>
                </a:lnTo>
                <a:lnTo>
                  <a:pt x="19464" y="16737"/>
                </a:lnTo>
                <a:lnTo>
                  <a:pt x="19668" y="16807"/>
                </a:lnTo>
                <a:lnTo>
                  <a:pt x="19860" y="16836"/>
                </a:lnTo>
                <a:lnTo>
                  <a:pt x="20052" y="16864"/>
                </a:lnTo>
                <a:lnTo>
                  <a:pt x="20266" y="16836"/>
                </a:lnTo>
                <a:lnTo>
                  <a:pt x="20470" y="16793"/>
                </a:lnTo>
                <a:lnTo>
                  <a:pt x="20662" y="16708"/>
                </a:lnTo>
                <a:lnTo>
                  <a:pt x="20854" y="16567"/>
                </a:lnTo>
                <a:lnTo>
                  <a:pt x="21035" y="16412"/>
                </a:lnTo>
                <a:lnTo>
                  <a:pt x="21182" y="16214"/>
                </a:lnTo>
                <a:lnTo>
                  <a:pt x="21340" y="16002"/>
                </a:lnTo>
                <a:lnTo>
                  <a:pt x="21441" y="15733"/>
                </a:lnTo>
                <a:lnTo>
                  <a:pt x="21532" y="15436"/>
                </a:lnTo>
                <a:lnTo>
                  <a:pt x="21600" y="15083"/>
                </a:lnTo>
                <a:lnTo>
                  <a:pt x="21600" y="14885"/>
                </a:lnTo>
                <a:lnTo>
                  <a:pt x="21600" y="14729"/>
                </a:lnTo>
                <a:lnTo>
                  <a:pt x="21600" y="14531"/>
                </a:lnTo>
                <a:lnTo>
                  <a:pt x="21577" y="14376"/>
                </a:lnTo>
                <a:lnTo>
                  <a:pt x="21532" y="14206"/>
                </a:lnTo>
                <a:lnTo>
                  <a:pt x="21487" y="14051"/>
                </a:lnTo>
                <a:lnTo>
                  <a:pt x="21419" y="13909"/>
                </a:lnTo>
                <a:lnTo>
                  <a:pt x="21351" y="13768"/>
                </a:lnTo>
                <a:lnTo>
                  <a:pt x="21204" y="13500"/>
                </a:lnTo>
                <a:lnTo>
                  <a:pt x="21035" y="13287"/>
                </a:lnTo>
                <a:lnTo>
                  <a:pt x="20809" y="13090"/>
                </a:lnTo>
                <a:lnTo>
                  <a:pt x="20594" y="12962"/>
                </a:lnTo>
                <a:lnTo>
                  <a:pt x="20357" y="12821"/>
                </a:lnTo>
                <a:lnTo>
                  <a:pt x="20120" y="12764"/>
                </a:lnTo>
                <a:lnTo>
                  <a:pt x="19882" y="12708"/>
                </a:lnTo>
                <a:lnTo>
                  <a:pt x="19645" y="12736"/>
                </a:lnTo>
                <a:lnTo>
                  <a:pt x="19430" y="12793"/>
                </a:lnTo>
                <a:lnTo>
                  <a:pt x="19227" y="12906"/>
                </a:lnTo>
                <a:lnTo>
                  <a:pt x="19148" y="12962"/>
                </a:lnTo>
                <a:lnTo>
                  <a:pt x="19058" y="13047"/>
                </a:lnTo>
                <a:lnTo>
                  <a:pt x="18990" y="13146"/>
                </a:lnTo>
                <a:lnTo>
                  <a:pt x="18911" y="13259"/>
                </a:lnTo>
                <a:lnTo>
                  <a:pt x="18775" y="13471"/>
                </a:lnTo>
                <a:lnTo>
                  <a:pt x="18628" y="13641"/>
                </a:lnTo>
                <a:lnTo>
                  <a:pt x="18470" y="13740"/>
                </a:lnTo>
                <a:lnTo>
                  <a:pt x="18301" y="13825"/>
                </a:lnTo>
                <a:lnTo>
                  <a:pt x="18143" y="13853"/>
                </a:lnTo>
                <a:lnTo>
                  <a:pt x="17973" y="13881"/>
                </a:lnTo>
                <a:lnTo>
                  <a:pt x="17804" y="13853"/>
                </a:lnTo>
                <a:lnTo>
                  <a:pt x="17646" y="13796"/>
                </a:lnTo>
                <a:lnTo>
                  <a:pt x="17499" y="13726"/>
                </a:lnTo>
                <a:lnTo>
                  <a:pt x="17341" y="13641"/>
                </a:lnTo>
                <a:lnTo>
                  <a:pt x="17216" y="13528"/>
                </a:lnTo>
                <a:lnTo>
                  <a:pt x="17103" y="13386"/>
                </a:lnTo>
                <a:lnTo>
                  <a:pt x="17024" y="13259"/>
                </a:lnTo>
                <a:lnTo>
                  <a:pt x="16934" y="13118"/>
                </a:lnTo>
                <a:lnTo>
                  <a:pt x="16889" y="12991"/>
                </a:lnTo>
                <a:lnTo>
                  <a:pt x="16889" y="12849"/>
                </a:lnTo>
                <a:lnTo>
                  <a:pt x="16889" y="12383"/>
                </a:lnTo>
                <a:lnTo>
                  <a:pt x="16889" y="11662"/>
                </a:lnTo>
                <a:lnTo>
                  <a:pt x="16889" y="10701"/>
                </a:lnTo>
                <a:lnTo>
                  <a:pt x="16889" y="9640"/>
                </a:lnTo>
                <a:lnTo>
                  <a:pt x="16889" y="8566"/>
                </a:lnTo>
                <a:lnTo>
                  <a:pt x="16889" y="7478"/>
                </a:lnTo>
                <a:lnTo>
                  <a:pt x="16889" y="6502"/>
                </a:lnTo>
                <a:lnTo>
                  <a:pt x="16889" y="5739"/>
                </a:lnTo>
                <a:lnTo>
                  <a:pt x="16674" y="5894"/>
                </a:lnTo>
                <a:lnTo>
                  <a:pt x="16414" y="6036"/>
                </a:lnTo>
                <a:lnTo>
                  <a:pt x="16154" y="6177"/>
                </a:lnTo>
                <a:lnTo>
                  <a:pt x="15849" y="6248"/>
                </a:lnTo>
                <a:lnTo>
                  <a:pt x="15544" y="6304"/>
                </a:lnTo>
                <a:lnTo>
                  <a:pt x="15217" y="6332"/>
                </a:lnTo>
                <a:lnTo>
                  <a:pt x="14866" y="6361"/>
                </a:lnTo>
                <a:lnTo>
                  <a:pt x="14550" y="6361"/>
                </a:lnTo>
                <a:lnTo>
                  <a:pt x="14200" y="6332"/>
                </a:lnTo>
                <a:lnTo>
                  <a:pt x="13850" y="6276"/>
                </a:lnTo>
                <a:lnTo>
                  <a:pt x="13522" y="6219"/>
                </a:lnTo>
                <a:lnTo>
                  <a:pt x="13206" y="6149"/>
                </a:lnTo>
                <a:lnTo>
                  <a:pt x="12901" y="6064"/>
                </a:lnTo>
                <a:lnTo>
                  <a:pt x="12618" y="5951"/>
                </a:lnTo>
                <a:lnTo>
                  <a:pt x="12358" y="5838"/>
                </a:lnTo>
                <a:lnTo>
                  <a:pt x="12121" y="5739"/>
                </a:lnTo>
                <a:lnTo>
                  <a:pt x="11941" y="5626"/>
                </a:lnTo>
                <a:lnTo>
                  <a:pt x="11794" y="5513"/>
                </a:lnTo>
                <a:lnTo>
                  <a:pt x="11658" y="5414"/>
                </a:lnTo>
                <a:lnTo>
                  <a:pt x="11556" y="5301"/>
                </a:lnTo>
                <a:lnTo>
                  <a:pt x="11466" y="5187"/>
                </a:lnTo>
                <a:lnTo>
                  <a:pt x="11398" y="5089"/>
                </a:lnTo>
                <a:lnTo>
                  <a:pt x="11376" y="4947"/>
                </a:lnTo>
                <a:lnTo>
                  <a:pt x="11353" y="4834"/>
                </a:lnTo>
                <a:lnTo>
                  <a:pt x="11353" y="4707"/>
                </a:lnTo>
                <a:lnTo>
                  <a:pt x="11376" y="4565"/>
                </a:lnTo>
                <a:lnTo>
                  <a:pt x="11443" y="4410"/>
                </a:lnTo>
                <a:lnTo>
                  <a:pt x="11511" y="4240"/>
                </a:lnTo>
                <a:lnTo>
                  <a:pt x="11703" y="3887"/>
                </a:lnTo>
                <a:lnTo>
                  <a:pt x="11986" y="3505"/>
                </a:lnTo>
                <a:lnTo>
                  <a:pt x="12144" y="3265"/>
                </a:lnTo>
                <a:lnTo>
                  <a:pt x="12246" y="3025"/>
                </a:lnTo>
                <a:lnTo>
                  <a:pt x="12336" y="2756"/>
                </a:lnTo>
                <a:lnTo>
                  <a:pt x="12404" y="2445"/>
                </a:lnTo>
                <a:lnTo>
                  <a:pt x="12438" y="2176"/>
                </a:lnTo>
                <a:lnTo>
                  <a:pt x="12438" y="1880"/>
                </a:lnTo>
                <a:lnTo>
                  <a:pt x="12404" y="1583"/>
                </a:lnTo>
                <a:lnTo>
                  <a:pt x="12336" y="1314"/>
                </a:lnTo>
                <a:lnTo>
                  <a:pt x="12246" y="1046"/>
                </a:lnTo>
                <a:lnTo>
                  <a:pt x="12099" y="791"/>
                </a:lnTo>
                <a:lnTo>
                  <a:pt x="12008" y="692"/>
                </a:lnTo>
                <a:lnTo>
                  <a:pt x="11918" y="579"/>
                </a:lnTo>
                <a:lnTo>
                  <a:pt x="11816" y="466"/>
                </a:lnTo>
                <a:lnTo>
                  <a:pt x="11703" y="381"/>
                </a:lnTo>
                <a:lnTo>
                  <a:pt x="11579" y="310"/>
                </a:lnTo>
                <a:lnTo>
                  <a:pt x="11443" y="226"/>
                </a:lnTo>
                <a:lnTo>
                  <a:pt x="11297" y="169"/>
                </a:lnTo>
                <a:lnTo>
                  <a:pt x="11138" y="113"/>
                </a:lnTo>
                <a:lnTo>
                  <a:pt x="10969" y="56"/>
                </a:lnTo>
                <a:lnTo>
                  <a:pt x="10800" y="28"/>
                </a:lnTo>
                <a:lnTo>
                  <a:pt x="10619" y="28"/>
                </a:lnTo>
                <a:lnTo>
                  <a:pt x="10404" y="28"/>
                </a:lnTo>
                <a:lnTo>
                  <a:pt x="10257" y="28"/>
                </a:lnTo>
                <a:lnTo>
                  <a:pt x="10076" y="56"/>
                </a:lnTo>
                <a:lnTo>
                  <a:pt x="9952" y="84"/>
                </a:lnTo>
                <a:lnTo>
                  <a:pt x="9794" y="141"/>
                </a:lnTo>
                <a:lnTo>
                  <a:pt x="9692" y="226"/>
                </a:lnTo>
                <a:lnTo>
                  <a:pt x="9557" y="282"/>
                </a:lnTo>
                <a:lnTo>
                  <a:pt x="9455" y="381"/>
                </a:lnTo>
                <a:lnTo>
                  <a:pt x="9365" y="466"/>
                </a:lnTo>
                <a:lnTo>
                  <a:pt x="9274" y="579"/>
                </a:lnTo>
                <a:lnTo>
                  <a:pt x="9184" y="692"/>
                </a:lnTo>
                <a:lnTo>
                  <a:pt x="9128" y="791"/>
                </a:lnTo>
                <a:lnTo>
                  <a:pt x="9060" y="932"/>
                </a:lnTo>
                <a:lnTo>
                  <a:pt x="8969" y="1201"/>
                </a:lnTo>
                <a:lnTo>
                  <a:pt x="8913" y="1498"/>
                </a:lnTo>
                <a:lnTo>
                  <a:pt x="8890" y="1795"/>
                </a:lnTo>
                <a:lnTo>
                  <a:pt x="8890" y="2120"/>
                </a:lnTo>
                <a:lnTo>
                  <a:pt x="8913" y="2445"/>
                </a:lnTo>
                <a:lnTo>
                  <a:pt x="8969" y="2756"/>
                </a:lnTo>
                <a:lnTo>
                  <a:pt x="9060" y="3081"/>
                </a:lnTo>
                <a:lnTo>
                  <a:pt x="9173" y="3378"/>
                </a:lnTo>
                <a:lnTo>
                  <a:pt x="9297" y="3647"/>
                </a:lnTo>
                <a:lnTo>
                  <a:pt x="9466" y="3887"/>
                </a:lnTo>
                <a:lnTo>
                  <a:pt x="9579" y="4085"/>
                </a:lnTo>
                <a:lnTo>
                  <a:pt x="9670" y="4269"/>
                </a:lnTo>
                <a:lnTo>
                  <a:pt x="9726" y="4467"/>
                </a:lnTo>
                <a:lnTo>
                  <a:pt x="9771" y="4650"/>
                </a:lnTo>
                <a:lnTo>
                  <a:pt x="9771" y="4834"/>
                </a:lnTo>
                <a:lnTo>
                  <a:pt x="9749" y="5032"/>
                </a:lnTo>
                <a:lnTo>
                  <a:pt x="9715" y="5216"/>
                </a:lnTo>
                <a:lnTo>
                  <a:pt x="9625" y="5385"/>
                </a:lnTo>
                <a:lnTo>
                  <a:pt x="9534" y="5513"/>
                </a:lnTo>
                <a:lnTo>
                  <a:pt x="9410" y="5626"/>
                </a:lnTo>
                <a:lnTo>
                  <a:pt x="9229" y="5710"/>
                </a:lnTo>
                <a:lnTo>
                  <a:pt x="9060" y="5767"/>
                </a:lnTo>
                <a:lnTo>
                  <a:pt x="8845" y="5767"/>
                </a:lnTo>
                <a:lnTo>
                  <a:pt x="8585" y="5739"/>
                </a:lnTo>
                <a:lnTo>
                  <a:pt x="8325" y="5654"/>
                </a:lnTo>
                <a:lnTo>
                  <a:pt x="8020" y="5513"/>
                </a:lnTo>
                <a:lnTo>
                  <a:pt x="7840" y="5442"/>
                </a:lnTo>
                <a:lnTo>
                  <a:pt x="7648" y="5385"/>
                </a:lnTo>
                <a:lnTo>
                  <a:pt x="7433" y="5329"/>
                </a:lnTo>
                <a:lnTo>
                  <a:pt x="7241" y="5301"/>
                </a:lnTo>
                <a:lnTo>
                  <a:pt x="6755" y="5301"/>
                </a:lnTo>
                <a:lnTo>
                  <a:pt x="6281" y="5329"/>
                </a:lnTo>
                <a:lnTo>
                  <a:pt x="5784" y="5385"/>
                </a:lnTo>
                <a:lnTo>
                  <a:pt x="5264" y="5498"/>
                </a:lnTo>
                <a:lnTo>
                  <a:pt x="4744" y="5597"/>
                </a:lnTo>
                <a:lnTo>
                  <a:pt x="4247" y="5739"/>
                </a:lnTo>
                <a:lnTo>
                  <a:pt x="4202" y="5894"/>
                </a:lnTo>
                <a:lnTo>
                  <a:pt x="4202" y="6191"/>
                </a:lnTo>
                <a:lnTo>
                  <a:pt x="4202" y="6545"/>
                </a:lnTo>
                <a:lnTo>
                  <a:pt x="4225" y="6954"/>
                </a:lnTo>
                <a:lnTo>
                  <a:pt x="4315" y="7930"/>
                </a:lnTo>
                <a:lnTo>
                  <a:pt x="4394" y="9018"/>
                </a:lnTo>
                <a:lnTo>
                  <a:pt x="4439" y="9570"/>
                </a:lnTo>
                <a:lnTo>
                  <a:pt x="4462" y="10107"/>
                </a:lnTo>
                <a:lnTo>
                  <a:pt x="4484" y="10630"/>
                </a:lnTo>
                <a:lnTo>
                  <a:pt x="4507" y="11082"/>
                </a:lnTo>
                <a:lnTo>
                  <a:pt x="4484" y="11520"/>
                </a:lnTo>
                <a:lnTo>
                  <a:pt x="4439" y="11874"/>
                </a:lnTo>
                <a:lnTo>
                  <a:pt x="4394" y="12029"/>
                </a:lnTo>
                <a:lnTo>
                  <a:pt x="4349" y="12171"/>
                </a:lnTo>
                <a:lnTo>
                  <a:pt x="4315" y="12284"/>
                </a:lnTo>
                <a:lnTo>
                  <a:pt x="4247" y="12354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000" b="1" dirty="0" smtClean="0"/>
              <a:t>выбор материалов и конструкций</a:t>
            </a:r>
            <a:endParaRPr lang="ru-RU" sz="2000" b="1" dirty="0"/>
          </a:p>
        </p:txBody>
      </p:sp>
      <p:sp>
        <p:nvSpPr>
          <p:cNvPr id="1040" name="Puzzle4"/>
          <p:cNvSpPr>
            <a:spLocks noEditPoints="1" noChangeArrowheads="1"/>
          </p:cNvSpPr>
          <p:nvPr/>
        </p:nvSpPr>
        <p:spPr bwMode="auto">
          <a:xfrm>
            <a:off x="5796136" y="3140968"/>
            <a:ext cx="2509785" cy="3675189"/>
          </a:xfrm>
          <a:custGeom>
            <a:avLst/>
            <a:gdLst>
              <a:gd name="T0" fmla="*/ 8307 w 21600"/>
              <a:gd name="T1" fmla="*/ 11593 h 21600"/>
              <a:gd name="T2" fmla="*/ 453 w 21600"/>
              <a:gd name="T3" fmla="*/ 16938 h 21600"/>
              <a:gd name="T4" fmla="*/ 11500 w 21600"/>
              <a:gd name="T5" fmla="*/ 21600 h 21600"/>
              <a:gd name="T6" fmla="*/ 20920 w 21600"/>
              <a:gd name="T7" fmla="*/ 16751 h 21600"/>
              <a:gd name="T8" fmla="*/ 13972 w 21600"/>
              <a:gd name="T9" fmla="*/ 10888 h 21600"/>
              <a:gd name="T10" fmla="*/ 21033 w 21600"/>
              <a:gd name="T11" fmla="*/ 4716 h 21600"/>
              <a:gd name="T12" fmla="*/ 11102 w 21600"/>
              <a:gd name="T13" fmla="*/ 11 h 21600"/>
              <a:gd name="T14" fmla="*/ 453 w 21600"/>
              <a:gd name="T15" fmla="*/ 4716 h 21600"/>
              <a:gd name="T16" fmla="*/ 2076 w 21600"/>
              <a:gd name="T17" fmla="*/ 5664 h 21600"/>
              <a:gd name="T18" fmla="*/ 20203 w 21600"/>
              <a:gd name="T19" fmla="*/ 1598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расчет затрат материалов</a:t>
            </a:r>
          </a:p>
          <a:p>
            <a:pPr algn="ctr"/>
            <a:endParaRPr lang="ru-RU" dirty="0"/>
          </a:p>
        </p:txBody>
      </p:sp>
      <p:sp>
        <p:nvSpPr>
          <p:cNvPr id="1038" name="Puzzle4"/>
          <p:cNvSpPr>
            <a:spLocks noEditPoints="1" noChangeArrowheads="1"/>
          </p:cNvSpPr>
          <p:nvPr/>
        </p:nvSpPr>
        <p:spPr bwMode="auto">
          <a:xfrm>
            <a:off x="970689" y="3140968"/>
            <a:ext cx="2509784" cy="3675189"/>
          </a:xfrm>
          <a:custGeom>
            <a:avLst/>
            <a:gdLst>
              <a:gd name="T0" fmla="*/ 8307 w 21600"/>
              <a:gd name="T1" fmla="*/ 11593 h 21600"/>
              <a:gd name="T2" fmla="*/ 453 w 21600"/>
              <a:gd name="T3" fmla="*/ 16938 h 21600"/>
              <a:gd name="T4" fmla="*/ 11500 w 21600"/>
              <a:gd name="T5" fmla="*/ 21600 h 21600"/>
              <a:gd name="T6" fmla="*/ 20920 w 21600"/>
              <a:gd name="T7" fmla="*/ 16751 h 21600"/>
              <a:gd name="T8" fmla="*/ 13972 w 21600"/>
              <a:gd name="T9" fmla="*/ 10888 h 21600"/>
              <a:gd name="T10" fmla="*/ 21033 w 21600"/>
              <a:gd name="T11" fmla="*/ 4716 h 21600"/>
              <a:gd name="T12" fmla="*/ 11102 w 21600"/>
              <a:gd name="T13" fmla="*/ 11 h 21600"/>
              <a:gd name="T14" fmla="*/ 453 w 21600"/>
              <a:gd name="T15" fmla="*/ 4716 h 21600"/>
              <a:gd name="T16" fmla="*/ 2076 w 21600"/>
              <a:gd name="T17" fmla="*/ 5664 h 21600"/>
              <a:gd name="T18" fmla="*/ 20203 w 21600"/>
              <a:gd name="T19" fmla="*/ 1598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планировку внутренних помещений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041" name="Puzzle1"/>
          <p:cNvSpPr>
            <a:spLocks noEditPoints="1" noChangeArrowheads="1"/>
          </p:cNvSpPr>
          <p:nvPr/>
        </p:nvSpPr>
        <p:spPr bwMode="auto">
          <a:xfrm>
            <a:off x="4894200" y="1772816"/>
            <a:ext cx="4214304" cy="2315725"/>
          </a:xfrm>
          <a:custGeom>
            <a:avLst/>
            <a:gdLst>
              <a:gd name="T0" fmla="*/ 16740 w 21600"/>
              <a:gd name="T1" fmla="*/ 21078 h 21600"/>
              <a:gd name="T2" fmla="*/ 16976 w 21600"/>
              <a:gd name="T3" fmla="*/ 521 h 21600"/>
              <a:gd name="T4" fmla="*/ 4725 w 21600"/>
              <a:gd name="T5" fmla="*/ 856 h 21600"/>
              <a:gd name="T6" fmla="*/ 5040 w 21600"/>
              <a:gd name="T7" fmla="*/ 21004 h 21600"/>
              <a:gd name="T8" fmla="*/ 10811 w 21600"/>
              <a:gd name="T9" fmla="*/ 12885 h 21600"/>
              <a:gd name="T10" fmla="*/ 10845 w 21600"/>
              <a:gd name="T11" fmla="*/ 8714 h 21600"/>
              <a:gd name="T12" fmla="*/ 21600 w 21600"/>
              <a:gd name="T13" fmla="*/ 10000 h 21600"/>
              <a:gd name="T14" fmla="*/ 56 w 21600"/>
              <a:gd name="T15" fmla="*/ 10000 h 21600"/>
              <a:gd name="T16" fmla="*/ 6086 w 21600"/>
              <a:gd name="T17" fmla="*/ 2569 h 21600"/>
              <a:gd name="T18" fmla="*/ 16132 w 21600"/>
              <a:gd name="T19" fmla="*/ 1955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0" y="20836"/>
                </a:moveTo>
                <a:lnTo>
                  <a:pt x="9528" y="20836"/>
                </a:lnTo>
                <a:lnTo>
                  <a:pt x="9686" y="20762"/>
                </a:lnTo>
                <a:lnTo>
                  <a:pt x="9810" y="20687"/>
                </a:lnTo>
                <a:lnTo>
                  <a:pt x="9922" y="20575"/>
                </a:lnTo>
                <a:lnTo>
                  <a:pt x="10012" y="20426"/>
                </a:lnTo>
                <a:lnTo>
                  <a:pt x="10068" y="20296"/>
                </a:lnTo>
                <a:lnTo>
                  <a:pt x="10113" y="20110"/>
                </a:lnTo>
                <a:lnTo>
                  <a:pt x="10136" y="19905"/>
                </a:lnTo>
                <a:lnTo>
                  <a:pt x="10136" y="19682"/>
                </a:lnTo>
                <a:lnTo>
                  <a:pt x="10113" y="19440"/>
                </a:lnTo>
                <a:lnTo>
                  <a:pt x="10068" y="19142"/>
                </a:lnTo>
                <a:lnTo>
                  <a:pt x="10012" y="18900"/>
                </a:lnTo>
                <a:lnTo>
                  <a:pt x="9900" y="18620"/>
                </a:lnTo>
                <a:lnTo>
                  <a:pt x="9787" y="18285"/>
                </a:lnTo>
                <a:lnTo>
                  <a:pt x="9641" y="17968"/>
                </a:lnTo>
                <a:lnTo>
                  <a:pt x="9472" y="17652"/>
                </a:lnTo>
                <a:lnTo>
                  <a:pt x="9382" y="17466"/>
                </a:lnTo>
                <a:lnTo>
                  <a:pt x="9315" y="17298"/>
                </a:lnTo>
                <a:lnTo>
                  <a:pt x="9258" y="17112"/>
                </a:lnTo>
                <a:lnTo>
                  <a:pt x="9191" y="16926"/>
                </a:lnTo>
                <a:lnTo>
                  <a:pt x="9123" y="16535"/>
                </a:lnTo>
                <a:lnTo>
                  <a:pt x="9101" y="16144"/>
                </a:lnTo>
                <a:lnTo>
                  <a:pt x="9101" y="15753"/>
                </a:lnTo>
                <a:lnTo>
                  <a:pt x="9168" y="15362"/>
                </a:lnTo>
                <a:lnTo>
                  <a:pt x="9236" y="14971"/>
                </a:lnTo>
                <a:lnTo>
                  <a:pt x="9360" y="14580"/>
                </a:lnTo>
                <a:lnTo>
                  <a:pt x="9495" y="14244"/>
                </a:lnTo>
                <a:lnTo>
                  <a:pt x="9663" y="13891"/>
                </a:lnTo>
                <a:lnTo>
                  <a:pt x="9855" y="13611"/>
                </a:lnTo>
                <a:lnTo>
                  <a:pt x="10068" y="13351"/>
                </a:lnTo>
                <a:lnTo>
                  <a:pt x="10293" y="13146"/>
                </a:lnTo>
                <a:lnTo>
                  <a:pt x="10552" y="12997"/>
                </a:lnTo>
                <a:lnTo>
                  <a:pt x="10811" y="12885"/>
                </a:lnTo>
                <a:lnTo>
                  <a:pt x="11069" y="12866"/>
                </a:lnTo>
                <a:lnTo>
                  <a:pt x="11351" y="12885"/>
                </a:lnTo>
                <a:lnTo>
                  <a:pt x="11610" y="12997"/>
                </a:lnTo>
                <a:lnTo>
                  <a:pt x="11846" y="13183"/>
                </a:lnTo>
                <a:lnTo>
                  <a:pt x="12060" y="13388"/>
                </a:lnTo>
                <a:lnTo>
                  <a:pt x="12251" y="13648"/>
                </a:lnTo>
                <a:lnTo>
                  <a:pt x="12419" y="13928"/>
                </a:lnTo>
                <a:lnTo>
                  <a:pt x="12555" y="14244"/>
                </a:lnTo>
                <a:lnTo>
                  <a:pt x="12690" y="14617"/>
                </a:lnTo>
                <a:lnTo>
                  <a:pt x="12768" y="15008"/>
                </a:lnTo>
                <a:lnTo>
                  <a:pt x="12836" y="15399"/>
                </a:lnTo>
                <a:lnTo>
                  <a:pt x="12858" y="15753"/>
                </a:lnTo>
                <a:lnTo>
                  <a:pt x="12858" y="16144"/>
                </a:lnTo>
                <a:lnTo>
                  <a:pt x="12813" y="16535"/>
                </a:lnTo>
                <a:lnTo>
                  <a:pt x="12746" y="16888"/>
                </a:lnTo>
                <a:lnTo>
                  <a:pt x="12667" y="17224"/>
                </a:lnTo>
                <a:lnTo>
                  <a:pt x="12510" y="17503"/>
                </a:lnTo>
                <a:lnTo>
                  <a:pt x="12228" y="18043"/>
                </a:lnTo>
                <a:lnTo>
                  <a:pt x="11970" y="18546"/>
                </a:lnTo>
                <a:lnTo>
                  <a:pt x="11868" y="18751"/>
                </a:lnTo>
                <a:lnTo>
                  <a:pt x="11778" y="18974"/>
                </a:lnTo>
                <a:lnTo>
                  <a:pt x="11711" y="19179"/>
                </a:lnTo>
                <a:lnTo>
                  <a:pt x="11666" y="19365"/>
                </a:lnTo>
                <a:lnTo>
                  <a:pt x="11632" y="19570"/>
                </a:lnTo>
                <a:lnTo>
                  <a:pt x="11632" y="19756"/>
                </a:lnTo>
                <a:lnTo>
                  <a:pt x="11632" y="19942"/>
                </a:lnTo>
                <a:lnTo>
                  <a:pt x="11643" y="20110"/>
                </a:lnTo>
                <a:lnTo>
                  <a:pt x="11711" y="20296"/>
                </a:lnTo>
                <a:lnTo>
                  <a:pt x="11801" y="20464"/>
                </a:lnTo>
                <a:lnTo>
                  <a:pt x="11891" y="20650"/>
                </a:lnTo>
                <a:lnTo>
                  <a:pt x="12037" y="20836"/>
                </a:lnTo>
                <a:lnTo>
                  <a:pt x="12206" y="21004"/>
                </a:lnTo>
                <a:lnTo>
                  <a:pt x="12419" y="21190"/>
                </a:lnTo>
                <a:lnTo>
                  <a:pt x="12667" y="21320"/>
                </a:lnTo>
                <a:lnTo>
                  <a:pt x="12960" y="21432"/>
                </a:lnTo>
                <a:lnTo>
                  <a:pt x="13286" y="21544"/>
                </a:lnTo>
                <a:lnTo>
                  <a:pt x="13612" y="21655"/>
                </a:lnTo>
                <a:lnTo>
                  <a:pt x="13983" y="21693"/>
                </a:lnTo>
                <a:lnTo>
                  <a:pt x="14343" y="21730"/>
                </a:lnTo>
                <a:lnTo>
                  <a:pt x="14715" y="21730"/>
                </a:lnTo>
                <a:lnTo>
                  <a:pt x="15075" y="21730"/>
                </a:lnTo>
                <a:lnTo>
                  <a:pt x="15446" y="21655"/>
                </a:lnTo>
                <a:lnTo>
                  <a:pt x="15794" y="21581"/>
                </a:lnTo>
                <a:lnTo>
                  <a:pt x="16132" y="21432"/>
                </a:lnTo>
                <a:lnTo>
                  <a:pt x="16458" y="21302"/>
                </a:lnTo>
                <a:lnTo>
                  <a:pt x="16740" y="21078"/>
                </a:lnTo>
                <a:lnTo>
                  <a:pt x="16976" y="20836"/>
                </a:lnTo>
                <a:lnTo>
                  <a:pt x="17043" y="20650"/>
                </a:lnTo>
                <a:lnTo>
                  <a:pt x="17088" y="20426"/>
                </a:lnTo>
                <a:lnTo>
                  <a:pt x="17133" y="20222"/>
                </a:lnTo>
                <a:lnTo>
                  <a:pt x="17156" y="19980"/>
                </a:lnTo>
                <a:lnTo>
                  <a:pt x="17167" y="19477"/>
                </a:lnTo>
                <a:lnTo>
                  <a:pt x="17167" y="18974"/>
                </a:lnTo>
                <a:lnTo>
                  <a:pt x="17156" y="18397"/>
                </a:lnTo>
                <a:lnTo>
                  <a:pt x="17111" y="17820"/>
                </a:lnTo>
                <a:lnTo>
                  <a:pt x="17066" y="17261"/>
                </a:lnTo>
                <a:lnTo>
                  <a:pt x="16998" y="16646"/>
                </a:lnTo>
                <a:lnTo>
                  <a:pt x="16852" y="15511"/>
                </a:lnTo>
                <a:lnTo>
                  <a:pt x="16740" y="14393"/>
                </a:lnTo>
                <a:lnTo>
                  <a:pt x="16717" y="13928"/>
                </a:lnTo>
                <a:lnTo>
                  <a:pt x="16695" y="13462"/>
                </a:lnTo>
                <a:lnTo>
                  <a:pt x="16717" y="13071"/>
                </a:lnTo>
                <a:lnTo>
                  <a:pt x="16785" y="12755"/>
                </a:lnTo>
                <a:lnTo>
                  <a:pt x="16852" y="12419"/>
                </a:lnTo>
                <a:lnTo>
                  <a:pt x="16953" y="12140"/>
                </a:lnTo>
                <a:lnTo>
                  <a:pt x="17088" y="11898"/>
                </a:lnTo>
                <a:lnTo>
                  <a:pt x="17212" y="11675"/>
                </a:lnTo>
                <a:lnTo>
                  <a:pt x="17370" y="11470"/>
                </a:lnTo>
                <a:lnTo>
                  <a:pt x="17516" y="11284"/>
                </a:lnTo>
                <a:lnTo>
                  <a:pt x="17696" y="11135"/>
                </a:lnTo>
                <a:lnTo>
                  <a:pt x="17865" y="11042"/>
                </a:lnTo>
                <a:lnTo>
                  <a:pt x="18033" y="10930"/>
                </a:lnTo>
                <a:lnTo>
                  <a:pt x="18213" y="10893"/>
                </a:lnTo>
                <a:lnTo>
                  <a:pt x="18382" y="10893"/>
                </a:lnTo>
                <a:lnTo>
                  <a:pt x="18551" y="10967"/>
                </a:lnTo>
                <a:lnTo>
                  <a:pt x="18708" y="11042"/>
                </a:lnTo>
                <a:lnTo>
                  <a:pt x="18855" y="11172"/>
                </a:lnTo>
                <a:lnTo>
                  <a:pt x="19012" y="11358"/>
                </a:lnTo>
                <a:lnTo>
                  <a:pt x="19136" y="11600"/>
                </a:lnTo>
                <a:lnTo>
                  <a:pt x="19271" y="11861"/>
                </a:lnTo>
                <a:lnTo>
                  <a:pt x="19440" y="12028"/>
                </a:lnTo>
                <a:lnTo>
                  <a:pt x="19608" y="12177"/>
                </a:lnTo>
                <a:lnTo>
                  <a:pt x="19822" y="12289"/>
                </a:lnTo>
                <a:lnTo>
                  <a:pt x="20025" y="12289"/>
                </a:lnTo>
                <a:lnTo>
                  <a:pt x="20238" y="12289"/>
                </a:lnTo>
                <a:lnTo>
                  <a:pt x="20452" y="12215"/>
                </a:lnTo>
                <a:lnTo>
                  <a:pt x="20643" y="12103"/>
                </a:lnTo>
                <a:lnTo>
                  <a:pt x="20846" y="11973"/>
                </a:lnTo>
                <a:lnTo>
                  <a:pt x="21037" y="11786"/>
                </a:lnTo>
                <a:lnTo>
                  <a:pt x="21206" y="11563"/>
                </a:lnTo>
                <a:lnTo>
                  <a:pt x="21363" y="11321"/>
                </a:lnTo>
                <a:lnTo>
                  <a:pt x="21465" y="11079"/>
                </a:lnTo>
                <a:lnTo>
                  <a:pt x="21577" y="10744"/>
                </a:lnTo>
                <a:lnTo>
                  <a:pt x="21622" y="10427"/>
                </a:lnTo>
                <a:lnTo>
                  <a:pt x="21645" y="10111"/>
                </a:lnTo>
                <a:lnTo>
                  <a:pt x="21622" y="9608"/>
                </a:lnTo>
                <a:lnTo>
                  <a:pt x="21577" y="9142"/>
                </a:lnTo>
                <a:lnTo>
                  <a:pt x="21465" y="8751"/>
                </a:lnTo>
                <a:lnTo>
                  <a:pt x="21363" y="8397"/>
                </a:lnTo>
                <a:lnTo>
                  <a:pt x="21206" y="8062"/>
                </a:lnTo>
                <a:lnTo>
                  <a:pt x="21037" y="7820"/>
                </a:lnTo>
                <a:lnTo>
                  <a:pt x="20846" y="7597"/>
                </a:lnTo>
                <a:lnTo>
                  <a:pt x="20643" y="7429"/>
                </a:lnTo>
                <a:lnTo>
                  <a:pt x="20452" y="7317"/>
                </a:lnTo>
                <a:lnTo>
                  <a:pt x="20238" y="7206"/>
                </a:lnTo>
                <a:lnTo>
                  <a:pt x="20025" y="7168"/>
                </a:lnTo>
                <a:lnTo>
                  <a:pt x="19822" y="7206"/>
                </a:lnTo>
                <a:lnTo>
                  <a:pt x="19608" y="7243"/>
                </a:lnTo>
                <a:lnTo>
                  <a:pt x="19440" y="7355"/>
                </a:lnTo>
                <a:lnTo>
                  <a:pt x="19271" y="7504"/>
                </a:lnTo>
                <a:lnTo>
                  <a:pt x="19136" y="7708"/>
                </a:lnTo>
                <a:lnTo>
                  <a:pt x="19012" y="7895"/>
                </a:lnTo>
                <a:lnTo>
                  <a:pt x="18832" y="8025"/>
                </a:lnTo>
                <a:lnTo>
                  <a:pt x="18663" y="8174"/>
                </a:lnTo>
                <a:lnTo>
                  <a:pt x="18472" y="8248"/>
                </a:lnTo>
                <a:lnTo>
                  <a:pt x="18270" y="8286"/>
                </a:lnTo>
                <a:lnTo>
                  <a:pt x="18078" y="8323"/>
                </a:lnTo>
                <a:lnTo>
                  <a:pt x="17887" y="8323"/>
                </a:lnTo>
                <a:lnTo>
                  <a:pt x="17696" y="8248"/>
                </a:lnTo>
                <a:lnTo>
                  <a:pt x="17493" y="8174"/>
                </a:lnTo>
                <a:lnTo>
                  <a:pt x="17302" y="8062"/>
                </a:lnTo>
                <a:lnTo>
                  <a:pt x="17133" y="7969"/>
                </a:lnTo>
                <a:lnTo>
                  <a:pt x="16976" y="7783"/>
                </a:lnTo>
                <a:lnTo>
                  <a:pt x="16852" y="7597"/>
                </a:lnTo>
                <a:lnTo>
                  <a:pt x="16740" y="7429"/>
                </a:lnTo>
                <a:lnTo>
                  <a:pt x="16672" y="7168"/>
                </a:lnTo>
                <a:lnTo>
                  <a:pt x="16638" y="6926"/>
                </a:lnTo>
                <a:lnTo>
                  <a:pt x="16616" y="6498"/>
                </a:lnTo>
                <a:lnTo>
                  <a:pt x="16616" y="5772"/>
                </a:lnTo>
                <a:lnTo>
                  <a:pt x="16650" y="4915"/>
                </a:lnTo>
                <a:lnTo>
                  <a:pt x="16695" y="3928"/>
                </a:lnTo>
                <a:lnTo>
                  <a:pt x="16762" y="2960"/>
                </a:lnTo>
                <a:lnTo>
                  <a:pt x="16830" y="1992"/>
                </a:lnTo>
                <a:lnTo>
                  <a:pt x="16908" y="1173"/>
                </a:lnTo>
                <a:lnTo>
                  <a:pt x="16976" y="521"/>
                </a:lnTo>
                <a:lnTo>
                  <a:pt x="16953" y="521"/>
                </a:lnTo>
                <a:lnTo>
                  <a:pt x="16931" y="521"/>
                </a:lnTo>
                <a:lnTo>
                  <a:pt x="16267" y="484"/>
                </a:lnTo>
                <a:lnTo>
                  <a:pt x="15637" y="428"/>
                </a:lnTo>
                <a:lnTo>
                  <a:pt x="15063" y="353"/>
                </a:lnTo>
                <a:lnTo>
                  <a:pt x="14523" y="279"/>
                </a:lnTo>
                <a:lnTo>
                  <a:pt x="14040" y="167"/>
                </a:lnTo>
                <a:lnTo>
                  <a:pt x="13635" y="93"/>
                </a:lnTo>
                <a:lnTo>
                  <a:pt x="13331" y="18"/>
                </a:lnTo>
                <a:lnTo>
                  <a:pt x="13117" y="18"/>
                </a:lnTo>
                <a:lnTo>
                  <a:pt x="12982" y="18"/>
                </a:lnTo>
                <a:lnTo>
                  <a:pt x="12858" y="130"/>
                </a:lnTo>
                <a:lnTo>
                  <a:pt x="12723" y="279"/>
                </a:lnTo>
                <a:lnTo>
                  <a:pt x="12622" y="446"/>
                </a:lnTo>
                <a:lnTo>
                  <a:pt x="12510" y="670"/>
                </a:lnTo>
                <a:lnTo>
                  <a:pt x="12419" y="912"/>
                </a:lnTo>
                <a:lnTo>
                  <a:pt x="12363" y="1210"/>
                </a:lnTo>
                <a:lnTo>
                  <a:pt x="12318" y="1526"/>
                </a:lnTo>
                <a:lnTo>
                  <a:pt x="12273" y="1843"/>
                </a:lnTo>
                <a:lnTo>
                  <a:pt x="12251" y="2215"/>
                </a:lnTo>
                <a:lnTo>
                  <a:pt x="12273" y="2532"/>
                </a:lnTo>
                <a:lnTo>
                  <a:pt x="12318" y="2886"/>
                </a:lnTo>
                <a:lnTo>
                  <a:pt x="12386" y="3240"/>
                </a:lnTo>
                <a:lnTo>
                  <a:pt x="12464" y="3556"/>
                </a:lnTo>
                <a:lnTo>
                  <a:pt x="12577" y="3891"/>
                </a:lnTo>
                <a:lnTo>
                  <a:pt x="12746" y="4171"/>
                </a:lnTo>
                <a:lnTo>
                  <a:pt x="12926" y="4487"/>
                </a:lnTo>
                <a:lnTo>
                  <a:pt x="13050" y="4860"/>
                </a:lnTo>
                <a:lnTo>
                  <a:pt x="13162" y="5251"/>
                </a:lnTo>
                <a:lnTo>
                  <a:pt x="13218" y="5604"/>
                </a:lnTo>
                <a:lnTo>
                  <a:pt x="13263" y="5995"/>
                </a:lnTo>
                <a:lnTo>
                  <a:pt x="13241" y="6386"/>
                </a:lnTo>
                <a:lnTo>
                  <a:pt x="13218" y="6740"/>
                </a:lnTo>
                <a:lnTo>
                  <a:pt x="13139" y="7094"/>
                </a:lnTo>
                <a:lnTo>
                  <a:pt x="13050" y="7429"/>
                </a:lnTo>
                <a:lnTo>
                  <a:pt x="12903" y="7746"/>
                </a:lnTo>
                <a:lnTo>
                  <a:pt x="12723" y="8025"/>
                </a:lnTo>
                <a:lnTo>
                  <a:pt x="12532" y="8286"/>
                </a:lnTo>
                <a:lnTo>
                  <a:pt x="12318" y="8491"/>
                </a:lnTo>
                <a:lnTo>
                  <a:pt x="12060" y="8677"/>
                </a:lnTo>
                <a:lnTo>
                  <a:pt x="11756" y="8788"/>
                </a:lnTo>
                <a:lnTo>
                  <a:pt x="11452" y="8826"/>
                </a:lnTo>
                <a:lnTo>
                  <a:pt x="11283" y="8826"/>
                </a:lnTo>
                <a:lnTo>
                  <a:pt x="11126" y="8826"/>
                </a:lnTo>
                <a:lnTo>
                  <a:pt x="11002" y="8788"/>
                </a:lnTo>
                <a:lnTo>
                  <a:pt x="10845" y="8714"/>
                </a:lnTo>
                <a:lnTo>
                  <a:pt x="10721" y="8640"/>
                </a:lnTo>
                <a:lnTo>
                  <a:pt x="10608" y="8565"/>
                </a:lnTo>
                <a:lnTo>
                  <a:pt x="10485" y="8453"/>
                </a:lnTo>
                <a:lnTo>
                  <a:pt x="10372" y="8323"/>
                </a:lnTo>
                <a:lnTo>
                  <a:pt x="10181" y="8062"/>
                </a:lnTo>
                <a:lnTo>
                  <a:pt x="10035" y="7746"/>
                </a:lnTo>
                <a:lnTo>
                  <a:pt x="9900" y="7392"/>
                </a:lnTo>
                <a:lnTo>
                  <a:pt x="9787" y="7001"/>
                </a:lnTo>
                <a:lnTo>
                  <a:pt x="9731" y="6610"/>
                </a:lnTo>
                <a:lnTo>
                  <a:pt x="9686" y="6219"/>
                </a:lnTo>
                <a:lnTo>
                  <a:pt x="9663" y="5772"/>
                </a:lnTo>
                <a:lnTo>
                  <a:pt x="9686" y="5381"/>
                </a:lnTo>
                <a:lnTo>
                  <a:pt x="9753" y="4990"/>
                </a:lnTo>
                <a:lnTo>
                  <a:pt x="9832" y="4636"/>
                </a:lnTo>
                <a:lnTo>
                  <a:pt x="9945" y="4320"/>
                </a:lnTo>
                <a:lnTo>
                  <a:pt x="10068" y="4022"/>
                </a:lnTo>
                <a:lnTo>
                  <a:pt x="10203" y="3817"/>
                </a:lnTo>
                <a:lnTo>
                  <a:pt x="10316" y="3593"/>
                </a:lnTo>
                <a:lnTo>
                  <a:pt x="10395" y="3351"/>
                </a:lnTo>
                <a:lnTo>
                  <a:pt x="10462" y="3109"/>
                </a:lnTo>
                <a:lnTo>
                  <a:pt x="10507" y="2848"/>
                </a:lnTo>
                <a:lnTo>
                  <a:pt x="10530" y="2606"/>
                </a:lnTo>
                <a:lnTo>
                  <a:pt x="10507" y="2346"/>
                </a:lnTo>
                <a:lnTo>
                  <a:pt x="10462" y="2141"/>
                </a:lnTo>
                <a:lnTo>
                  <a:pt x="10395" y="1880"/>
                </a:lnTo>
                <a:lnTo>
                  <a:pt x="10293" y="1638"/>
                </a:lnTo>
                <a:lnTo>
                  <a:pt x="10158" y="1415"/>
                </a:lnTo>
                <a:lnTo>
                  <a:pt x="9967" y="1210"/>
                </a:lnTo>
                <a:lnTo>
                  <a:pt x="9753" y="986"/>
                </a:lnTo>
                <a:lnTo>
                  <a:pt x="9495" y="819"/>
                </a:lnTo>
                <a:lnTo>
                  <a:pt x="9191" y="670"/>
                </a:lnTo>
                <a:lnTo>
                  <a:pt x="8842" y="521"/>
                </a:lnTo>
                <a:lnTo>
                  <a:pt x="8471" y="446"/>
                </a:lnTo>
                <a:lnTo>
                  <a:pt x="7998" y="428"/>
                </a:lnTo>
                <a:lnTo>
                  <a:pt x="7413" y="428"/>
                </a:lnTo>
                <a:lnTo>
                  <a:pt x="6817" y="446"/>
                </a:lnTo>
                <a:lnTo>
                  <a:pt x="6187" y="521"/>
                </a:lnTo>
                <a:lnTo>
                  <a:pt x="5602" y="633"/>
                </a:lnTo>
                <a:lnTo>
                  <a:pt x="5107" y="744"/>
                </a:lnTo>
                <a:lnTo>
                  <a:pt x="4725" y="856"/>
                </a:lnTo>
                <a:lnTo>
                  <a:pt x="4848" y="1564"/>
                </a:lnTo>
                <a:lnTo>
                  <a:pt x="5028" y="2495"/>
                </a:lnTo>
                <a:lnTo>
                  <a:pt x="5175" y="3556"/>
                </a:lnTo>
                <a:lnTo>
                  <a:pt x="5298" y="4673"/>
                </a:lnTo>
                <a:lnTo>
                  <a:pt x="5343" y="5213"/>
                </a:lnTo>
                <a:lnTo>
                  <a:pt x="5388" y="5753"/>
                </a:lnTo>
                <a:lnTo>
                  <a:pt x="5411" y="6275"/>
                </a:lnTo>
                <a:lnTo>
                  <a:pt x="5411" y="6740"/>
                </a:lnTo>
                <a:lnTo>
                  <a:pt x="5366" y="7168"/>
                </a:lnTo>
                <a:lnTo>
                  <a:pt x="5321" y="7541"/>
                </a:lnTo>
                <a:lnTo>
                  <a:pt x="5287" y="7708"/>
                </a:lnTo>
                <a:lnTo>
                  <a:pt x="5242" y="7857"/>
                </a:lnTo>
                <a:lnTo>
                  <a:pt x="5197" y="7969"/>
                </a:lnTo>
                <a:lnTo>
                  <a:pt x="5130" y="8062"/>
                </a:lnTo>
                <a:lnTo>
                  <a:pt x="5006" y="8248"/>
                </a:lnTo>
                <a:lnTo>
                  <a:pt x="4848" y="8397"/>
                </a:lnTo>
                <a:lnTo>
                  <a:pt x="4725" y="8528"/>
                </a:lnTo>
                <a:lnTo>
                  <a:pt x="4567" y="8640"/>
                </a:lnTo>
                <a:lnTo>
                  <a:pt x="4421" y="8714"/>
                </a:lnTo>
                <a:lnTo>
                  <a:pt x="4263" y="8751"/>
                </a:lnTo>
                <a:lnTo>
                  <a:pt x="4095" y="8788"/>
                </a:lnTo>
                <a:lnTo>
                  <a:pt x="3948" y="8788"/>
                </a:lnTo>
                <a:lnTo>
                  <a:pt x="3791" y="8751"/>
                </a:lnTo>
                <a:lnTo>
                  <a:pt x="3667" y="8714"/>
                </a:lnTo>
                <a:lnTo>
                  <a:pt x="3510" y="8677"/>
                </a:lnTo>
                <a:lnTo>
                  <a:pt x="3386" y="8602"/>
                </a:lnTo>
                <a:lnTo>
                  <a:pt x="3251" y="8491"/>
                </a:lnTo>
                <a:lnTo>
                  <a:pt x="3127" y="8360"/>
                </a:lnTo>
                <a:lnTo>
                  <a:pt x="3015" y="8248"/>
                </a:lnTo>
                <a:lnTo>
                  <a:pt x="2925" y="8062"/>
                </a:lnTo>
                <a:lnTo>
                  <a:pt x="2778" y="7857"/>
                </a:lnTo>
                <a:lnTo>
                  <a:pt x="2610" y="7671"/>
                </a:lnTo>
                <a:lnTo>
                  <a:pt x="2407" y="7541"/>
                </a:lnTo>
                <a:lnTo>
                  <a:pt x="2171" y="7466"/>
                </a:lnTo>
                <a:lnTo>
                  <a:pt x="1957" y="7429"/>
                </a:lnTo>
                <a:lnTo>
                  <a:pt x="1698" y="7429"/>
                </a:lnTo>
                <a:lnTo>
                  <a:pt x="1462" y="7466"/>
                </a:lnTo>
                <a:lnTo>
                  <a:pt x="1226" y="7559"/>
                </a:lnTo>
                <a:lnTo>
                  <a:pt x="989" y="7708"/>
                </a:lnTo>
                <a:lnTo>
                  <a:pt x="776" y="7932"/>
                </a:lnTo>
                <a:lnTo>
                  <a:pt x="551" y="8211"/>
                </a:lnTo>
                <a:lnTo>
                  <a:pt x="382" y="8528"/>
                </a:lnTo>
                <a:lnTo>
                  <a:pt x="315" y="8714"/>
                </a:lnTo>
                <a:lnTo>
                  <a:pt x="236" y="8919"/>
                </a:lnTo>
                <a:lnTo>
                  <a:pt x="191" y="9142"/>
                </a:lnTo>
                <a:lnTo>
                  <a:pt x="123" y="9347"/>
                </a:lnTo>
                <a:lnTo>
                  <a:pt x="78" y="9608"/>
                </a:lnTo>
                <a:lnTo>
                  <a:pt x="56" y="9887"/>
                </a:lnTo>
                <a:lnTo>
                  <a:pt x="33" y="10185"/>
                </a:lnTo>
                <a:lnTo>
                  <a:pt x="33" y="10464"/>
                </a:lnTo>
                <a:lnTo>
                  <a:pt x="33" y="10706"/>
                </a:lnTo>
                <a:lnTo>
                  <a:pt x="56" y="10967"/>
                </a:lnTo>
                <a:lnTo>
                  <a:pt x="78" y="11172"/>
                </a:lnTo>
                <a:lnTo>
                  <a:pt x="123" y="11395"/>
                </a:lnTo>
                <a:lnTo>
                  <a:pt x="168" y="11600"/>
                </a:lnTo>
                <a:lnTo>
                  <a:pt x="236" y="11786"/>
                </a:lnTo>
                <a:lnTo>
                  <a:pt x="292" y="11973"/>
                </a:lnTo>
                <a:lnTo>
                  <a:pt x="382" y="12140"/>
                </a:lnTo>
                <a:lnTo>
                  <a:pt x="540" y="12419"/>
                </a:lnTo>
                <a:lnTo>
                  <a:pt x="731" y="12680"/>
                </a:lnTo>
                <a:lnTo>
                  <a:pt x="944" y="12866"/>
                </a:lnTo>
                <a:lnTo>
                  <a:pt x="1158" y="12997"/>
                </a:lnTo>
                <a:lnTo>
                  <a:pt x="1395" y="13108"/>
                </a:lnTo>
                <a:lnTo>
                  <a:pt x="1608" y="13183"/>
                </a:lnTo>
                <a:lnTo>
                  <a:pt x="1856" y="13183"/>
                </a:lnTo>
                <a:lnTo>
                  <a:pt x="2070" y="13146"/>
                </a:lnTo>
                <a:lnTo>
                  <a:pt x="2261" y="13071"/>
                </a:lnTo>
                <a:lnTo>
                  <a:pt x="2430" y="12960"/>
                </a:lnTo>
                <a:lnTo>
                  <a:pt x="2587" y="12792"/>
                </a:lnTo>
                <a:lnTo>
                  <a:pt x="2688" y="12606"/>
                </a:lnTo>
                <a:lnTo>
                  <a:pt x="2801" y="12419"/>
                </a:lnTo>
                <a:lnTo>
                  <a:pt x="2925" y="12289"/>
                </a:lnTo>
                <a:lnTo>
                  <a:pt x="3082" y="12177"/>
                </a:lnTo>
                <a:lnTo>
                  <a:pt x="3228" y="12103"/>
                </a:lnTo>
                <a:lnTo>
                  <a:pt x="3408" y="12103"/>
                </a:lnTo>
                <a:lnTo>
                  <a:pt x="3577" y="12103"/>
                </a:lnTo>
                <a:lnTo>
                  <a:pt x="3723" y="12177"/>
                </a:lnTo>
                <a:lnTo>
                  <a:pt x="3903" y="12252"/>
                </a:lnTo>
                <a:lnTo>
                  <a:pt x="4072" y="12364"/>
                </a:lnTo>
                <a:lnTo>
                  <a:pt x="4230" y="12494"/>
                </a:lnTo>
                <a:lnTo>
                  <a:pt x="4353" y="12643"/>
                </a:lnTo>
                <a:lnTo>
                  <a:pt x="4488" y="12829"/>
                </a:lnTo>
                <a:lnTo>
                  <a:pt x="4567" y="13034"/>
                </a:lnTo>
                <a:lnTo>
                  <a:pt x="4657" y="13257"/>
                </a:lnTo>
                <a:lnTo>
                  <a:pt x="4702" y="13462"/>
                </a:lnTo>
                <a:lnTo>
                  <a:pt x="4725" y="13686"/>
                </a:lnTo>
                <a:lnTo>
                  <a:pt x="4702" y="14282"/>
                </a:lnTo>
                <a:lnTo>
                  <a:pt x="4657" y="15045"/>
                </a:lnTo>
                <a:lnTo>
                  <a:pt x="4612" y="15976"/>
                </a:lnTo>
                <a:lnTo>
                  <a:pt x="4590" y="16926"/>
                </a:lnTo>
                <a:lnTo>
                  <a:pt x="4567" y="17968"/>
                </a:lnTo>
                <a:lnTo>
                  <a:pt x="4567" y="19011"/>
                </a:lnTo>
                <a:lnTo>
                  <a:pt x="4590" y="19514"/>
                </a:lnTo>
                <a:lnTo>
                  <a:pt x="4612" y="19980"/>
                </a:lnTo>
                <a:lnTo>
                  <a:pt x="4657" y="20426"/>
                </a:lnTo>
                <a:lnTo>
                  <a:pt x="4725" y="20836"/>
                </a:lnTo>
                <a:lnTo>
                  <a:pt x="4848" y="20929"/>
                </a:lnTo>
                <a:lnTo>
                  <a:pt x="5040" y="21004"/>
                </a:lnTo>
                <a:lnTo>
                  <a:pt x="5265" y="21078"/>
                </a:lnTo>
                <a:lnTo>
                  <a:pt x="5478" y="21115"/>
                </a:lnTo>
                <a:lnTo>
                  <a:pt x="6041" y="21115"/>
                </a:lnTo>
                <a:lnTo>
                  <a:pt x="6637" y="21078"/>
                </a:lnTo>
                <a:lnTo>
                  <a:pt x="7312" y="21004"/>
                </a:lnTo>
                <a:lnTo>
                  <a:pt x="7998" y="20929"/>
                </a:lnTo>
                <a:lnTo>
                  <a:pt x="8696" y="20855"/>
                </a:lnTo>
                <a:lnTo>
                  <a:pt x="9360" y="20836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расчет затрат рабочей силы</a:t>
            </a:r>
          </a:p>
          <a:p>
            <a:endParaRPr lang="ru-RU" dirty="0"/>
          </a:p>
        </p:txBody>
      </p:sp>
      <p:sp>
        <p:nvSpPr>
          <p:cNvPr id="1039" name="Puzzle1"/>
          <p:cNvSpPr>
            <a:spLocks noEditPoints="1" noChangeArrowheads="1"/>
          </p:cNvSpPr>
          <p:nvPr/>
        </p:nvSpPr>
        <p:spPr bwMode="auto">
          <a:xfrm>
            <a:off x="109538" y="1776207"/>
            <a:ext cx="4214304" cy="2315725"/>
          </a:xfrm>
          <a:custGeom>
            <a:avLst/>
            <a:gdLst>
              <a:gd name="T0" fmla="*/ 16740 w 21600"/>
              <a:gd name="T1" fmla="*/ 21078 h 21600"/>
              <a:gd name="T2" fmla="*/ 16976 w 21600"/>
              <a:gd name="T3" fmla="*/ 521 h 21600"/>
              <a:gd name="T4" fmla="*/ 4725 w 21600"/>
              <a:gd name="T5" fmla="*/ 856 h 21600"/>
              <a:gd name="T6" fmla="*/ 5040 w 21600"/>
              <a:gd name="T7" fmla="*/ 21004 h 21600"/>
              <a:gd name="T8" fmla="*/ 10811 w 21600"/>
              <a:gd name="T9" fmla="*/ 12885 h 21600"/>
              <a:gd name="T10" fmla="*/ 10845 w 21600"/>
              <a:gd name="T11" fmla="*/ 8714 h 21600"/>
              <a:gd name="T12" fmla="*/ 21600 w 21600"/>
              <a:gd name="T13" fmla="*/ 10000 h 21600"/>
              <a:gd name="T14" fmla="*/ 56 w 21600"/>
              <a:gd name="T15" fmla="*/ 10000 h 21600"/>
              <a:gd name="T16" fmla="*/ 6086 w 21600"/>
              <a:gd name="T17" fmla="*/ 2569 h 21600"/>
              <a:gd name="T18" fmla="*/ 16132 w 21600"/>
              <a:gd name="T19" fmla="*/ 1955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0" y="20836"/>
                </a:moveTo>
                <a:lnTo>
                  <a:pt x="9528" y="20836"/>
                </a:lnTo>
                <a:lnTo>
                  <a:pt x="9686" y="20762"/>
                </a:lnTo>
                <a:lnTo>
                  <a:pt x="9810" y="20687"/>
                </a:lnTo>
                <a:lnTo>
                  <a:pt x="9922" y="20575"/>
                </a:lnTo>
                <a:lnTo>
                  <a:pt x="10012" y="20426"/>
                </a:lnTo>
                <a:lnTo>
                  <a:pt x="10068" y="20296"/>
                </a:lnTo>
                <a:lnTo>
                  <a:pt x="10113" y="20110"/>
                </a:lnTo>
                <a:lnTo>
                  <a:pt x="10136" y="19905"/>
                </a:lnTo>
                <a:lnTo>
                  <a:pt x="10136" y="19682"/>
                </a:lnTo>
                <a:lnTo>
                  <a:pt x="10113" y="19440"/>
                </a:lnTo>
                <a:lnTo>
                  <a:pt x="10068" y="19142"/>
                </a:lnTo>
                <a:lnTo>
                  <a:pt x="10012" y="18900"/>
                </a:lnTo>
                <a:lnTo>
                  <a:pt x="9900" y="18620"/>
                </a:lnTo>
                <a:lnTo>
                  <a:pt x="9787" y="18285"/>
                </a:lnTo>
                <a:lnTo>
                  <a:pt x="9641" y="17968"/>
                </a:lnTo>
                <a:lnTo>
                  <a:pt x="9472" y="17652"/>
                </a:lnTo>
                <a:lnTo>
                  <a:pt x="9382" y="17466"/>
                </a:lnTo>
                <a:lnTo>
                  <a:pt x="9315" y="17298"/>
                </a:lnTo>
                <a:lnTo>
                  <a:pt x="9258" y="17112"/>
                </a:lnTo>
                <a:lnTo>
                  <a:pt x="9191" y="16926"/>
                </a:lnTo>
                <a:lnTo>
                  <a:pt x="9123" y="16535"/>
                </a:lnTo>
                <a:lnTo>
                  <a:pt x="9101" y="16144"/>
                </a:lnTo>
                <a:lnTo>
                  <a:pt x="9101" y="15753"/>
                </a:lnTo>
                <a:lnTo>
                  <a:pt x="9168" y="15362"/>
                </a:lnTo>
                <a:lnTo>
                  <a:pt x="9236" y="14971"/>
                </a:lnTo>
                <a:lnTo>
                  <a:pt x="9360" y="14580"/>
                </a:lnTo>
                <a:lnTo>
                  <a:pt x="9495" y="14244"/>
                </a:lnTo>
                <a:lnTo>
                  <a:pt x="9663" y="13891"/>
                </a:lnTo>
                <a:lnTo>
                  <a:pt x="9855" y="13611"/>
                </a:lnTo>
                <a:lnTo>
                  <a:pt x="10068" y="13351"/>
                </a:lnTo>
                <a:lnTo>
                  <a:pt x="10293" y="13146"/>
                </a:lnTo>
                <a:lnTo>
                  <a:pt x="10552" y="12997"/>
                </a:lnTo>
                <a:lnTo>
                  <a:pt x="10811" y="12885"/>
                </a:lnTo>
                <a:lnTo>
                  <a:pt x="11069" y="12866"/>
                </a:lnTo>
                <a:lnTo>
                  <a:pt x="11351" y="12885"/>
                </a:lnTo>
                <a:lnTo>
                  <a:pt x="11610" y="12997"/>
                </a:lnTo>
                <a:lnTo>
                  <a:pt x="11846" y="13183"/>
                </a:lnTo>
                <a:lnTo>
                  <a:pt x="12060" y="13388"/>
                </a:lnTo>
                <a:lnTo>
                  <a:pt x="12251" y="13648"/>
                </a:lnTo>
                <a:lnTo>
                  <a:pt x="12419" y="13928"/>
                </a:lnTo>
                <a:lnTo>
                  <a:pt x="12555" y="14244"/>
                </a:lnTo>
                <a:lnTo>
                  <a:pt x="12690" y="14617"/>
                </a:lnTo>
                <a:lnTo>
                  <a:pt x="12768" y="15008"/>
                </a:lnTo>
                <a:lnTo>
                  <a:pt x="12836" y="15399"/>
                </a:lnTo>
                <a:lnTo>
                  <a:pt x="12858" y="15753"/>
                </a:lnTo>
                <a:lnTo>
                  <a:pt x="12858" y="16144"/>
                </a:lnTo>
                <a:lnTo>
                  <a:pt x="12813" y="16535"/>
                </a:lnTo>
                <a:lnTo>
                  <a:pt x="12746" y="16888"/>
                </a:lnTo>
                <a:lnTo>
                  <a:pt x="12667" y="17224"/>
                </a:lnTo>
                <a:lnTo>
                  <a:pt x="12510" y="17503"/>
                </a:lnTo>
                <a:lnTo>
                  <a:pt x="12228" y="18043"/>
                </a:lnTo>
                <a:lnTo>
                  <a:pt x="11970" y="18546"/>
                </a:lnTo>
                <a:lnTo>
                  <a:pt x="11868" y="18751"/>
                </a:lnTo>
                <a:lnTo>
                  <a:pt x="11778" y="18974"/>
                </a:lnTo>
                <a:lnTo>
                  <a:pt x="11711" y="19179"/>
                </a:lnTo>
                <a:lnTo>
                  <a:pt x="11666" y="19365"/>
                </a:lnTo>
                <a:lnTo>
                  <a:pt x="11632" y="19570"/>
                </a:lnTo>
                <a:lnTo>
                  <a:pt x="11632" y="19756"/>
                </a:lnTo>
                <a:lnTo>
                  <a:pt x="11632" y="19942"/>
                </a:lnTo>
                <a:lnTo>
                  <a:pt x="11643" y="20110"/>
                </a:lnTo>
                <a:lnTo>
                  <a:pt x="11711" y="20296"/>
                </a:lnTo>
                <a:lnTo>
                  <a:pt x="11801" y="20464"/>
                </a:lnTo>
                <a:lnTo>
                  <a:pt x="11891" y="20650"/>
                </a:lnTo>
                <a:lnTo>
                  <a:pt x="12037" y="20836"/>
                </a:lnTo>
                <a:lnTo>
                  <a:pt x="12206" y="21004"/>
                </a:lnTo>
                <a:lnTo>
                  <a:pt x="12419" y="21190"/>
                </a:lnTo>
                <a:lnTo>
                  <a:pt x="12667" y="21320"/>
                </a:lnTo>
                <a:lnTo>
                  <a:pt x="12960" y="21432"/>
                </a:lnTo>
                <a:lnTo>
                  <a:pt x="13286" y="21544"/>
                </a:lnTo>
                <a:lnTo>
                  <a:pt x="13612" y="21655"/>
                </a:lnTo>
                <a:lnTo>
                  <a:pt x="13983" y="21693"/>
                </a:lnTo>
                <a:lnTo>
                  <a:pt x="14343" y="21730"/>
                </a:lnTo>
                <a:lnTo>
                  <a:pt x="14715" y="21730"/>
                </a:lnTo>
                <a:lnTo>
                  <a:pt x="15075" y="21730"/>
                </a:lnTo>
                <a:lnTo>
                  <a:pt x="15446" y="21655"/>
                </a:lnTo>
                <a:lnTo>
                  <a:pt x="15794" y="21581"/>
                </a:lnTo>
                <a:lnTo>
                  <a:pt x="16132" y="21432"/>
                </a:lnTo>
                <a:lnTo>
                  <a:pt x="16458" y="21302"/>
                </a:lnTo>
                <a:lnTo>
                  <a:pt x="16740" y="21078"/>
                </a:lnTo>
                <a:lnTo>
                  <a:pt x="16976" y="20836"/>
                </a:lnTo>
                <a:lnTo>
                  <a:pt x="17043" y="20650"/>
                </a:lnTo>
                <a:lnTo>
                  <a:pt x="17088" y="20426"/>
                </a:lnTo>
                <a:lnTo>
                  <a:pt x="17133" y="20222"/>
                </a:lnTo>
                <a:lnTo>
                  <a:pt x="17156" y="19980"/>
                </a:lnTo>
                <a:lnTo>
                  <a:pt x="17167" y="19477"/>
                </a:lnTo>
                <a:lnTo>
                  <a:pt x="17167" y="18974"/>
                </a:lnTo>
                <a:lnTo>
                  <a:pt x="17156" y="18397"/>
                </a:lnTo>
                <a:lnTo>
                  <a:pt x="17111" y="17820"/>
                </a:lnTo>
                <a:lnTo>
                  <a:pt x="17066" y="17261"/>
                </a:lnTo>
                <a:lnTo>
                  <a:pt x="16998" y="16646"/>
                </a:lnTo>
                <a:lnTo>
                  <a:pt x="16852" y="15511"/>
                </a:lnTo>
                <a:lnTo>
                  <a:pt x="16740" y="14393"/>
                </a:lnTo>
                <a:lnTo>
                  <a:pt x="16717" y="13928"/>
                </a:lnTo>
                <a:lnTo>
                  <a:pt x="16695" y="13462"/>
                </a:lnTo>
                <a:lnTo>
                  <a:pt x="16717" y="13071"/>
                </a:lnTo>
                <a:lnTo>
                  <a:pt x="16785" y="12755"/>
                </a:lnTo>
                <a:lnTo>
                  <a:pt x="16852" y="12419"/>
                </a:lnTo>
                <a:lnTo>
                  <a:pt x="16953" y="12140"/>
                </a:lnTo>
                <a:lnTo>
                  <a:pt x="17088" y="11898"/>
                </a:lnTo>
                <a:lnTo>
                  <a:pt x="17212" y="11675"/>
                </a:lnTo>
                <a:lnTo>
                  <a:pt x="17370" y="11470"/>
                </a:lnTo>
                <a:lnTo>
                  <a:pt x="17516" y="11284"/>
                </a:lnTo>
                <a:lnTo>
                  <a:pt x="17696" y="11135"/>
                </a:lnTo>
                <a:lnTo>
                  <a:pt x="17865" y="11042"/>
                </a:lnTo>
                <a:lnTo>
                  <a:pt x="18033" y="10930"/>
                </a:lnTo>
                <a:lnTo>
                  <a:pt x="18213" y="10893"/>
                </a:lnTo>
                <a:lnTo>
                  <a:pt x="18382" y="10893"/>
                </a:lnTo>
                <a:lnTo>
                  <a:pt x="18551" y="10967"/>
                </a:lnTo>
                <a:lnTo>
                  <a:pt x="18708" y="11042"/>
                </a:lnTo>
                <a:lnTo>
                  <a:pt x="18855" y="11172"/>
                </a:lnTo>
                <a:lnTo>
                  <a:pt x="19012" y="11358"/>
                </a:lnTo>
                <a:lnTo>
                  <a:pt x="19136" y="11600"/>
                </a:lnTo>
                <a:lnTo>
                  <a:pt x="19271" y="11861"/>
                </a:lnTo>
                <a:lnTo>
                  <a:pt x="19440" y="12028"/>
                </a:lnTo>
                <a:lnTo>
                  <a:pt x="19608" y="12177"/>
                </a:lnTo>
                <a:lnTo>
                  <a:pt x="19822" y="12289"/>
                </a:lnTo>
                <a:lnTo>
                  <a:pt x="20025" y="12289"/>
                </a:lnTo>
                <a:lnTo>
                  <a:pt x="20238" y="12289"/>
                </a:lnTo>
                <a:lnTo>
                  <a:pt x="20452" y="12215"/>
                </a:lnTo>
                <a:lnTo>
                  <a:pt x="20643" y="12103"/>
                </a:lnTo>
                <a:lnTo>
                  <a:pt x="20846" y="11973"/>
                </a:lnTo>
                <a:lnTo>
                  <a:pt x="21037" y="11786"/>
                </a:lnTo>
                <a:lnTo>
                  <a:pt x="21206" y="11563"/>
                </a:lnTo>
                <a:lnTo>
                  <a:pt x="21363" y="11321"/>
                </a:lnTo>
                <a:lnTo>
                  <a:pt x="21465" y="11079"/>
                </a:lnTo>
                <a:lnTo>
                  <a:pt x="21577" y="10744"/>
                </a:lnTo>
                <a:lnTo>
                  <a:pt x="21622" y="10427"/>
                </a:lnTo>
                <a:lnTo>
                  <a:pt x="21645" y="10111"/>
                </a:lnTo>
                <a:lnTo>
                  <a:pt x="21622" y="9608"/>
                </a:lnTo>
                <a:lnTo>
                  <a:pt x="21577" y="9142"/>
                </a:lnTo>
                <a:lnTo>
                  <a:pt x="21465" y="8751"/>
                </a:lnTo>
                <a:lnTo>
                  <a:pt x="21363" y="8397"/>
                </a:lnTo>
                <a:lnTo>
                  <a:pt x="21206" y="8062"/>
                </a:lnTo>
                <a:lnTo>
                  <a:pt x="21037" y="7820"/>
                </a:lnTo>
                <a:lnTo>
                  <a:pt x="20846" y="7597"/>
                </a:lnTo>
                <a:lnTo>
                  <a:pt x="20643" y="7429"/>
                </a:lnTo>
                <a:lnTo>
                  <a:pt x="20452" y="7317"/>
                </a:lnTo>
                <a:lnTo>
                  <a:pt x="20238" y="7206"/>
                </a:lnTo>
                <a:lnTo>
                  <a:pt x="20025" y="7168"/>
                </a:lnTo>
                <a:lnTo>
                  <a:pt x="19822" y="7206"/>
                </a:lnTo>
                <a:lnTo>
                  <a:pt x="19608" y="7243"/>
                </a:lnTo>
                <a:lnTo>
                  <a:pt x="19440" y="7355"/>
                </a:lnTo>
                <a:lnTo>
                  <a:pt x="19271" y="7504"/>
                </a:lnTo>
                <a:lnTo>
                  <a:pt x="19136" y="7708"/>
                </a:lnTo>
                <a:lnTo>
                  <a:pt x="19012" y="7895"/>
                </a:lnTo>
                <a:lnTo>
                  <a:pt x="18832" y="8025"/>
                </a:lnTo>
                <a:lnTo>
                  <a:pt x="18663" y="8174"/>
                </a:lnTo>
                <a:lnTo>
                  <a:pt x="18472" y="8248"/>
                </a:lnTo>
                <a:lnTo>
                  <a:pt x="18270" y="8286"/>
                </a:lnTo>
                <a:lnTo>
                  <a:pt x="18078" y="8323"/>
                </a:lnTo>
                <a:lnTo>
                  <a:pt x="17887" y="8323"/>
                </a:lnTo>
                <a:lnTo>
                  <a:pt x="17696" y="8248"/>
                </a:lnTo>
                <a:lnTo>
                  <a:pt x="17493" y="8174"/>
                </a:lnTo>
                <a:lnTo>
                  <a:pt x="17302" y="8062"/>
                </a:lnTo>
                <a:lnTo>
                  <a:pt x="17133" y="7969"/>
                </a:lnTo>
                <a:lnTo>
                  <a:pt x="16976" y="7783"/>
                </a:lnTo>
                <a:lnTo>
                  <a:pt x="16852" y="7597"/>
                </a:lnTo>
                <a:lnTo>
                  <a:pt x="16740" y="7429"/>
                </a:lnTo>
                <a:lnTo>
                  <a:pt x="16672" y="7168"/>
                </a:lnTo>
                <a:lnTo>
                  <a:pt x="16638" y="6926"/>
                </a:lnTo>
                <a:lnTo>
                  <a:pt x="16616" y="6498"/>
                </a:lnTo>
                <a:lnTo>
                  <a:pt x="16616" y="5772"/>
                </a:lnTo>
                <a:lnTo>
                  <a:pt x="16650" y="4915"/>
                </a:lnTo>
                <a:lnTo>
                  <a:pt x="16695" y="3928"/>
                </a:lnTo>
                <a:lnTo>
                  <a:pt x="16762" y="2960"/>
                </a:lnTo>
                <a:lnTo>
                  <a:pt x="16830" y="1992"/>
                </a:lnTo>
                <a:lnTo>
                  <a:pt x="16908" y="1173"/>
                </a:lnTo>
                <a:lnTo>
                  <a:pt x="16976" y="521"/>
                </a:lnTo>
                <a:lnTo>
                  <a:pt x="16953" y="521"/>
                </a:lnTo>
                <a:lnTo>
                  <a:pt x="16931" y="521"/>
                </a:lnTo>
                <a:lnTo>
                  <a:pt x="16267" y="484"/>
                </a:lnTo>
                <a:lnTo>
                  <a:pt x="15637" y="428"/>
                </a:lnTo>
                <a:lnTo>
                  <a:pt x="15063" y="353"/>
                </a:lnTo>
                <a:lnTo>
                  <a:pt x="14523" y="279"/>
                </a:lnTo>
                <a:lnTo>
                  <a:pt x="14040" y="167"/>
                </a:lnTo>
                <a:lnTo>
                  <a:pt x="13635" y="93"/>
                </a:lnTo>
                <a:lnTo>
                  <a:pt x="13331" y="18"/>
                </a:lnTo>
                <a:lnTo>
                  <a:pt x="13117" y="18"/>
                </a:lnTo>
                <a:lnTo>
                  <a:pt x="12982" y="18"/>
                </a:lnTo>
                <a:lnTo>
                  <a:pt x="12858" y="130"/>
                </a:lnTo>
                <a:lnTo>
                  <a:pt x="12723" y="279"/>
                </a:lnTo>
                <a:lnTo>
                  <a:pt x="12622" y="446"/>
                </a:lnTo>
                <a:lnTo>
                  <a:pt x="12510" y="670"/>
                </a:lnTo>
                <a:lnTo>
                  <a:pt x="12419" y="912"/>
                </a:lnTo>
                <a:lnTo>
                  <a:pt x="12363" y="1210"/>
                </a:lnTo>
                <a:lnTo>
                  <a:pt x="12318" y="1526"/>
                </a:lnTo>
                <a:lnTo>
                  <a:pt x="12273" y="1843"/>
                </a:lnTo>
                <a:lnTo>
                  <a:pt x="12251" y="2215"/>
                </a:lnTo>
                <a:lnTo>
                  <a:pt x="12273" y="2532"/>
                </a:lnTo>
                <a:lnTo>
                  <a:pt x="12318" y="2886"/>
                </a:lnTo>
                <a:lnTo>
                  <a:pt x="12386" y="3240"/>
                </a:lnTo>
                <a:lnTo>
                  <a:pt x="12464" y="3556"/>
                </a:lnTo>
                <a:lnTo>
                  <a:pt x="12577" y="3891"/>
                </a:lnTo>
                <a:lnTo>
                  <a:pt x="12746" y="4171"/>
                </a:lnTo>
                <a:lnTo>
                  <a:pt x="12926" y="4487"/>
                </a:lnTo>
                <a:lnTo>
                  <a:pt x="13050" y="4860"/>
                </a:lnTo>
                <a:lnTo>
                  <a:pt x="13162" y="5251"/>
                </a:lnTo>
                <a:lnTo>
                  <a:pt x="13218" y="5604"/>
                </a:lnTo>
                <a:lnTo>
                  <a:pt x="13263" y="5995"/>
                </a:lnTo>
                <a:lnTo>
                  <a:pt x="13241" y="6386"/>
                </a:lnTo>
                <a:lnTo>
                  <a:pt x="13218" y="6740"/>
                </a:lnTo>
                <a:lnTo>
                  <a:pt x="13139" y="7094"/>
                </a:lnTo>
                <a:lnTo>
                  <a:pt x="13050" y="7429"/>
                </a:lnTo>
                <a:lnTo>
                  <a:pt x="12903" y="7746"/>
                </a:lnTo>
                <a:lnTo>
                  <a:pt x="12723" y="8025"/>
                </a:lnTo>
                <a:lnTo>
                  <a:pt x="12532" y="8286"/>
                </a:lnTo>
                <a:lnTo>
                  <a:pt x="12318" y="8491"/>
                </a:lnTo>
                <a:lnTo>
                  <a:pt x="12060" y="8677"/>
                </a:lnTo>
                <a:lnTo>
                  <a:pt x="11756" y="8788"/>
                </a:lnTo>
                <a:lnTo>
                  <a:pt x="11452" y="8826"/>
                </a:lnTo>
                <a:lnTo>
                  <a:pt x="11283" y="8826"/>
                </a:lnTo>
                <a:lnTo>
                  <a:pt x="11126" y="8826"/>
                </a:lnTo>
                <a:lnTo>
                  <a:pt x="11002" y="8788"/>
                </a:lnTo>
                <a:lnTo>
                  <a:pt x="10845" y="8714"/>
                </a:lnTo>
                <a:lnTo>
                  <a:pt x="10721" y="8640"/>
                </a:lnTo>
                <a:lnTo>
                  <a:pt x="10608" y="8565"/>
                </a:lnTo>
                <a:lnTo>
                  <a:pt x="10485" y="8453"/>
                </a:lnTo>
                <a:lnTo>
                  <a:pt x="10372" y="8323"/>
                </a:lnTo>
                <a:lnTo>
                  <a:pt x="10181" y="8062"/>
                </a:lnTo>
                <a:lnTo>
                  <a:pt x="10035" y="7746"/>
                </a:lnTo>
                <a:lnTo>
                  <a:pt x="9900" y="7392"/>
                </a:lnTo>
                <a:lnTo>
                  <a:pt x="9787" y="7001"/>
                </a:lnTo>
                <a:lnTo>
                  <a:pt x="9731" y="6610"/>
                </a:lnTo>
                <a:lnTo>
                  <a:pt x="9686" y="6219"/>
                </a:lnTo>
                <a:lnTo>
                  <a:pt x="9663" y="5772"/>
                </a:lnTo>
                <a:lnTo>
                  <a:pt x="9686" y="5381"/>
                </a:lnTo>
                <a:lnTo>
                  <a:pt x="9753" y="4990"/>
                </a:lnTo>
                <a:lnTo>
                  <a:pt x="9832" y="4636"/>
                </a:lnTo>
                <a:lnTo>
                  <a:pt x="9945" y="4320"/>
                </a:lnTo>
                <a:lnTo>
                  <a:pt x="10068" y="4022"/>
                </a:lnTo>
                <a:lnTo>
                  <a:pt x="10203" y="3817"/>
                </a:lnTo>
                <a:lnTo>
                  <a:pt x="10316" y="3593"/>
                </a:lnTo>
                <a:lnTo>
                  <a:pt x="10395" y="3351"/>
                </a:lnTo>
                <a:lnTo>
                  <a:pt x="10462" y="3109"/>
                </a:lnTo>
                <a:lnTo>
                  <a:pt x="10507" y="2848"/>
                </a:lnTo>
                <a:lnTo>
                  <a:pt x="10530" y="2606"/>
                </a:lnTo>
                <a:lnTo>
                  <a:pt x="10507" y="2346"/>
                </a:lnTo>
                <a:lnTo>
                  <a:pt x="10462" y="2141"/>
                </a:lnTo>
                <a:lnTo>
                  <a:pt x="10395" y="1880"/>
                </a:lnTo>
                <a:lnTo>
                  <a:pt x="10293" y="1638"/>
                </a:lnTo>
                <a:lnTo>
                  <a:pt x="10158" y="1415"/>
                </a:lnTo>
                <a:lnTo>
                  <a:pt x="9967" y="1210"/>
                </a:lnTo>
                <a:lnTo>
                  <a:pt x="9753" y="986"/>
                </a:lnTo>
                <a:lnTo>
                  <a:pt x="9495" y="819"/>
                </a:lnTo>
                <a:lnTo>
                  <a:pt x="9191" y="670"/>
                </a:lnTo>
                <a:lnTo>
                  <a:pt x="8842" y="521"/>
                </a:lnTo>
                <a:lnTo>
                  <a:pt x="8471" y="446"/>
                </a:lnTo>
                <a:lnTo>
                  <a:pt x="7998" y="428"/>
                </a:lnTo>
                <a:lnTo>
                  <a:pt x="7413" y="428"/>
                </a:lnTo>
                <a:lnTo>
                  <a:pt x="6817" y="446"/>
                </a:lnTo>
                <a:lnTo>
                  <a:pt x="6187" y="521"/>
                </a:lnTo>
                <a:lnTo>
                  <a:pt x="5602" y="633"/>
                </a:lnTo>
                <a:lnTo>
                  <a:pt x="5107" y="744"/>
                </a:lnTo>
                <a:lnTo>
                  <a:pt x="4725" y="856"/>
                </a:lnTo>
                <a:lnTo>
                  <a:pt x="4848" y="1564"/>
                </a:lnTo>
                <a:lnTo>
                  <a:pt x="5028" y="2495"/>
                </a:lnTo>
                <a:lnTo>
                  <a:pt x="5175" y="3556"/>
                </a:lnTo>
                <a:lnTo>
                  <a:pt x="5298" y="4673"/>
                </a:lnTo>
                <a:lnTo>
                  <a:pt x="5343" y="5213"/>
                </a:lnTo>
                <a:lnTo>
                  <a:pt x="5388" y="5753"/>
                </a:lnTo>
                <a:lnTo>
                  <a:pt x="5411" y="6275"/>
                </a:lnTo>
                <a:lnTo>
                  <a:pt x="5411" y="6740"/>
                </a:lnTo>
                <a:lnTo>
                  <a:pt x="5366" y="7168"/>
                </a:lnTo>
                <a:lnTo>
                  <a:pt x="5321" y="7541"/>
                </a:lnTo>
                <a:lnTo>
                  <a:pt x="5287" y="7708"/>
                </a:lnTo>
                <a:lnTo>
                  <a:pt x="5242" y="7857"/>
                </a:lnTo>
                <a:lnTo>
                  <a:pt x="5197" y="7969"/>
                </a:lnTo>
                <a:lnTo>
                  <a:pt x="5130" y="8062"/>
                </a:lnTo>
                <a:lnTo>
                  <a:pt x="5006" y="8248"/>
                </a:lnTo>
                <a:lnTo>
                  <a:pt x="4848" y="8397"/>
                </a:lnTo>
                <a:lnTo>
                  <a:pt x="4725" y="8528"/>
                </a:lnTo>
                <a:lnTo>
                  <a:pt x="4567" y="8640"/>
                </a:lnTo>
                <a:lnTo>
                  <a:pt x="4421" y="8714"/>
                </a:lnTo>
                <a:lnTo>
                  <a:pt x="4263" y="8751"/>
                </a:lnTo>
                <a:lnTo>
                  <a:pt x="4095" y="8788"/>
                </a:lnTo>
                <a:lnTo>
                  <a:pt x="3948" y="8788"/>
                </a:lnTo>
                <a:lnTo>
                  <a:pt x="3791" y="8751"/>
                </a:lnTo>
                <a:lnTo>
                  <a:pt x="3667" y="8714"/>
                </a:lnTo>
                <a:lnTo>
                  <a:pt x="3510" y="8677"/>
                </a:lnTo>
                <a:lnTo>
                  <a:pt x="3386" y="8602"/>
                </a:lnTo>
                <a:lnTo>
                  <a:pt x="3251" y="8491"/>
                </a:lnTo>
                <a:lnTo>
                  <a:pt x="3127" y="8360"/>
                </a:lnTo>
                <a:lnTo>
                  <a:pt x="3015" y="8248"/>
                </a:lnTo>
                <a:lnTo>
                  <a:pt x="2925" y="8062"/>
                </a:lnTo>
                <a:lnTo>
                  <a:pt x="2778" y="7857"/>
                </a:lnTo>
                <a:lnTo>
                  <a:pt x="2610" y="7671"/>
                </a:lnTo>
                <a:lnTo>
                  <a:pt x="2407" y="7541"/>
                </a:lnTo>
                <a:lnTo>
                  <a:pt x="2171" y="7466"/>
                </a:lnTo>
                <a:lnTo>
                  <a:pt x="1957" y="7429"/>
                </a:lnTo>
                <a:lnTo>
                  <a:pt x="1698" y="7429"/>
                </a:lnTo>
                <a:lnTo>
                  <a:pt x="1462" y="7466"/>
                </a:lnTo>
                <a:lnTo>
                  <a:pt x="1226" y="7559"/>
                </a:lnTo>
                <a:lnTo>
                  <a:pt x="989" y="7708"/>
                </a:lnTo>
                <a:lnTo>
                  <a:pt x="776" y="7932"/>
                </a:lnTo>
                <a:lnTo>
                  <a:pt x="551" y="8211"/>
                </a:lnTo>
                <a:lnTo>
                  <a:pt x="382" y="8528"/>
                </a:lnTo>
                <a:lnTo>
                  <a:pt x="315" y="8714"/>
                </a:lnTo>
                <a:lnTo>
                  <a:pt x="236" y="8919"/>
                </a:lnTo>
                <a:lnTo>
                  <a:pt x="191" y="9142"/>
                </a:lnTo>
                <a:lnTo>
                  <a:pt x="123" y="9347"/>
                </a:lnTo>
                <a:lnTo>
                  <a:pt x="78" y="9608"/>
                </a:lnTo>
                <a:lnTo>
                  <a:pt x="56" y="9887"/>
                </a:lnTo>
                <a:lnTo>
                  <a:pt x="33" y="10185"/>
                </a:lnTo>
                <a:lnTo>
                  <a:pt x="33" y="10464"/>
                </a:lnTo>
                <a:lnTo>
                  <a:pt x="33" y="10706"/>
                </a:lnTo>
                <a:lnTo>
                  <a:pt x="56" y="10967"/>
                </a:lnTo>
                <a:lnTo>
                  <a:pt x="78" y="11172"/>
                </a:lnTo>
                <a:lnTo>
                  <a:pt x="123" y="11395"/>
                </a:lnTo>
                <a:lnTo>
                  <a:pt x="168" y="11600"/>
                </a:lnTo>
                <a:lnTo>
                  <a:pt x="236" y="11786"/>
                </a:lnTo>
                <a:lnTo>
                  <a:pt x="292" y="11973"/>
                </a:lnTo>
                <a:lnTo>
                  <a:pt x="382" y="12140"/>
                </a:lnTo>
                <a:lnTo>
                  <a:pt x="540" y="12419"/>
                </a:lnTo>
                <a:lnTo>
                  <a:pt x="731" y="12680"/>
                </a:lnTo>
                <a:lnTo>
                  <a:pt x="944" y="12866"/>
                </a:lnTo>
                <a:lnTo>
                  <a:pt x="1158" y="12997"/>
                </a:lnTo>
                <a:lnTo>
                  <a:pt x="1395" y="13108"/>
                </a:lnTo>
                <a:lnTo>
                  <a:pt x="1608" y="13183"/>
                </a:lnTo>
                <a:lnTo>
                  <a:pt x="1856" y="13183"/>
                </a:lnTo>
                <a:lnTo>
                  <a:pt x="2070" y="13146"/>
                </a:lnTo>
                <a:lnTo>
                  <a:pt x="2261" y="13071"/>
                </a:lnTo>
                <a:lnTo>
                  <a:pt x="2430" y="12960"/>
                </a:lnTo>
                <a:lnTo>
                  <a:pt x="2587" y="12792"/>
                </a:lnTo>
                <a:lnTo>
                  <a:pt x="2688" y="12606"/>
                </a:lnTo>
                <a:lnTo>
                  <a:pt x="2801" y="12419"/>
                </a:lnTo>
                <a:lnTo>
                  <a:pt x="2925" y="12289"/>
                </a:lnTo>
                <a:lnTo>
                  <a:pt x="3082" y="12177"/>
                </a:lnTo>
                <a:lnTo>
                  <a:pt x="3228" y="12103"/>
                </a:lnTo>
                <a:lnTo>
                  <a:pt x="3408" y="12103"/>
                </a:lnTo>
                <a:lnTo>
                  <a:pt x="3577" y="12103"/>
                </a:lnTo>
                <a:lnTo>
                  <a:pt x="3723" y="12177"/>
                </a:lnTo>
                <a:lnTo>
                  <a:pt x="3903" y="12252"/>
                </a:lnTo>
                <a:lnTo>
                  <a:pt x="4072" y="12364"/>
                </a:lnTo>
                <a:lnTo>
                  <a:pt x="4230" y="12494"/>
                </a:lnTo>
                <a:lnTo>
                  <a:pt x="4353" y="12643"/>
                </a:lnTo>
                <a:lnTo>
                  <a:pt x="4488" y="12829"/>
                </a:lnTo>
                <a:lnTo>
                  <a:pt x="4567" y="13034"/>
                </a:lnTo>
                <a:lnTo>
                  <a:pt x="4657" y="13257"/>
                </a:lnTo>
                <a:lnTo>
                  <a:pt x="4702" y="13462"/>
                </a:lnTo>
                <a:lnTo>
                  <a:pt x="4725" y="13686"/>
                </a:lnTo>
                <a:lnTo>
                  <a:pt x="4702" y="14282"/>
                </a:lnTo>
                <a:lnTo>
                  <a:pt x="4657" y="15045"/>
                </a:lnTo>
                <a:lnTo>
                  <a:pt x="4612" y="15976"/>
                </a:lnTo>
                <a:lnTo>
                  <a:pt x="4590" y="16926"/>
                </a:lnTo>
                <a:lnTo>
                  <a:pt x="4567" y="17968"/>
                </a:lnTo>
                <a:lnTo>
                  <a:pt x="4567" y="19011"/>
                </a:lnTo>
                <a:lnTo>
                  <a:pt x="4590" y="19514"/>
                </a:lnTo>
                <a:lnTo>
                  <a:pt x="4612" y="19980"/>
                </a:lnTo>
                <a:lnTo>
                  <a:pt x="4657" y="20426"/>
                </a:lnTo>
                <a:lnTo>
                  <a:pt x="4725" y="20836"/>
                </a:lnTo>
                <a:lnTo>
                  <a:pt x="4848" y="20929"/>
                </a:lnTo>
                <a:lnTo>
                  <a:pt x="5040" y="21004"/>
                </a:lnTo>
                <a:lnTo>
                  <a:pt x="5265" y="21078"/>
                </a:lnTo>
                <a:lnTo>
                  <a:pt x="5478" y="21115"/>
                </a:lnTo>
                <a:lnTo>
                  <a:pt x="6041" y="21115"/>
                </a:lnTo>
                <a:lnTo>
                  <a:pt x="6637" y="21078"/>
                </a:lnTo>
                <a:lnTo>
                  <a:pt x="7312" y="21004"/>
                </a:lnTo>
                <a:lnTo>
                  <a:pt x="7998" y="20929"/>
                </a:lnTo>
                <a:lnTo>
                  <a:pt x="8696" y="20855"/>
                </a:lnTo>
                <a:lnTo>
                  <a:pt x="9360" y="20836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определение внешнего вида и формы здания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036" name="Puzzle3"/>
          <p:cNvSpPr>
            <a:spLocks noEditPoints="1" noChangeArrowheads="1"/>
          </p:cNvSpPr>
          <p:nvPr/>
        </p:nvSpPr>
        <p:spPr bwMode="auto">
          <a:xfrm>
            <a:off x="3340758" y="764704"/>
            <a:ext cx="2607585" cy="3336117"/>
          </a:xfrm>
          <a:custGeom>
            <a:avLst/>
            <a:gdLst>
              <a:gd name="T0" fmla="*/ 10391 w 21600"/>
              <a:gd name="T1" fmla="*/ 15806 h 21600"/>
              <a:gd name="T2" fmla="*/ 20551 w 21600"/>
              <a:gd name="T3" fmla="*/ 21088 h 21600"/>
              <a:gd name="T4" fmla="*/ 13180 w 21600"/>
              <a:gd name="T5" fmla="*/ 13801 h 21600"/>
              <a:gd name="T6" fmla="*/ 20551 w 21600"/>
              <a:gd name="T7" fmla="*/ 7025 h 21600"/>
              <a:gd name="T8" fmla="*/ 10500 w 21600"/>
              <a:gd name="T9" fmla="*/ 52 h 21600"/>
              <a:gd name="T10" fmla="*/ 692 w 21600"/>
              <a:gd name="T11" fmla="*/ 6802 h 21600"/>
              <a:gd name="T12" fmla="*/ 8064 w 21600"/>
              <a:gd name="T13" fmla="*/ 13526 h 21600"/>
              <a:gd name="T14" fmla="*/ 692 w 21600"/>
              <a:gd name="T15" fmla="*/ 21088 h 21600"/>
              <a:gd name="T16" fmla="*/ 2273 w 21600"/>
              <a:gd name="T17" fmla="*/ 7719 h 21600"/>
              <a:gd name="T18" fmla="*/ 19149 w 21600"/>
              <a:gd name="T19" fmla="*/ 202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6625" y="20892"/>
                </a:moveTo>
                <a:lnTo>
                  <a:pt x="7105" y="21023"/>
                </a:lnTo>
                <a:lnTo>
                  <a:pt x="7513" y="21088"/>
                </a:lnTo>
                <a:lnTo>
                  <a:pt x="7922" y="21115"/>
                </a:lnTo>
                <a:lnTo>
                  <a:pt x="8242" y="21115"/>
                </a:lnTo>
                <a:lnTo>
                  <a:pt x="8544" y="21062"/>
                </a:lnTo>
                <a:lnTo>
                  <a:pt x="8810" y="20997"/>
                </a:lnTo>
                <a:lnTo>
                  <a:pt x="9023" y="20892"/>
                </a:lnTo>
                <a:lnTo>
                  <a:pt x="9148" y="20761"/>
                </a:lnTo>
                <a:lnTo>
                  <a:pt x="9290" y="20616"/>
                </a:lnTo>
                <a:lnTo>
                  <a:pt x="9361" y="20459"/>
                </a:lnTo>
                <a:lnTo>
                  <a:pt x="9396" y="20289"/>
                </a:lnTo>
                <a:lnTo>
                  <a:pt x="9396" y="20092"/>
                </a:lnTo>
                <a:lnTo>
                  <a:pt x="9325" y="19909"/>
                </a:lnTo>
                <a:lnTo>
                  <a:pt x="9219" y="19738"/>
                </a:lnTo>
                <a:lnTo>
                  <a:pt x="9094" y="19555"/>
                </a:lnTo>
                <a:lnTo>
                  <a:pt x="8917" y="19384"/>
                </a:lnTo>
                <a:lnTo>
                  <a:pt x="8650" y="19162"/>
                </a:lnTo>
                <a:lnTo>
                  <a:pt x="8437" y="18900"/>
                </a:lnTo>
                <a:lnTo>
                  <a:pt x="8277" y="18624"/>
                </a:lnTo>
                <a:lnTo>
                  <a:pt x="8135" y="18349"/>
                </a:lnTo>
                <a:lnTo>
                  <a:pt x="8028" y="18048"/>
                </a:lnTo>
                <a:lnTo>
                  <a:pt x="7993" y="17746"/>
                </a:lnTo>
                <a:lnTo>
                  <a:pt x="7993" y="17471"/>
                </a:lnTo>
                <a:lnTo>
                  <a:pt x="8028" y="17169"/>
                </a:lnTo>
                <a:lnTo>
                  <a:pt x="8135" y="16920"/>
                </a:lnTo>
                <a:lnTo>
                  <a:pt x="8277" y="16671"/>
                </a:lnTo>
                <a:lnTo>
                  <a:pt x="8366" y="16540"/>
                </a:lnTo>
                <a:lnTo>
                  <a:pt x="8473" y="16409"/>
                </a:lnTo>
                <a:lnTo>
                  <a:pt x="8615" y="16317"/>
                </a:lnTo>
                <a:lnTo>
                  <a:pt x="8739" y="16213"/>
                </a:lnTo>
                <a:lnTo>
                  <a:pt x="8881" y="16134"/>
                </a:lnTo>
                <a:lnTo>
                  <a:pt x="9059" y="16055"/>
                </a:lnTo>
                <a:lnTo>
                  <a:pt x="9254" y="15990"/>
                </a:lnTo>
                <a:lnTo>
                  <a:pt x="9432" y="15911"/>
                </a:lnTo>
                <a:lnTo>
                  <a:pt x="9663" y="15885"/>
                </a:lnTo>
                <a:lnTo>
                  <a:pt x="9876" y="15833"/>
                </a:lnTo>
                <a:lnTo>
                  <a:pt x="10142" y="15806"/>
                </a:lnTo>
                <a:lnTo>
                  <a:pt x="10391" y="15806"/>
                </a:lnTo>
                <a:lnTo>
                  <a:pt x="10728" y="15806"/>
                </a:lnTo>
                <a:lnTo>
                  <a:pt x="10995" y="15806"/>
                </a:lnTo>
                <a:lnTo>
                  <a:pt x="11279" y="15833"/>
                </a:lnTo>
                <a:lnTo>
                  <a:pt x="11546" y="15885"/>
                </a:lnTo>
                <a:lnTo>
                  <a:pt x="11776" y="15937"/>
                </a:lnTo>
                <a:lnTo>
                  <a:pt x="12025" y="15990"/>
                </a:lnTo>
                <a:lnTo>
                  <a:pt x="12221" y="16055"/>
                </a:lnTo>
                <a:lnTo>
                  <a:pt x="12434" y="16134"/>
                </a:lnTo>
                <a:lnTo>
                  <a:pt x="12611" y="16213"/>
                </a:lnTo>
                <a:lnTo>
                  <a:pt x="12771" y="16317"/>
                </a:lnTo>
                <a:lnTo>
                  <a:pt x="12913" y="16409"/>
                </a:lnTo>
                <a:lnTo>
                  <a:pt x="13038" y="16514"/>
                </a:lnTo>
                <a:lnTo>
                  <a:pt x="13251" y="16737"/>
                </a:lnTo>
                <a:lnTo>
                  <a:pt x="13428" y="16986"/>
                </a:lnTo>
                <a:lnTo>
                  <a:pt x="13517" y="17248"/>
                </a:lnTo>
                <a:lnTo>
                  <a:pt x="13588" y="17523"/>
                </a:lnTo>
                <a:lnTo>
                  <a:pt x="13588" y="17799"/>
                </a:lnTo>
                <a:lnTo>
                  <a:pt x="13517" y="18074"/>
                </a:lnTo>
                <a:lnTo>
                  <a:pt x="13428" y="18323"/>
                </a:lnTo>
                <a:lnTo>
                  <a:pt x="13286" y="18572"/>
                </a:lnTo>
                <a:lnTo>
                  <a:pt x="13109" y="18808"/>
                </a:lnTo>
                <a:lnTo>
                  <a:pt x="12878" y="19031"/>
                </a:lnTo>
                <a:lnTo>
                  <a:pt x="12434" y="19411"/>
                </a:lnTo>
                <a:lnTo>
                  <a:pt x="12132" y="19738"/>
                </a:lnTo>
                <a:lnTo>
                  <a:pt x="12025" y="19856"/>
                </a:lnTo>
                <a:lnTo>
                  <a:pt x="11919" y="20014"/>
                </a:lnTo>
                <a:lnTo>
                  <a:pt x="11883" y="20132"/>
                </a:lnTo>
                <a:lnTo>
                  <a:pt x="11883" y="20263"/>
                </a:lnTo>
                <a:lnTo>
                  <a:pt x="11883" y="20394"/>
                </a:lnTo>
                <a:lnTo>
                  <a:pt x="11954" y="20485"/>
                </a:lnTo>
                <a:lnTo>
                  <a:pt x="12061" y="20590"/>
                </a:lnTo>
                <a:lnTo>
                  <a:pt x="12185" y="20695"/>
                </a:lnTo>
                <a:lnTo>
                  <a:pt x="12327" y="20787"/>
                </a:lnTo>
                <a:lnTo>
                  <a:pt x="12540" y="20892"/>
                </a:lnTo>
                <a:lnTo>
                  <a:pt x="12771" y="20997"/>
                </a:lnTo>
                <a:lnTo>
                  <a:pt x="13073" y="21088"/>
                </a:lnTo>
                <a:lnTo>
                  <a:pt x="13428" y="21193"/>
                </a:lnTo>
                <a:lnTo>
                  <a:pt x="13873" y="21298"/>
                </a:lnTo>
                <a:lnTo>
                  <a:pt x="14317" y="21390"/>
                </a:lnTo>
                <a:lnTo>
                  <a:pt x="14778" y="21468"/>
                </a:lnTo>
                <a:lnTo>
                  <a:pt x="15294" y="21547"/>
                </a:lnTo>
                <a:lnTo>
                  <a:pt x="15809" y="21600"/>
                </a:lnTo>
                <a:lnTo>
                  <a:pt x="16359" y="21652"/>
                </a:lnTo>
                <a:lnTo>
                  <a:pt x="16875" y="21678"/>
                </a:lnTo>
                <a:lnTo>
                  <a:pt x="17407" y="21678"/>
                </a:lnTo>
                <a:lnTo>
                  <a:pt x="17958" y="21678"/>
                </a:lnTo>
                <a:lnTo>
                  <a:pt x="18473" y="21652"/>
                </a:lnTo>
                <a:lnTo>
                  <a:pt x="18953" y="21573"/>
                </a:lnTo>
                <a:lnTo>
                  <a:pt x="19397" y="21495"/>
                </a:lnTo>
                <a:lnTo>
                  <a:pt x="19841" y="21390"/>
                </a:lnTo>
                <a:lnTo>
                  <a:pt x="20214" y="21272"/>
                </a:lnTo>
                <a:lnTo>
                  <a:pt x="20551" y="21088"/>
                </a:lnTo>
                <a:lnTo>
                  <a:pt x="20480" y="20787"/>
                </a:lnTo>
                <a:lnTo>
                  <a:pt x="20409" y="20485"/>
                </a:lnTo>
                <a:lnTo>
                  <a:pt x="20356" y="20158"/>
                </a:lnTo>
                <a:lnTo>
                  <a:pt x="20356" y="19804"/>
                </a:lnTo>
                <a:lnTo>
                  <a:pt x="20321" y="19083"/>
                </a:lnTo>
                <a:lnTo>
                  <a:pt x="20356" y="18349"/>
                </a:lnTo>
                <a:lnTo>
                  <a:pt x="20409" y="17641"/>
                </a:lnTo>
                <a:lnTo>
                  <a:pt x="20480" y="17012"/>
                </a:lnTo>
                <a:lnTo>
                  <a:pt x="20551" y="16488"/>
                </a:lnTo>
                <a:lnTo>
                  <a:pt x="20551" y="16055"/>
                </a:lnTo>
                <a:lnTo>
                  <a:pt x="20551" y="15911"/>
                </a:lnTo>
                <a:lnTo>
                  <a:pt x="20445" y="15754"/>
                </a:lnTo>
                <a:lnTo>
                  <a:pt x="20356" y="15610"/>
                </a:lnTo>
                <a:lnTo>
                  <a:pt x="20178" y="15452"/>
                </a:lnTo>
                <a:lnTo>
                  <a:pt x="20001" y="15334"/>
                </a:lnTo>
                <a:lnTo>
                  <a:pt x="19770" y="15230"/>
                </a:lnTo>
                <a:lnTo>
                  <a:pt x="19521" y="15125"/>
                </a:lnTo>
                <a:lnTo>
                  <a:pt x="19290" y="15059"/>
                </a:lnTo>
                <a:lnTo>
                  <a:pt x="19024" y="15007"/>
                </a:lnTo>
                <a:lnTo>
                  <a:pt x="18740" y="14954"/>
                </a:lnTo>
                <a:lnTo>
                  <a:pt x="18509" y="14954"/>
                </a:lnTo>
                <a:lnTo>
                  <a:pt x="18225" y="14954"/>
                </a:lnTo>
                <a:lnTo>
                  <a:pt x="17994" y="15007"/>
                </a:lnTo>
                <a:lnTo>
                  <a:pt x="17763" y="15085"/>
                </a:lnTo>
                <a:lnTo>
                  <a:pt x="17550" y="15177"/>
                </a:lnTo>
                <a:lnTo>
                  <a:pt x="17372" y="15308"/>
                </a:lnTo>
                <a:lnTo>
                  <a:pt x="17176" y="15426"/>
                </a:lnTo>
                <a:lnTo>
                  <a:pt x="16928" y="15557"/>
                </a:lnTo>
                <a:lnTo>
                  <a:pt x="16661" y="15636"/>
                </a:lnTo>
                <a:lnTo>
                  <a:pt x="16359" y="15688"/>
                </a:lnTo>
                <a:lnTo>
                  <a:pt x="16022" y="15715"/>
                </a:lnTo>
                <a:lnTo>
                  <a:pt x="15667" y="15688"/>
                </a:lnTo>
                <a:lnTo>
                  <a:pt x="15294" y="15662"/>
                </a:lnTo>
                <a:lnTo>
                  <a:pt x="14956" y="15583"/>
                </a:lnTo>
                <a:lnTo>
                  <a:pt x="14619" y="15479"/>
                </a:lnTo>
                <a:lnTo>
                  <a:pt x="14281" y="15334"/>
                </a:lnTo>
                <a:lnTo>
                  <a:pt x="13961" y="15177"/>
                </a:lnTo>
                <a:lnTo>
                  <a:pt x="13695" y="14981"/>
                </a:lnTo>
                <a:lnTo>
                  <a:pt x="13588" y="14850"/>
                </a:lnTo>
                <a:lnTo>
                  <a:pt x="13482" y="14732"/>
                </a:lnTo>
                <a:lnTo>
                  <a:pt x="13393" y="14600"/>
                </a:lnTo>
                <a:lnTo>
                  <a:pt x="13322" y="14456"/>
                </a:lnTo>
                <a:lnTo>
                  <a:pt x="13251" y="14299"/>
                </a:lnTo>
                <a:lnTo>
                  <a:pt x="13215" y="14155"/>
                </a:lnTo>
                <a:lnTo>
                  <a:pt x="13180" y="13971"/>
                </a:lnTo>
                <a:lnTo>
                  <a:pt x="13180" y="13801"/>
                </a:lnTo>
                <a:lnTo>
                  <a:pt x="13180" y="13591"/>
                </a:lnTo>
                <a:lnTo>
                  <a:pt x="13215" y="13395"/>
                </a:lnTo>
                <a:lnTo>
                  <a:pt x="13251" y="13198"/>
                </a:lnTo>
                <a:lnTo>
                  <a:pt x="13322" y="13015"/>
                </a:lnTo>
                <a:lnTo>
                  <a:pt x="13393" y="12870"/>
                </a:lnTo>
                <a:lnTo>
                  <a:pt x="13482" y="12713"/>
                </a:lnTo>
                <a:lnTo>
                  <a:pt x="13588" y="12569"/>
                </a:lnTo>
                <a:lnTo>
                  <a:pt x="13730" y="12438"/>
                </a:lnTo>
                <a:lnTo>
                  <a:pt x="13997" y="12215"/>
                </a:lnTo>
                <a:lnTo>
                  <a:pt x="14334" y="12005"/>
                </a:lnTo>
                <a:lnTo>
                  <a:pt x="14690" y="11861"/>
                </a:lnTo>
                <a:lnTo>
                  <a:pt x="15063" y="11756"/>
                </a:lnTo>
                <a:lnTo>
                  <a:pt x="15436" y="11678"/>
                </a:lnTo>
                <a:lnTo>
                  <a:pt x="15809" y="11638"/>
                </a:lnTo>
                <a:lnTo>
                  <a:pt x="16182" y="11638"/>
                </a:lnTo>
                <a:lnTo>
                  <a:pt x="16555" y="11678"/>
                </a:lnTo>
                <a:lnTo>
                  <a:pt x="16910" y="11730"/>
                </a:lnTo>
                <a:lnTo>
                  <a:pt x="17248" y="11835"/>
                </a:lnTo>
                <a:lnTo>
                  <a:pt x="17514" y="11966"/>
                </a:lnTo>
                <a:lnTo>
                  <a:pt x="17763" y="12110"/>
                </a:lnTo>
                <a:lnTo>
                  <a:pt x="17887" y="12215"/>
                </a:lnTo>
                <a:lnTo>
                  <a:pt x="18065" y="12307"/>
                </a:lnTo>
                <a:lnTo>
                  <a:pt x="18260" y="12412"/>
                </a:lnTo>
                <a:lnTo>
                  <a:pt x="18438" y="12464"/>
                </a:lnTo>
                <a:lnTo>
                  <a:pt x="18669" y="12543"/>
                </a:lnTo>
                <a:lnTo>
                  <a:pt x="18882" y="12569"/>
                </a:lnTo>
                <a:lnTo>
                  <a:pt x="19113" y="12595"/>
                </a:lnTo>
                <a:lnTo>
                  <a:pt x="19361" y="12608"/>
                </a:lnTo>
                <a:lnTo>
                  <a:pt x="19592" y="12608"/>
                </a:lnTo>
                <a:lnTo>
                  <a:pt x="19841" y="12595"/>
                </a:lnTo>
                <a:lnTo>
                  <a:pt x="20072" y="12543"/>
                </a:lnTo>
                <a:lnTo>
                  <a:pt x="20321" y="12490"/>
                </a:lnTo>
                <a:lnTo>
                  <a:pt x="20551" y="12438"/>
                </a:lnTo>
                <a:lnTo>
                  <a:pt x="20800" y="12333"/>
                </a:lnTo>
                <a:lnTo>
                  <a:pt x="20996" y="12241"/>
                </a:lnTo>
                <a:lnTo>
                  <a:pt x="21244" y="12110"/>
                </a:lnTo>
                <a:lnTo>
                  <a:pt x="21298" y="12032"/>
                </a:lnTo>
                <a:lnTo>
                  <a:pt x="21404" y="11966"/>
                </a:lnTo>
                <a:lnTo>
                  <a:pt x="21475" y="11861"/>
                </a:lnTo>
                <a:lnTo>
                  <a:pt x="21511" y="11730"/>
                </a:lnTo>
                <a:lnTo>
                  <a:pt x="21617" y="11481"/>
                </a:lnTo>
                <a:lnTo>
                  <a:pt x="21653" y="11180"/>
                </a:lnTo>
                <a:lnTo>
                  <a:pt x="21653" y="10826"/>
                </a:lnTo>
                <a:lnTo>
                  <a:pt x="21653" y="10472"/>
                </a:lnTo>
                <a:lnTo>
                  <a:pt x="21582" y="10092"/>
                </a:lnTo>
                <a:lnTo>
                  <a:pt x="21511" y="9725"/>
                </a:lnTo>
                <a:lnTo>
                  <a:pt x="21298" y="8912"/>
                </a:lnTo>
                <a:lnTo>
                  <a:pt x="21067" y="8191"/>
                </a:lnTo>
                <a:lnTo>
                  <a:pt x="20800" y="7536"/>
                </a:lnTo>
                <a:lnTo>
                  <a:pt x="20551" y="7025"/>
                </a:lnTo>
                <a:lnTo>
                  <a:pt x="20001" y="7103"/>
                </a:lnTo>
                <a:lnTo>
                  <a:pt x="19432" y="7156"/>
                </a:lnTo>
                <a:lnTo>
                  <a:pt x="18846" y="7208"/>
                </a:lnTo>
                <a:lnTo>
                  <a:pt x="18225" y="7208"/>
                </a:lnTo>
                <a:lnTo>
                  <a:pt x="17656" y="7208"/>
                </a:lnTo>
                <a:lnTo>
                  <a:pt x="17070" y="7182"/>
                </a:lnTo>
                <a:lnTo>
                  <a:pt x="16484" y="7156"/>
                </a:lnTo>
                <a:lnTo>
                  <a:pt x="15986" y="7103"/>
                </a:lnTo>
                <a:lnTo>
                  <a:pt x="14992" y="6999"/>
                </a:lnTo>
                <a:lnTo>
                  <a:pt x="14210" y="6907"/>
                </a:lnTo>
                <a:lnTo>
                  <a:pt x="13695" y="6828"/>
                </a:lnTo>
                <a:lnTo>
                  <a:pt x="13517" y="6802"/>
                </a:lnTo>
                <a:lnTo>
                  <a:pt x="13073" y="6645"/>
                </a:lnTo>
                <a:lnTo>
                  <a:pt x="12700" y="6474"/>
                </a:lnTo>
                <a:lnTo>
                  <a:pt x="12363" y="6304"/>
                </a:lnTo>
                <a:lnTo>
                  <a:pt x="12132" y="6094"/>
                </a:lnTo>
                <a:lnTo>
                  <a:pt x="11919" y="5871"/>
                </a:lnTo>
                <a:lnTo>
                  <a:pt x="11776" y="5649"/>
                </a:lnTo>
                <a:lnTo>
                  <a:pt x="11688" y="5413"/>
                </a:lnTo>
                <a:lnTo>
                  <a:pt x="11617" y="5190"/>
                </a:lnTo>
                <a:lnTo>
                  <a:pt x="11617" y="4941"/>
                </a:lnTo>
                <a:lnTo>
                  <a:pt x="11652" y="4718"/>
                </a:lnTo>
                <a:lnTo>
                  <a:pt x="11723" y="4482"/>
                </a:lnTo>
                <a:lnTo>
                  <a:pt x="11812" y="4285"/>
                </a:lnTo>
                <a:lnTo>
                  <a:pt x="11919" y="4089"/>
                </a:lnTo>
                <a:lnTo>
                  <a:pt x="12096" y="3905"/>
                </a:lnTo>
                <a:lnTo>
                  <a:pt x="12292" y="3735"/>
                </a:lnTo>
                <a:lnTo>
                  <a:pt x="12505" y="3604"/>
                </a:lnTo>
                <a:lnTo>
                  <a:pt x="12700" y="3460"/>
                </a:lnTo>
                <a:lnTo>
                  <a:pt x="12878" y="3250"/>
                </a:lnTo>
                <a:lnTo>
                  <a:pt x="13038" y="3027"/>
                </a:lnTo>
                <a:lnTo>
                  <a:pt x="13180" y="2752"/>
                </a:lnTo>
                <a:lnTo>
                  <a:pt x="13286" y="2477"/>
                </a:lnTo>
                <a:lnTo>
                  <a:pt x="13322" y="2175"/>
                </a:lnTo>
                <a:lnTo>
                  <a:pt x="13357" y="1874"/>
                </a:lnTo>
                <a:lnTo>
                  <a:pt x="13286" y="1572"/>
                </a:lnTo>
                <a:lnTo>
                  <a:pt x="13180" y="1271"/>
                </a:lnTo>
                <a:lnTo>
                  <a:pt x="13038" y="983"/>
                </a:lnTo>
                <a:lnTo>
                  <a:pt x="12949" y="865"/>
                </a:lnTo>
                <a:lnTo>
                  <a:pt x="12807" y="733"/>
                </a:lnTo>
                <a:lnTo>
                  <a:pt x="12665" y="616"/>
                </a:lnTo>
                <a:lnTo>
                  <a:pt x="12505" y="511"/>
                </a:lnTo>
                <a:lnTo>
                  <a:pt x="12327" y="406"/>
                </a:lnTo>
                <a:lnTo>
                  <a:pt x="12132" y="314"/>
                </a:lnTo>
                <a:lnTo>
                  <a:pt x="11883" y="235"/>
                </a:lnTo>
                <a:lnTo>
                  <a:pt x="11652" y="183"/>
                </a:lnTo>
                <a:lnTo>
                  <a:pt x="11368" y="104"/>
                </a:lnTo>
                <a:lnTo>
                  <a:pt x="11101" y="78"/>
                </a:lnTo>
                <a:lnTo>
                  <a:pt x="10800" y="52"/>
                </a:lnTo>
                <a:lnTo>
                  <a:pt x="10444" y="52"/>
                </a:lnTo>
                <a:lnTo>
                  <a:pt x="10142" y="52"/>
                </a:lnTo>
                <a:lnTo>
                  <a:pt x="9840" y="78"/>
                </a:lnTo>
                <a:lnTo>
                  <a:pt x="9574" y="104"/>
                </a:lnTo>
                <a:lnTo>
                  <a:pt x="9325" y="157"/>
                </a:lnTo>
                <a:lnTo>
                  <a:pt x="9094" y="209"/>
                </a:lnTo>
                <a:lnTo>
                  <a:pt x="8846" y="262"/>
                </a:lnTo>
                <a:lnTo>
                  <a:pt x="8650" y="340"/>
                </a:lnTo>
                <a:lnTo>
                  <a:pt x="8437" y="432"/>
                </a:lnTo>
                <a:lnTo>
                  <a:pt x="8277" y="511"/>
                </a:lnTo>
                <a:lnTo>
                  <a:pt x="8100" y="616"/>
                </a:lnTo>
                <a:lnTo>
                  <a:pt x="7957" y="707"/>
                </a:lnTo>
                <a:lnTo>
                  <a:pt x="7833" y="838"/>
                </a:lnTo>
                <a:lnTo>
                  <a:pt x="7620" y="1061"/>
                </a:lnTo>
                <a:lnTo>
                  <a:pt x="7442" y="1336"/>
                </a:lnTo>
                <a:lnTo>
                  <a:pt x="7353" y="1599"/>
                </a:lnTo>
                <a:lnTo>
                  <a:pt x="7318" y="1900"/>
                </a:lnTo>
                <a:lnTo>
                  <a:pt x="7318" y="2175"/>
                </a:lnTo>
                <a:lnTo>
                  <a:pt x="7353" y="2450"/>
                </a:lnTo>
                <a:lnTo>
                  <a:pt x="7442" y="2726"/>
                </a:lnTo>
                <a:lnTo>
                  <a:pt x="7620" y="2975"/>
                </a:lnTo>
                <a:lnTo>
                  <a:pt x="7833" y="3198"/>
                </a:lnTo>
                <a:lnTo>
                  <a:pt x="8064" y="3433"/>
                </a:lnTo>
                <a:lnTo>
                  <a:pt x="8295" y="3630"/>
                </a:lnTo>
                <a:lnTo>
                  <a:pt x="8508" y="3853"/>
                </a:lnTo>
                <a:lnTo>
                  <a:pt x="8686" y="4089"/>
                </a:lnTo>
                <a:lnTo>
                  <a:pt x="8775" y="4312"/>
                </a:lnTo>
                <a:lnTo>
                  <a:pt x="8846" y="4561"/>
                </a:lnTo>
                <a:lnTo>
                  <a:pt x="8846" y="4810"/>
                </a:lnTo>
                <a:lnTo>
                  <a:pt x="8810" y="5059"/>
                </a:lnTo>
                <a:lnTo>
                  <a:pt x="8721" y="5295"/>
                </a:lnTo>
                <a:lnTo>
                  <a:pt x="8579" y="5544"/>
                </a:lnTo>
                <a:lnTo>
                  <a:pt x="8366" y="5766"/>
                </a:lnTo>
                <a:lnTo>
                  <a:pt x="8135" y="5976"/>
                </a:lnTo>
                <a:lnTo>
                  <a:pt x="7833" y="6199"/>
                </a:lnTo>
                <a:lnTo>
                  <a:pt x="7478" y="6369"/>
                </a:lnTo>
                <a:lnTo>
                  <a:pt x="7069" y="6527"/>
                </a:lnTo>
                <a:lnTo>
                  <a:pt x="6590" y="6671"/>
                </a:lnTo>
                <a:lnTo>
                  <a:pt x="6092" y="6802"/>
                </a:lnTo>
                <a:lnTo>
                  <a:pt x="5684" y="6802"/>
                </a:lnTo>
                <a:lnTo>
                  <a:pt x="5133" y="6802"/>
                </a:lnTo>
                <a:lnTo>
                  <a:pt x="4547" y="6802"/>
                </a:lnTo>
                <a:lnTo>
                  <a:pt x="3872" y="6802"/>
                </a:lnTo>
                <a:lnTo>
                  <a:pt x="3144" y="6802"/>
                </a:lnTo>
                <a:lnTo>
                  <a:pt x="2362" y="6802"/>
                </a:lnTo>
                <a:lnTo>
                  <a:pt x="1545" y="6802"/>
                </a:lnTo>
                <a:lnTo>
                  <a:pt x="692" y="6802"/>
                </a:lnTo>
                <a:lnTo>
                  <a:pt x="586" y="7234"/>
                </a:lnTo>
                <a:lnTo>
                  <a:pt x="461" y="7837"/>
                </a:lnTo>
                <a:lnTo>
                  <a:pt x="355" y="8493"/>
                </a:lnTo>
                <a:lnTo>
                  <a:pt x="248" y="9187"/>
                </a:lnTo>
                <a:lnTo>
                  <a:pt x="142" y="9869"/>
                </a:lnTo>
                <a:lnTo>
                  <a:pt x="106" y="10498"/>
                </a:lnTo>
                <a:lnTo>
                  <a:pt x="106" y="10983"/>
                </a:lnTo>
                <a:lnTo>
                  <a:pt x="106" y="11311"/>
                </a:lnTo>
                <a:lnTo>
                  <a:pt x="213" y="11481"/>
                </a:lnTo>
                <a:lnTo>
                  <a:pt x="319" y="11651"/>
                </a:lnTo>
                <a:lnTo>
                  <a:pt x="497" y="11783"/>
                </a:lnTo>
                <a:lnTo>
                  <a:pt x="692" y="11914"/>
                </a:lnTo>
                <a:lnTo>
                  <a:pt x="941" y="12032"/>
                </a:lnTo>
                <a:lnTo>
                  <a:pt x="1207" y="12110"/>
                </a:lnTo>
                <a:lnTo>
                  <a:pt x="1509" y="12189"/>
                </a:lnTo>
                <a:lnTo>
                  <a:pt x="1794" y="12241"/>
                </a:lnTo>
                <a:lnTo>
                  <a:pt x="2131" y="12267"/>
                </a:lnTo>
                <a:lnTo>
                  <a:pt x="2433" y="12281"/>
                </a:lnTo>
                <a:lnTo>
                  <a:pt x="2735" y="12267"/>
                </a:lnTo>
                <a:lnTo>
                  <a:pt x="3055" y="12241"/>
                </a:lnTo>
                <a:lnTo>
                  <a:pt x="3357" y="12189"/>
                </a:lnTo>
                <a:lnTo>
                  <a:pt x="3623" y="12084"/>
                </a:lnTo>
                <a:lnTo>
                  <a:pt x="3872" y="11979"/>
                </a:lnTo>
                <a:lnTo>
                  <a:pt x="4103" y="11861"/>
                </a:lnTo>
                <a:lnTo>
                  <a:pt x="4316" y="11704"/>
                </a:lnTo>
                <a:lnTo>
                  <a:pt x="4582" y="11612"/>
                </a:lnTo>
                <a:lnTo>
                  <a:pt x="4849" y="11533"/>
                </a:lnTo>
                <a:lnTo>
                  <a:pt x="5169" y="11507"/>
                </a:lnTo>
                <a:lnTo>
                  <a:pt x="5506" y="11481"/>
                </a:lnTo>
                <a:lnTo>
                  <a:pt x="5808" y="11507"/>
                </a:lnTo>
                <a:lnTo>
                  <a:pt x="6146" y="11560"/>
                </a:lnTo>
                <a:lnTo>
                  <a:pt x="6501" y="11651"/>
                </a:lnTo>
                <a:lnTo>
                  <a:pt x="6803" y="11783"/>
                </a:lnTo>
                <a:lnTo>
                  <a:pt x="7105" y="11940"/>
                </a:lnTo>
                <a:lnTo>
                  <a:pt x="7353" y="12110"/>
                </a:lnTo>
                <a:lnTo>
                  <a:pt x="7584" y="12333"/>
                </a:lnTo>
                <a:lnTo>
                  <a:pt x="7798" y="12595"/>
                </a:lnTo>
                <a:lnTo>
                  <a:pt x="7922" y="12870"/>
                </a:lnTo>
                <a:lnTo>
                  <a:pt x="8028" y="13198"/>
                </a:lnTo>
                <a:lnTo>
                  <a:pt x="8064" y="13526"/>
                </a:lnTo>
                <a:lnTo>
                  <a:pt x="8028" y="13775"/>
                </a:lnTo>
                <a:lnTo>
                  <a:pt x="7922" y="13998"/>
                </a:lnTo>
                <a:lnTo>
                  <a:pt x="7798" y="14220"/>
                </a:lnTo>
                <a:lnTo>
                  <a:pt x="7584" y="14404"/>
                </a:lnTo>
                <a:lnTo>
                  <a:pt x="7353" y="14574"/>
                </a:lnTo>
                <a:lnTo>
                  <a:pt x="7105" y="14732"/>
                </a:lnTo>
                <a:lnTo>
                  <a:pt x="6803" y="14850"/>
                </a:lnTo>
                <a:lnTo>
                  <a:pt x="6501" y="14954"/>
                </a:lnTo>
                <a:lnTo>
                  <a:pt x="6146" y="15033"/>
                </a:lnTo>
                <a:lnTo>
                  <a:pt x="5808" y="15085"/>
                </a:lnTo>
                <a:lnTo>
                  <a:pt x="5506" y="15085"/>
                </a:lnTo>
                <a:lnTo>
                  <a:pt x="5169" y="15059"/>
                </a:lnTo>
                <a:lnTo>
                  <a:pt x="4849" y="15007"/>
                </a:lnTo>
                <a:lnTo>
                  <a:pt x="4582" y="14902"/>
                </a:lnTo>
                <a:lnTo>
                  <a:pt x="4316" y="14784"/>
                </a:lnTo>
                <a:lnTo>
                  <a:pt x="4103" y="14600"/>
                </a:lnTo>
                <a:lnTo>
                  <a:pt x="3907" y="14430"/>
                </a:lnTo>
                <a:lnTo>
                  <a:pt x="3659" y="14299"/>
                </a:lnTo>
                <a:lnTo>
                  <a:pt x="3428" y="14194"/>
                </a:lnTo>
                <a:lnTo>
                  <a:pt x="3179" y="14129"/>
                </a:lnTo>
                <a:lnTo>
                  <a:pt x="2913" y="14102"/>
                </a:lnTo>
                <a:lnTo>
                  <a:pt x="2646" y="14102"/>
                </a:lnTo>
                <a:lnTo>
                  <a:pt x="2362" y="14129"/>
                </a:lnTo>
                <a:lnTo>
                  <a:pt x="2096" y="14168"/>
                </a:lnTo>
                <a:lnTo>
                  <a:pt x="1811" y="14273"/>
                </a:lnTo>
                <a:lnTo>
                  <a:pt x="1545" y="14378"/>
                </a:lnTo>
                <a:lnTo>
                  <a:pt x="1314" y="14496"/>
                </a:lnTo>
                <a:lnTo>
                  <a:pt x="1065" y="14653"/>
                </a:lnTo>
                <a:lnTo>
                  <a:pt x="870" y="14797"/>
                </a:lnTo>
                <a:lnTo>
                  <a:pt x="657" y="14981"/>
                </a:lnTo>
                <a:lnTo>
                  <a:pt x="497" y="15177"/>
                </a:lnTo>
                <a:lnTo>
                  <a:pt x="390" y="15413"/>
                </a:lnTo>
                <a:lnTo>
                  <a:pt x="284" y="15636"/>
                </a:lnTo>
                <a:lnTo>
                  <a:pt x="248" y="15911"/>
                </a:lnTo>
                <a:lnTo>
                  <a:pt x="284" y="16239"/>
                </a:lnTo>
                <a:lnTo>
                  <a:pt x="319" y="16566"/>
                </a:lnTo>
                <a:lnTo>
                  <a:pt x="497" y="17340"/>
                </a:lnTo>
                <a:lnTo>
                  <a:pt x="692" y="18152"/>
                </a:lnTo>
                <a:lnTo>
                  <a:pt x="799" y="18559"/>
                </a:lnTo>
                <a:lnTo>
                  <a:pt x="905" y="18978"/>
                </a:lnTo>
                <a:lnTo>
                  <a:pt x="959" y="19384"/>
                </a:lnTo>
                <a:lnTo>
                  <a:pt x="994" y="19791"/>
                </a:lnTo>
                <a:lnTo>
                  <a:pt x="994" y="20132"/>
                </a:lnTo>
                <a:lnTo>
                  <a:pt x="959" y="20485"/>
                </a:lnTo>
                <a:lnTo>
                  <a:pt x="941" y="20669"/>
                </a:lnTo>
                <a:lnTo>
                  <a:pt x="870" y="20813"/>
                </a:lnTo>
                <a:lnTo>
                  <a:pt x="799" y="20970"/>
                </a:lnTo>
                <a:lnTo>
                  <a:pt x="692" y="21088"/>
                </a:lnTo>
                <a:lnTo>
                  <a:pt x="1474" y="20997"/>
                </a:lnTo>
                <a:lnTo>
                  <a:pt x="2291" y="20866"/>
                </a:lnTo>
                <a:lnTo>
                  <a:pt x="3108" y="20787"/>
                </a:lnTo>
                <a:lnTo>
                  <a:pt x="3907" y="20721"/>
                </a:lnTo>
                <a:lnTo>
                  <a:pt x="4653" y="20695"/>
                </a:lnTo>
                <a:lnTo>
                  <a:pt x="5364" y="20695"/>
                </a:lnTo>
                <a:lnTo>
                  <a:pt x="5701" y="20721"/>
                </a:lnTo>
                <a:lnTo>
                  <a:pt x="6057" y="20761"/>
                </a:lnTo>
                <a:lnTo>
                  <a:pt x="6323" y="20813"/>
                </a:lnTo>
                <a:lnTo>
                  <a:pt x="6625" y="20892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000" b="1" dirty="0" smtClean="0"/>
              <a:t>проведение расчетов на прочность и устойчивость здания</a:t>
            </a:r>
            <a:endParaRPr lang="ru-RU" sz="20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00811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Процесс проектирование включает в себя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" grpId="0" animBg="1"/>
      <p:bldP spid="1040" grpId="0" animBg="1"/>
      <p:bldP spid="1038" grpId="0" animBg="1"/>
      <p:bldP spid="1041" grpId="0" animBg="1"/>
      <p:bldP spid="1039" grpId="0" animBg="1"/>
      <p:bldP spid="10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://us.123rf.com/400wm/400/400/dariusl/dariusl1110/dariusl111000044/10844044-3d--------n-------n----n-n-nf-----n-n-n---noe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170" t="3950" r="27650"/>
          <a:stretch/>
        </p:blipFill>
        <p:spPr bwMode="auto">
          <a:xfrm>
            <a:off x="1112113" y="1358671"/>
            <a:ext cx="1832154" cy="4379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395536" y="44624"/>
            <a:ext cx="8496944" cy="100811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Состав </a:t>
            </a:r>
            <a:r>
              <a:rPr lang="ru-RU" sz="3200" b="1" dirty="0" err="1" smtClean="0"/>
              <a:t>предпроектных</a:t>
            </a:r>
            <a:r>
              <a:rPr lang="ru-RU" sz="3200" b="1" dirty="0" smtClean="0"/>
              <a:t> работ</a:t>
            </a:r>
            <a:endParaRPr lang="ru-RU" sz="3200" b="1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91344" y="5712116"/>
            <a:ext cx="2952328" cy="100811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заказчик </a:t>
            </a:r>
            <a:endParaRPr lang="ru-RU" sz="3200" b="1" dirty="0"/>
          </a:p>
        </p:txBody>
      </p:sp>
      <p:sp>
        <p:nvSpPr>
          <p:cNvPr id="39" name="Овальная выноска 38"/>
          <p:cNvSpPr/>
          <p:nvPr/>
        </p:nvSpPr>
        <p:spPr>
          <a:xfrm>
            <a:off x="3143672" y="1340768"/>
            <a:ext cx="3456384" cy="1872208"/>
          </a:xfrm>
          <a:prstGeom prst="wedgeEllipseCallout">
            <a:avLst>
              <a:gd name="adj1" fmla="val -73198"/>
              <a:gd name="adj2" fmla="val -3069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принятие решения о строительстве</a:t>
            </a:r>
            <a:endParaRPr lang="ru-RU" sz="2800" b="1" dirty="0"/>
          </a:p>
        </p:txBody>
      </p:sp>
      <p:sp>
        <p:nvSpPr>
          <p:cNvPr id="40" name="Овальная выноска 39"/>
          <p:cNvSpPr/>
          <p:nvPr/>
        </p:nvSpPr>
        <p:spPr>
          <a:xfrm>
            <a:off x="3347864" y="3356992"/>
            <a:ext cx="4464496" cy="2664296"/>
          </a:xfrm>
          <a:prstGeom prst="wedgeEllipseCallout">
            <a:avLst>
              <a:gd name="adj1" fmla="val -63323"/>
              <a:gd name="adj2" fmla="val -46626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необходимо выяснить потребность в гостиничных местах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116632"/>
            <a:ext cx="8496944" cy="136815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ВАЖНО при определении потребности в гостиничных местах учитывать:</a:t>
            </a:r>
            <a:endParaRPr lang="ru-RU" sz="3200" b="1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235878065"/>
              </p:ext>
            </p:extLst>
          </p:nvPr>
        </p:nvGraphicFramePr>
        <p:xfrm>
          <a:off x="0" y="908720"/>
          <a:ext cx="9144000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943264D-04A3-48AC-8890-64607202B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graphicEl>
                                              <a:dgm id="{5943264D-04A3-48AC-8890-64607202BF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C46326A-C5FB-4B30-A89C-7CBC8ED72E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graphicEl>
                                              <a:dgm id="{EC46326A-C5FB-4B30-A89C-7CBC8ED72E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261A558-B15D-42FA-AEC6-24256ABB96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graphicEl>
                                              <a:dgm id="{F261A558-B15D-42FA-AEC6-24256ABB96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Нормативы проектирования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Нормативы проектирования</Template>
  <TotalTime>0</TotalTime>
  <Words>588</Words>
  <Application>Microsoft Office PowerPoint</Application>
  <PresentationFormat>Экран (4:3)</PresentationFormat>
  <Paragraphs>216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Нормативы проектирования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kelena</dc:creator>
  <cp:lastModifiedBy>kelena</cp:lastModifiedBy>
  <cp:revision>1</cp:revision>
  <dcterms:created xsi:type="dcterms:W3CDTF">2015-03-18T08:45:13Z</dcterms:created>
  <dcterms:modified xsi:type="dcterms:W3CDTF">2015-03-18T08:45:41Z</dcterms:modified>
</cp:coreProperties>
</file>