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1" r:id="rId3"/>
    <p:sldId id="266" r:id="rId4"/>
    <p:sldId id="269" r:id="rId5"/>
    <p:sldId id="263" r:id="rId6"/>
    <p:sldId id="264" r:id="rId7"/>
    <p:sldId id="268" r:id="rId8"/>
    <p:sldId id="257" r:id="rId9"/>
    <p:sldId id="261" r:id="rId10"/>
    <p:sldId id="258" r:id="rId11"/>
    <p:sldId id="259" r:id="rId12"/>
    <p:sldId id="260" r:id="rId13"/>
    <p:sldId id="267" r:id="rId14"/>
    <p:sldId id="270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406" autoAdjust="0"/>
    <p:restoredTop sz="94718" autoAdjust="0"/>
  </p:normalViewPr>
  <p:slideViewPr>
    <p:cSldViewPr>
      <p:cViewPr varScale="1">
        <p:scale>
          <a:sx n="110" d="100"/>
          <a:sy n="110" d="100"/>
        </p:scale>
        <p:origin x="-163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6834753-9DA3-4EFD-A554-5D4B493D4CE0}" type="doc">
      <dgm:prSet loTypeId="urn:microsoft.com/office/officeart/2005/8/layout/vList5" loCatId="list" qsTypeId="urn:microsoft.com/office/officeart/2005/8/quickstyle/3d7" qsCatId="3D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BA10868E-BAD3-4CFA-87F3-0B21BCA287E6}">
      <dgm:prSet phldrT="[Текст]"/>
      <dgm:spPr/>
      <dgm:t>
        <a:bodyPr/>
        <a:lstStyle/>
        <a:p>
          <a:r>
            <a:rPr lang="en-US" dirty="0" smtClean="0"/>
            <a:t>- </a:t>
          </a:r>
          <a:r>
            <a:rPr lang="en-US" b="1" dirty="0" smtClean="0">
              <a:solidFill>
                <a:srgbClr val="FF0000"/>
              </a:solidFill>
            </a:rPr>
            <a:t>s</a:t>
          </a:r>
          <a:endParaRPr lang="ru-RU" b="1" dirty="0">
            <a:solidFill>
              <a:srgbClr val="FF0000"/>
            </a:solidFill>
          </a:endParaRPr>
        </a:p>
      </dgm:t>
    </dgm:pt>
    <dgm:pt modelId="{5617DB1E-E26C-4745-97DC-96B659298A7F}" type="parTrans" cxnId="{53798DC2-F597-4C2C-AB84-7D2ACC112F97}">
      <dgm:prSet/>
      <dgm:spPr/>
      <dgm:t>
        <a:bodyPr/>
        <a:lstStyle/>
        <a:p>
          <a:endParaRPr lang="ru-RU"/>
        </a:p>
      </dgm:t>
    </dgm:pt>
    <dgm:pt modelId="{A6206DF3-2795-4B24-8D6D-A08770EAD771}" type="sibTrans" cxnId="{53798DC2-F597-4C2C-AB84-7D2ACC112F97}">
      <dgm:prSet/>
      <dgm:spPr/>
      <dgm:t>
        <a:bodyPr/>
        <a:lstStyle/>
        <a:p>
          <a:endParaRPr lang="ru-RU"/>
        </a:p>
      </dgm:t>
    </dgm:pt>
    <dgm:pt modelId="{F2BC85B5-C23E-42F5-A865-ECEB9125A57B}">
      <dgm:prSet phldrT="[Текст]"/>
      <dgm:spPr/>
      <dgm:t>
        <a:bodyPr/>
        <a:lstStyle/>
        <a:p>
          <a:pPr algn="l"/>
          <a:r>
            <a:rPr lang="ru-RU" b="1" dirty="0" smtClean="0">
              <a:solidFill>
                <a:srgbClr val="00B050"/>
              </a:solidFill>
            </a:rPr>
            <a:t>к</a:t>
          </a:r>
          <a:r>
            <a:rPr lang="en-US" b="1" dirty="0" smtClean="0">
              <a:solidFill>
                <a:srgbClr val="00B050"/>
              </a:solidFill>
            </a:rPr>
            <a:t> </a:t>
          </a:r>
          <a:r>
            <a:rPr lang="ru-RU" b="1" dirty="0" smtClean="0">
              <a:solidFill>
                <a:srgbClr val="00B050"/>
              </a:solidFill>
            </a:rPr>
            <a:t>большинству глаголов</a:t>
          </a:r>
          <a:endParaRPr lang="ru-RU" b="1" dirty="0">
            <a:solidFill>
              <a:srgbClr val="00B050"/>
            </a:solidFill>
          </a:endParaRPr>
        </a:p>
      </dgm:t>
    </dgm:pt>
    <dgm:pt modelId="{F279ED25-B9CD-445F-B09E-8FF49E7FD6A0}" type="parTrans" cxnId="{7E6FB000-B946-4857-920E-5D35FE7F432F}">
      <dgm:prSet/>
      <dgm:spPr/>
      <dgm:t>
        <a:bodyPr/>
        <a:lstStyle/>
        <a:p>
          <a:endParaRPr lang="ru-RU"/>
        </a:p>
      </dgm:t>
    </dgm:pt>
    <dgm:pt modelId="{A59FBC81-DB29-44A7-A71F-5A33D9089249}" type="sibTrans" cxnId="{7E6FB000-B946-4857-920E-5D35FE7F432F}">
      <dgm:prSet/>
      <dgm:spPr/>
      <dgm:t>
        <a:bodyPr/>
        <a:lstStyle/>
        <a:p>
          <a:endParaRPr lang="ru-RU"/>
        </a:p>
      </dgm:t>
    </dgm:pt>
    <dgm:pt modelId="{C70B6352-6E5A-4488-A834-267A7C7DB121}">
      <dgm:prSet phldrT="[Текст]"/>
      <dgm:spPr/>
      <dgm:t>
        <a:bodyPr/>
        <a:lstStyle/>
        <a:p>
          <a:r>
            <a:rPr lang="en-US" dirty="0" smtClean="0"/>
            <a:t>- </a:t>
          </a:r>
          <a:r>
            <a:rPr lang="en-US" b="1" dirty="0" err="1" smtClean="0">
              <a:solidFill>
                <a:srgbClr val="FF0000"/>
              </a:solidFill>
            </a:rPr>
            <a:t>es</a:t>
          </a:r>
          <a:endParaRPr lang="ru-RU" b="1" dirty="0">
            <a:solidFill>
              <a:srgbClr val="FF0000"/>
            </a:solidFill>
          </a:endParaRPr>
        </a:p>
      </dgm:t>
    </dgm:pt>
    <dgm:pt modelId="{85C0762D-8F7F-447E-B5D6-2D9201EE8A92}" type="parTrans" cxnId="{F0652ADA-29FC-473A-A3AF-0DFD6EA2B740}">
      <dgm:prSet/>
      <dgm:spPr/>
      <dgm:t>
        <a:bodyPr/>
        <a:lstStyle/>
        <a:p>
          <a:endParaRPr lang="ru-RU"/>
        </a:p>
      </dgm:t>
    </dgm:pt>
    <dgm:pt modelId="{8D2A7DA3-236E-4FB7-9172-E659D9C75CC0}" type="sibTrans" cxnId="{F0652ADA-29FC-473A-A3AF-0DFD6EA2B740}">
      <dgm:prSet/>
      <dgm:spPr/>
      <dgm:t>
        <a:bodyPr/>
        <a:lstStyle/>
        <a:p>
          <a:endParaRPr lang="ru-RU"/>
        </a:p>
      </dgm:t>
    </dgm:pt>
    <dgm:pt modelId="{DD691536-253C-4801-8884-7D1AEDB9577B}">
      <dgm:prSet phldrT="[Текст]"/>
      <dgm:spPr/>
      <dgm:t>
        <a:bodyPr/>
        <a:lstStyle/>
        <a:p>
          <a:pPr algn="l"/>
          <a:r>
            <a:rPr lang="ru-RU" b="1" dirty="0" smtClean="0">
              <a:solidFill>
                <a:srgbClr val="00B050"/>
              </a:solidFill>
            </a:rPr>
            <a:t>к глаголам оканчивающимся на</a:t>
          </a:r>
          <a:r>
            <a:rPr lang="en-US" b="1" dirty="0" smtClean="0">
              <a:solidFill>
                <a:srgbClr val="00B050"/>
              </a:solidFill>
            </a:rPr>
            <a:t>:</a:t>
          </a:r>
          <a:r>
            <a:rPr lang="ru-RU" b="1" dirty="0" smtClean="0">
              <a:solidFill>
                <a:srgbClr val="00B050"/>
              </a:solidFill>
            </a:rPr>
            <a:t> </a:t>
          </a:r>
          <a:r>
            <a:rPr lang="en-US" b="1" dirty="0" smtClean="0">
              <a:solidFill>
                <a:srgbClr val="7030A0"/>
              </a:solidFill>
            </a:rPr>
            <a:t>–</a:t>
          </a:r>
          <a:r>
            <a:rPr lang="en-US" b="1" dirty="0" err="1" smtClean="0">
              <a:solidFill>
                <a:srgbClr val="7030A0"/>
              </a:solidFill>
            </a:rPr>
            <a:t>ch</a:t>
          </a:r>
          <a:r>
            <a:rPr lang="en-US" b="1" dirty="0" smtClean="0">
              <a:solidFill>
                <a:srgbClr val="7030A0"/>
              </a:solidFill>
            </a:rPr>
            <a:t>, - </a:t>
          </a:r>
          <a:r>
            <a:rPr lang="en-US" b="1" dirty="0" err="1" smtClean="0">
              <a:solidFill>
                <a:srgbClr val="7030A0"/>
              </a:solidFill>
            </a:rPr>
            <a:t>sh</a:t>
          </a:r>
          <a:r>
            <a:rPr lang="en-US" b="1" dirty="0" smtClean="0">
              <a:solidFill>
                <a:srgbClr val="7030A0"/>
              </a:solidFill>
            </a:rPr>
            <a:t>, - </a:t>
          </a:r>
          <a:r>
            <a:rPr lang="en-US" b="1" dirty="0" err="1" smtClean="0">
              <a:solidFill>
                <a:srgbClr val="7030A0"/>
              </a:solidFill>
            </a:rPr>
            <a:t>ss</a:t>
          </a:r>
          <a:r>
            <a:rPr lang="en-US" b="1" dirty="0" smtClean="0">
              <a:solidFill>
                <a:srgbClr val="7030A0"/>
              </a:solidFill>
            </a:rPr>
            <a:t>, - x, - o</a:t>
          </a:r>
          <a:endParaRPr lang="ru-RU" b="1" dirty="0">
            <a:solidFill>
              <a:srgbClr val="7030A0"/>
            </a:solidFill>
          </a:endParaRPr>
        </a:p>
      </dgm:t>
    </dgm:pt>
    <dgm:pt modelId="{C9E3308A-260D-40F6-AA3C-A1A457EE1551}" type="parTrans" cxnId="{8C4B983D-E1C8-412D-9375-5B043F154F22}">
      <dgm:prSet/>
      <dgm:spPr/>
      <dgm:t>
        <a:bodyPr/>
        <a:lstStyle/>
        <a:p>
          <a:endParaRPr lang="ru-RU"/>
        </a:p>
      </dgm:t>
    </dgm:pt>
    <dgm:pt modelId="{0C7C82BA-1348-4968-BDB5-3AE465ADBE7A}" type="sibTrans" cxnId="{8C4B983D-E1C8-412D-9375-5B043F154F22}">
      <dgm:prSet/>
      <dgm:spPr/>
      <dgm:t>
        <a:bodyPr/>
        <a:lstStyle/>
        <a:p>
          <a:endParaRPr lang="ru-RU"/>
        </a:p>
      </dgm:t>
    </dgm:pt>
    <dgm:pt modelId="{B2134D1D-0ED7-4988-9412-4FDFAE3CBEA1}">
      <dgm:prSet phldrT="[Текст]"/>
      <dgm:spPr/>
      <dgm:t>
        <a:bodyPr/>
        <a:lstStyle/>
        <a:p>
          <a:r>
            <a:rPr lang="en-US" dirty="0" smtClean="0"/>
            <a:t>- </a:t>
          </a:r>
          <a:r>
            <a:rPr lang="en-US" b="1" dirty="0" err="1" smtClean="0">
              <a:solidFill>
                <a:srgbClr val="FF0000"/>
              </a:solidFill>
            </a:rPr>
            <a:t>ies</a:t>
          </a:r>
          <a:endParaRPr lang="ru-RU" b="1" dirty="0">
            <a:solidFill>
              <a:srgbClr val="FF0000"/>
            </a:solidFill>
          </a:endParaRPr>
        </a:p>
      </dgm:t>
    </dgm:pt>
    <dgm:pt modelId="{0A3CA735-3878-492E-838B-CEE03C617147}" type="parTrans" cxnId="{9BFFC280-815F-4F30-8C37-51C47021832B}">
      <dgm:prSet/>
      <dgm:spPr/>
      <dgm:t>
        <a:bodyPr/>
        <a:lstStyle/>
        <a:p>
          <a:endParaRPr lang="ru-RU"/>
        </a:p>
      </dgm:t>
    </dgm:pt>
    <dgm:pt modelId="{BCC3CF3D-ADE4-46F8-BCD0-CE64B3CA9A1A}" type="sibTrans" cxnId="{9BFFC280-815F-4F30-8C37-51C47021832B}">
      <dgm:prSet/>
      <dgm:spPr/>
      <dgm:t>
        <a:bodyPr/>
        <a:lstStyle/>
        <a:p>
          <a:endParaRPr lang="ru-RU"/>
        </a:p>
      </dgm:t>
    </dgm:pt>
    <dgm:pt modelId="{C49AB89D-F909-4CDC-A632-1573ECD04FA8}">
      <dgm:prSet phldrT="[Текст]"/>
      <dgm:spPr/>
      <dgm:t>
        <a:bodyPr/>
        <a:lstStyle/>
        <a:p>
          <a:pPr algn="l"/>
          <a:r>
            <a:rPr lang="ru-RU" b="1" dirty="0" smtClean="0">
              <a:solidFill>
                <a:srgbClr val="00B050"/>
              </a:solidFill>
            </a:rPr>
            <a:t>к</a:t>
          </a:r>
          <a:r>
            <a:rPr lang="en-US" b="1" dirty="0" smtClean="0">
              <a:solidFill>
                <a:srgbClr val="00B050"/>
              </a:solidFill>
            </a:rPr>
            <a:t> </a:t>
          </a:r>
          <a:r>
            <a:rPr lang="ru-RU" b="1" dirty="0" smtClean="0">
              <a:solidFill>
                <a:srgbClr val="00B050"/>
              </a:solidFill>
            </a:rPr>
            <a:t>глаголам оканчивающимся  на</a:t>
          </a:r>
          <a:r>
            <a:rPr lang="en-US" b="1" dirty="0" smtClean="0">
              <a:solidFill>
                <a:srgbClr val="00B050"/>
              </a:solidFill>
            </a:rPr>
            <a:t>:</a:t>
          </a:r>
          <a:r>
            <a:rPr lang="ru-RU" b="1" dirty="0" smtClean="0">
              <a:solidFill>
                <a:srgbClr val="00B050"/>
              </a:solidFill>
            </a:rPr>
            <a:t> </a:t>
          </a:r>
          <a:r>
            <a:rPr lang="ru-RU" b="1" dirty="0" smtClean="0">
              <a:solidFill>
                <a:srgbClr val="7030A0"/>
              </a:solidFill>
            </a:rPr>
            <a:t>согласную букву </a:t>
          </a:r>
          <a:r>
            <a:rPr lang="ru-RU" b="1" dirty="0" smtClean="0">
              <a:solidFill>
                <a:schemeClr val="tx1"/>
              </a:solidFill>
            </a:rPr>
            <a:t>+</a:t>
          </a:r>
          <a:r>
            <a:rPr lang="ru-RU" b="1" dirty="0" smtClean="0">
              <a:solidFill>
                <a:srgbClr val="7030A0"/>
              </a:solidFill>
            </a:rPr>
            <a:t> </a:t>
          </a:r>
          <a:r>
            <a:rPr lang="en-US" b="1" dirty="0" smtClean="0">
              <a:solidFill>
                <a:srgbClr val="7030A0"/>
              </a:solidFill>
            </a:rPr>
            <a:t>y</a:t>
          </a:r>
          <a:endParaRPr lang="ru-RU" b="1" dirty="0">
            <a:solidFill>
              <a:srgbClr val="7030A0"/>
            </a:solidFill>
          </a:endParaRPr>
        </a:p>
      </dgm:t>
    </dgm:pt>
    <dgm:pt modelId="{748A4FC9-E311-41D5-AB53-09DB72F5B291}" type="parTrans" cxnId="{24FC4A8B-70F9-4CA9-A168-587755AB2E88}">
      <dgm:prSet/>
      <dgm:spPr/>
      <dgm:t>
        <a:bodyPr/>
        <a:lstStyle/>
        <a:p>
          <a:endParaRPr lang="ru-RU"/>
        </a:p>
      </dgm:t>
    </dgm:pt>
    <dgm:pt modelId="{159C7853-B490-4EF5-A2FB-889B0A5E4110}" type="sibTrans" cxnId="{24FC4A8B-70F9-4CA9-A168-587755AB2E88}">
      <dgm:prSet/>
      <dgm:spPr/>
      <dgm:t>
        <a:bodyPr/>
        <a:lstStyle/>
        <a:p>
          <a:endParaRPr lang="ru-RU"/>
        </a:p>
      </dgm:t>
    </dgm:pt>
    <dgm:pt modelId="{975B7552-1073-49A1-BF45-0A93DE1321B6}">
      <dgm:prSet phldrT="[Текст]"/>
      <dgm:spPr/>
      <dgm:t>
        <a:bodyPr/>
        <a:lstStyle/>
        <a:p>
          <a:pPr algn="r"/>
          <a:r>
            <a:rPr lang="en-US" b="1" dirty="0" smtClean="0">
              <a:solidFill>
                <a:srgbClr val="0070C0"/>
              </a:solidFill>
            </a:rPr>
            <a:t>play</a:t>
          </a:r>
          <a:r>
            <a:rPr lang="en-US" dirty="0" smtClean="0"/>
            <a:t> - </a:t>
          </a:r>
          <a:r>
            <a:rPr lang="en-US" b="1" dirty="0" smtClean="0">
              <a:solidFill>
                <a:srgbClr val="0070C0"/>
              </a:solidFill>
            </a:rPr>
            <a:t>play</a:t>
          </a:r>
          <a:r>
            <a:rPr lang="en-US" b="1" dirty="0" smtClean="0">
              <a:solidFill>
                <a:srgbClr val="FF0000"/>
              </a:solidFill>
            </a:rPr>
            <a:t>s</a:t>
          </a:r>
          <a:endParaRPr lang="ru-RU" b="1" dirty="0">
            <a:solidFill>
              <a:srgbClr val="FF0000"/>
            </a:solidFill>
          </a:endParaRPr>
        </a:p>
      </dgm:t>
    </dgm:pt>
    <dgm:pt modelId="{2573F238-7306-456A-8DF5-4AFD2A356186}" type="parTrans" cxnId="{7A9AA8DC-578D-4601-A1AC-9DF963C93830}">
      <dgm:prSet/>
      <dgm:spPr/>
      <dgm:t>
        <a:bodyPr/>
        <a:lstStyle/>
        <a:p>
          <a:endParaRPr lang="ru-RU"/>
        </a:p>
      </dgm:t>
    </dgm:pt>
    <dgm:pt modelId="{67B36437-A216-4636-95BB-FE96AFEB4300}" type="sibTrans" cxnId="{7A9AA8DC-578D-4601-A1AC-9DF963C93830}">
      <dgm:prSet/>
      <dgm:spPr/>
      <dgm:t>
        <a:bodyPr/>
        <a:lstStyle/>
        <a:p>
          <a:endParaRPr lang="ru-RU"/>
        </a:p>
      </dgm:t>
    </dgm:pt>
    <dgm:pt modelId="{4C9648D5-718E-421F-962F-F1C01FDF0C01}">
      <dgm:prSet phldrT="[Текст]"/>
      <dgm:spPr/>
      <dgm:t>
        <a:bodyPr/>
        <a:lstStyle/>
        <a:p>
          <a:pPr algn="r"/>
          <a:r>
            <a:rPr lang="en-US" b="1" dirty="0" smtClean="0">
              <a:solidFill>
                <a:srgbClr val="0070C0"/>
              </a:solidFill>
            </a:rPr>
            <a:t>wat</a:t>
          </a:r>
          <a:r>
            <a:rPr lang="en-US" b="1" dirty="0" smtClean="0">
              <a:solidFill>
                <a:srgbClr val="7030A0"/>
              </a:solidFill>
            </a:rPr>
            <a:t>ch</a:t>
          </a:r>
          <a:r>
            <a:rPr lang="en-US" dirty="0" smtClean="0"/>
            <a:t> -</a:t>
          </a:r>
          <a:r>
            <a:rPr lang="en-US" b="1" dirty="0" smtClean="0">
              <a:solidFill>
                <a:srgbClr val="0070C0"/>
              </a:solidFill>
            </a:rPr>
            <a:t>wat</a:t>
          </a:r>
          <a:r>
            <a:rPr lang="en-US" b="1" dirty="0" smtClean="0">
              <a:solidFill>
                <a:srgbClr val="7030A0"/>
              </a:solidFill>
            </a:rPr>
            <a:t>ch</a:t>
          </a:r>
          <a:r>
            <a:rPr lang="en-US" b="1" dirty="0" smtClean="0">
              <a:solidFill>
                <a:srgbClr val="FF0000"/>
              </a:solidFill>
            </a:rPr>
            <a:t>es</a:t>
          </a:r>
          <a:endParaRPr lang="ru-RU" b="1" dirty="0">
            <a:solidFill>
              <a:srgbClr val="FF0000"/>
            </a:solidFill>
          </a:endParaRPr>
        </a:p>
      </dgm:t>
    </dgm:pt>
    <dgm:pt modelId="{3F328405-C50B-4963-88F9-B2D957CEFEA7}" type="parTrans" cxnId="{7D423686-E3BF-4E5C-890E-84AD0B305B6D}">
      <dgm:prSet/>
      <dgm:spPr/>
      <dgm:t>
        <a:bodyPr/>
        <a:lstStyle/>
        <a:p>
          <a:endParaRPr lang="ru-RU"/>
        </a:p>
      </dgm:t>
    </dgm:pt>
    <dgm:pt modelId="{E4B3190D-B65D-45EB-A40F-319768BDAC74}" type="sibTrans" cxnId="{7D423686-E3BF-4E5C-890E-84AD0B305B6D}">
      <dgm:prSet/>
      <dgm:spPr/>
      <dgm:t>
        <a:bodyPr/>
        <a:lstStyle/>
        <a:p>
          <a:endParaRPr lang="ru-RU"/>
        </a:p>
      </dgm:t>
    </dgm:pt>
    <dgm:pt modelId="{E22DC302-586E-4AD5-8028-5CB972F19C98}">
      <dgm:prSet phldrT="[Текст]"/>
      <dgm:spPr/>
      <dgm:t>
        <a:bodyPr/>
        <a:lstStyle/>
        <a:p>
          <a:pPr algn="r"/>
          <a:r>
            <a:rPr lang="en-US" b="1" dirty="0" smtClean="0">
              <a:solidFill>
                <a:srgbClr val="0070C0"/>
              </a:solidFill>
            </a:rPr>
            <a:t>c</a:t>
          </a:r>
          <a:r>
            <a:rPr lang="en-US" b="1" dirty="0" smtClean="0">
              <a:solidFill>
                <a:srgbClr val="7030A0"/>
              </a:solidFill>
            </a:rPr>
            <a:t>ry</a:t>
          </a:r>
          <a:r>
            <a:rPr lang="en-US" dirty="0" smtClean="0"/>
            <a:t> - </a:t>
          </a:r>
          <a:r>
            <a:rPr lang="en-US" b="1" dirty="0" smtClean="0">
              <a:solidFill>
                <a:srgbClr val="0070C0"/>
              </a:solidFill>
            </a:rPr>
            <a:t>cr</a:t>
          </a:r>
          <a:r>
            <a:rPr lang="en-US" b="1" dirty="0" smtClean="0">
              <a:solidFill>
                <a:srgbClr val="FF0000"/>
              </a:solidFill>
            </a:rPr>
            <a:t>ies</a:t>
          </a:r>
          <a:endParaRPr lang="ru-RU" b="1" dirty="0">
            <a:solidFill>
              <a:srgbClr val="FF0000"/>
            </a:solidFill>
          </a:endParaRPr>
        </a:p>
      </dgm:t>
    </dgm:pt>
    <dgm:pt modelId="{70D0F387-01E3-42E1-ACBC-4521B96B2D9E}" type="parTrans" cxnId="{E2DE2111-5FB6-4EED-AF4D-E65B4B43CBA7}">
      <dgm:prSet/>
      <dgm:spPr/>
      <dgm:t>
        <a:bodyPr/>
        <a:lstStyle/>
        <a:p>
          <a:endParaRPr lang="ru-RU"/>
        </a:p>
      </dgm:t>
    </dgm:pt>
    <dgm:pt modelId="{E6EE8DE4-8279-4556-949B-C7DB8E8AFD3D}" type="sibTrans" cxnId="{E2DE2111-5FB6-4EED-AF4D-E65B4B43CBA7}">
      <dgm:prSet/>
      <dgm:spPr/>
      <dgm:t>
        <a:bodyPr/>
        <a:lstStyle/>
        <a:p>
          <a:endParaRPr lang="ru-RU"/>
        </a:p>
      </dgm:t>
    </dgm:pt>
    <dgm:pt modelId="{CB81F227-1D65-4605-9B35-1565B21A1D83}" type="pres">
      <dgm:prSet presAssocID="{B6834753-9DA3-4EFD-A554-5D4B493D4CE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BC0DFDF-545B-4A0D-9144-91A237C240E5}" type="pres">
      <dgm:prSet presAssocID="{BA10868E-BAD3-4CFA-87F3-0B21BCA287E6}" presName="linNode" presStyleCnt="0"/>
      <dgm:spPr/>
    </dgm:pt>
    <dgm:pt modelId="{C8FE5342-390B-4D95-AC8F-B056AD170C1D}" type="pres">
      <dgm:prSet presAssocID="{BA10868E-BAD3-4CFA-87F3-0B21BCA287E6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C19A77A-2395-40DB-9746-96D3AFCAF84B}" type="pres">
      <dgm:prSet presAssocID="{BA10868E-BAD3-4CFA-87F3-0B21BCA287E6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9C1E07C-523B-4EA6-92ED-F4EB68B74F8A}" type="pres">
      <dgm:prSet presAssocID="{A6206DF3-2795-4B24-8D6D-A08770EAD771}" presName="sp" presStyleCnt="0"/>
      <dgm:spPr/>
    </dgm:pt>
    <dgm:pt modelId="{1C554C45-3C3A-4451-A4D0-6B1F996EFA6E}" type="pres">
      <dgm:prSet presAssocID="{C70B6352-6E5A-4488-A834-267A7C7DB121}" presName="linNode" presStyleCnt="0"/>
      <dgm:spPr/>
    </dgm:pt>
    <dgm:pt modelId="{01E80A3A-12F1-4A04-AA66-F761450F0BA0}" type="pres">
      <dgm:prSet presAssocID="{C70B6352-6E5A-4488-A834-267A7C7DB121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5AFCC84-32EF-427B-A0C2-82D59A2F3384}" type="pres">
      <dgm:prSet presAssocID="{C70B6352-6E5A-4488-A834-267A7C7DB121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11540E0-351C-46E3-B809-6613F595A263}" type="pres">
      <dgm:prSet presAssocID="{8D2A7DA3-236E-4FB7-9172-E659D9C75CC0}" presName="sp" presStyleCnt="0"/>
      <dgm:spPr/>
    </dgm:pt>
    <dgm:pt modelId="{0E1AC1CB-6BCE-4423-8B3C-02F0A4234FC6}" type="pres">
      <dgm:prSet presAssocID="{B2134D1D-0ED7-4988-9412-4FDFAE3CBEA1}" presName="linNode" presStyleCnt="0"/>
      <dgm:spPr/>
    </dgm:pt>
    <dgm:pt modelId="{8A412535-D338-433C-B1E7-2604FCA7CEA8}" type="pres">
      <dgm:prSet presAssocID="{B2134D1D-0ED7-4988-9412-4FDFAE3CBEA1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F0A5F0F-05B3-41A0-A91D-8B30A1E345B0}" type="pres">
      <dgm:prSet presAssocID="{B2134D1D-0ED7-4988-9412-4FDFAE3CBEA1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8201F23-A720-4EDB-81C4-B1389B106E50}" type="presOf" srcId="{BA10868E-BAD3-4CFA-87F3-0B21BCA287E6}" destId="{C8FE5342-390B-4D95-AC8F-B056AD170C1D}" srcOrd="0" destOrd="0" presId="urn:microsoft.com/office/officeart/2005/8/layout/vList5"/>
    <dgm:cxn modelId="{8C4B983D-E1C8-412D-9375-5B043F154F22}" srcId="{C70B6352-6E5A-4488-A834-267A7C7DB121}" destId="{DD691536-253C-4801-8884-7D1AEDB9577B}" srcOrd="0" destOrd="0" parTransId="{C9E3308A-260D-40F6-AA3C-A1A457EE1551}" sibTransId="{0C7C82BA-1348-4968-BDB5-3AE465ADBE7A}"/>
    <dgm:cxn modelId="{24FC4A8B-70F9-4CA9-A168-587755AB2E88}" srcId="{B2134D1D-0ED7-4988-9412-4FDFAE3CBEA1}" destId="{C49AB89D-F909-4CDC-A632-1573ECD04FA8}" srcOrd="0" destOrd="0" parTransId="{748A4FC9-E311-41D5-AB53-09DB72F5B291}" sibTransId="{159C7853-B490-4EF5-A2FB-889B0A5E4110}"/>
    <dgm:cxn modelId="{E2DE2111-5FB6-4EED-AF4D-E65B4B43CBA7}" srcId="{B2134D1D-0ED7-4988-9412-4FDFAE3CBEA1}" destId="{E22DC302-586E-4AD5-8028-5CB972F19C98}" srcOrd="1" destOrd="0" parTransId="{70D0F387-01E3-42E1-ACBC-4521B96B2D9E}" sibTransId="{E6EE8DE4-8279-4556-949B-C7DB8E8AFD3D}"/>
    <dgm:cxn modelId="{0D9F3657-E5A8-4C50-804D-A0F20AFB0308}" type="presOf" srcId="{E22DC302-586E-4AD5-8028-5CB972F19C98}" destId="{0F0A5F0F-05B3-41A0-A91D-8B30A1E345B0}" srcOrd="0" destOrd="1" presId="urn:microsoft.com/office/officeart/2005/8/layout/vList5"/>
    <dgm:cxn modelId="{C84B021E-3669-4629-9815-47F0F73DC034}" type="presOf" srcId="{B6834753-9DA3-4EFD-A554-5D4B493D4CE0}" destId="{CB81F227-1D65-4605-9B35-1565B21A1D83}" srcOrd="0" destOrd="0" presId="urn:microsoft.com/office/officeart/2005/8/layout/vList5"/>
    <dgm:cxn modelId="{7D423686-E3BF-4E5C-890E-84AD0B305B6D}" srcId="{C70B6352-6E5A-4488-A834-267A7C7DB121}" destId="{4C9648D5-718E-421F-962F-F1C01FDF0C01}" srcOrd="1" destOrd="0" parTransId="{3F328405-C50B-4963-88F9-B2D957CEFEA7}" sibTransId="{E4B3190D-B65D-45EB-A40F-319768BDAC74}"/>
    <dgm:cxn modelId="{CD22AD30-729B-496A-B784-DB42DDD3D905}" type="presOf" srcId="{4C9648D5-718E-421F-962F-F1C01FDF0C01}" destId="{85AFCC84-32EF-427B-A0C2-82D59A2F3384}" srcOrd="0" destOrd="1" presId="urn:microsoft.com/office/officeart/2005/8/layout/vList5"/>
    <dgm:cxn modelId="{0A93A6E0-F193-4A84-B17A-94DC7BA30ED2}" type="presOf" srcId="{C70B6352-6E5A-4488-A834-267A7C7DB121}" destId="{01E80A3A-12F1-4A04-AA66-F761450F0BA0}" srcOrd="0" destOrd="0" presId="urn:microsoft.com/office/officeart/2005/8/layout/vList5"/>
    <dgm:cxn modelId="{0CC43C54-5BEA-40E2-8370-F7865EE6A57D}" type="presOf" srcId="{B2134D1D-0ED7-4988-9412-4FDFAE3CBEA1}" destId="{8A412535-D338-433C-B1E7-2604FCA7CEA8}" srcOrd="0" destOrd="0" presId="urn:microsoft.com/office/officeart/2005/8/layout/vList5"/>
    <dgm:cxn modelId="{F0652ADA-29FC-473A-A3AF-0DFD6EA2B740}" srcId="{B6834753-9DA3-4EFD-A554-5D4B493D4CE0}" destId="{C70B6352-6E5A-4488-A834-267A7C7DB121}" srcOrd="1" destOrd="0" parTransId="{85C0762D-8F7F-447E-B5D6-2D9201EE8A92}" sibTransId="{8D2A7DA3-236E-4FB7-9172-E659D9C75CC0}"/>
    <dgm:cxn modelId="{7A9AA8DC-578D-4601-A1AC-9DF963C93830}" srcId="{BA10868E-BAD3-4CFA-87F3-0B21BCA287E6}" destId="{975B7552-1073-49A1-BF45-0A93DE1321B6}" srcOrd="1" destOrd="0" parTransId="{2573F238-7306-456A-8DF5-4AFD2A356186}" sibTransId="{67B36437-A216-4636-95BB-FE96AFEB4300}"/>
    <dgm:cxn modelId="{53798DC2-F597-4C2C-AB84-7D2ACC112F97}" srcId="{B6834753-9DA3-4EFD-A554-5D4B493D4CE0}" destId="{BA10868E-BAD3-4CFA-87F3-0B21BCA287E6}" srcOrd="0" destOrd="0" parTransId="{5617DB1E-E26C-4745-97DC-96B659298A7F}" sibTransId="{A6206DF3-2795-4B24-8D6D-A08770EAD771}"/>
    <dgm:cxn modelId="{C35E26FB-7B24-49FA-A27F-C71407A1CDA9}" type="presOf" srcId="{DD691536-253C-4801-8884-7D1AEDB9577B}" destId="{85AFCC84-32EF-427B-A0C2-82D59A2F3384}" srcOrd="0" destOrd="0" presId="urn:microsoft.com/office/officeart/2005/8/layout/vList5"/>
    <dgm:cxn modelId="{7E6FB000-B946-4857-920E-5D35FE7F432F}" srcId="{BA10868E-BAD3-4CFA-87F3-0B21BCA287E6}" destId="{F2BC85B5-C23E-42F5-A865-ECEB9125A57B}" srcOrd="0" destOrd="0" parTransId="{F279ED25-B9CD-445F-B09E-8FF49E7FD6A0}" sibTransId="{A59FBC81-DB29-44A7-A71F-5A33D9089249}"/>
    <dgm:cxn modelId="{9BFFC280-815F-4F30-8C37-51C47021832B}" srcId="{B6834753-9DA3-4EFD-A554-5D4B493D4CE0}" destId="{B2134D1D-0ED7-4988-9412-4FDFAE3CBEA1}" srcOrd="2" destOrd="0" parTransId="{0A3CA735-3878-492E-838B-CEE03C617147}" sibTransId="{BCC3CF3D-ADE4-46F8-BCD0-CE64B3CA9A1A}"/>
    <dgm:cxn modelId="{B175C5DD-A712-440C-BE9A-2A7028775684}" type="presOf" srcId="{975B7552-1073-49A1-BF45-0A93DE1321B6}" destId="{6C19A77A-2395-40DB-9746-96D3AFCAF84B}" srcOrd="0" destOrd="1" presId="urn:microsoft.com/office/officeart/2005/8/layout/vList5"/>
    <dgm:cxn modelId="{630152C6-415F-41C7-A2CE-0A6B589BA31C}" type="presOf" srcId="{F2BC85B5-C23E-42F5-A865-ECEB9125A57B}" destId="{6C19A77A-2395-40DB-9746-96D3AFCAF84B}" srcOrd="0" destOrd="0" presId="urn:microsoft.com/office/officeart/2005/8/layout/vList5"/>
    <dgm:cxn modelId="{CD002884-0546-4CBD-A905-F256977E3CE7}" type="presOf" srcId="{C49AB89D-F909-4CDC-A632-1573ECD04FA8}" destId="{0F0A5F0F-05B3-41A0-A91D-8B30A1E345B0}" srcOrd="0" destOrd="0" presId="urn:microsoft.com/office/officeart/2005/8/layout/vList5"/>
    <dgm:cxn modelId="{076F16AA-9177-40B8-902E-C28AD7B26907}" type="presParOf" srcId="{CB81F227-1D65-4605-9B35-1565B21A1D83}" destId="{DBC0DFDF-545B-4A0D-9144-91A237C240E5}" srcOrd="0" destOrd="0" presId="urn:microsoft.com/office/officeart/2005/8/layout/vList5"/>
    <dgm:cxn modelId="{55307EE3-9C1C-4549-99A1-CD8D1ED45A1A}" type="presParOf" srcId="{DBC0DFDF-545B-4A0D-9144-91A237C240E5}" destId="{C8FE5342-390B-4D95-AC8F-B056AD170C1D}" srcOrd="0" destOrd="0" presId="urn:microsoft.com/office/officeart/2005/8/layout/vList5"/>
    <dgm:cxn modelId="{BED6A07E-8F1C-4BCF-9FC2-BA81889455E7}" type="presParOf" srcId="{DBC0DFDF-545B-4A0D-9144-91A237C240E5}" destId="{6C19A77A-2395-40DB-9746-96D3AFCAF84B}" srcOrd="1" destOrd="0" presId="urn:microsoft.com/office/officeart/2005/8/layout/vList5"/>
    <dgm:cxn modelId="{7AE31C96-19AC-4F75-B7E6-3D3E011CB69F}" type="presParOf" srcId="{CB81F227-1D65-4605-9B35-1565B21A1D83}" destId="{29C1E07C-523B-4EA6-92ED-F4EB68B74F8A}" srcOrd="1" destOrd="0" presId="urn:microsoft.com/office/officeart/2005/8/layout/vList5"/>
    <dgm:cxn modelId="{7E229201-E12A-4439-AC13-D50158AD2F88}" type="presParOf" srcId="{CB81F227-1D65-4605-9B35-1565B21A1D83}" destId="{1C554C45-3C3A-4451-A4D0-6B1F996EFA6E}" srcOrd="2" destOrd="0" presId="urn:microsoft.com/office/officeart/2005/8/layout/vList5"/>
    <dgm:cxn modelId="{0F483571-9056-40DF-80CA-9862C0FE6675}" type="presParOf" srcId="{1C554C45-3C3A-4451-A4D0-6B1F996EFA6E}" destId="{01E80A3A-12F1-4A04-AA66-F761450F0BA0}" srcOrd="0" destOrd="0" presId="urn:microsoft.com/office/officeart/2005/8/layout/vList5"/>
    <dgm:cxn modelId="{CD6AC81A-38B0-4081-9634-FA3FCDD0727F}" type="presParOf" srcId="{1C554C45-3C3A-4451-A4D0-6B1F996EFA6E}" destId="{85AFCC84-32EF-427B-A0C2-82D59A2F3384}" srcOrd="1" destOrd="0" presId="urn:microsoft.com/office/officeart/2005/8/layout/vList5"/>
    <dgm:cxn modelId="{14753F8D-1B50-4530-A0C1-96C4FE5A25DE}" type="presParOf" srcId="{CB81F227-1D65-4605-9B35-1565B21A1D83}" destId="{B11540E0-351C-46E3-B809-6613F595A263}" srcOrd="3" destOrd="0" presId="urn:microsoft.com/office/officeart/2005/8/layout/vList5"/>
    <dgm:cxn modelId="{894C60F2-0B2E-4BEC-BC1D-38C6EDD68253}" type="presParOf" srcId="{CB81F227-1D65-4605-9B35-1565B21A1D83}" destId="{0E1AC1CB-6BCE-4423-8B3C-02F0A4234FC6}" srcOrd="4" destOrd="0" presId="urn:microsoft.com/office/officeart/2005/8/layout/vList5"/>
    <dgm:cxn modelId="{39FCD7DC-5476-43D3-AB4C-2EF4D1FDEE0C}" type="presParOf" srcId="{0E1AC1CB-6BCE-4423-8B3C-02F0A4234FC6}" destId="{8A412535-D338-433C-B1E7-2604FCA7CEA8}" srcOrd="0" destOrd="0" presId="urn:microsoft.com/office/officeart/2005/8/layout/vList5"/>
    <dgm:cxn modelId="{DB617ADC-F5F3-4EE6-B8A6-D82A504D72B9}" type="presParOf" srcId="{0E1AC1CB-6BCE-4423-8B3C-02F0A4234FC6}" destId="{0F0A5F0F-05B3-41A0-A91D-8B30A1E345B0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C19A77A-2395-40DB-9746-96D3AFCAF84B}">
      <dsp:nvSpPr>
        <dsp:cNvPr id="0" name=""/>
        <dsp:cNvSpPr/>
      </dsp:nvSpPr>
      <dsp:spPr>
        <a:xfrm rot="5400000">
          <a:off x="5188596" y="-1970329"/>
          <a:ext cx="1203685" cy="5449825"/>
        </a:xfrm>
        <a:prstGeom prst="round2Same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200" b="1" kern="1200" dirty="0" smtClean="0">
              <a:solidFill>
                <a:srgbClr val="00B050"/>
              </a:solidFill>
            </a:rPr>
            <a:t>к</a:t>
          </a:r>
          <a:r>
            <a:rPr lang="en-US" sz="2200" b="1" kern="1200" dirty="0" smtClean="0">
              <a:solidFill>
                <a:srgbClr val="00B050"/>
              </a:solidFill>
            </a:rPr>
            <a:t> </a:t>
          </a:r>
          <a:r>
            <a:rPr lang="ru-RU" sz="2200" b="1" kern="1200" dirty="0" smtClean="0">
              <a:solidFill>
                <a:srgbClr val="00B050"/>
              </a:solidFill>
            </a:rPr>
            <a:t>большинству глаголов</a:t>
          </a:r>
          <a:endParaRPr lang="ru-RU" sz="2200" b="1" kern="1200" dirty="0">
            <a:solidFill>
              <a:srgbClr val="00B050"/>
            </a:solidFill>
          </a:endParaRPr>
        </a:p>
        <a:p>
          <a:pPr marL="228600" lvl="1" indent="-228600" algn="r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200" b="1" kern="1200" dirty="0" smtClean="0">
              <a:solidFill>
                <a:srgbClr val="0070C0"/>
              </a:solidFill>
            </a:rPr>
            <a:t>play</a:t>
          </a:r>
          <a:r>
            <a:rPr lang="en-US" sz="2200" kern="1200" dirty="0" smtClean="0"/>
            <a:t> - </a:t>
          </a:r>
          <a:r>
            <a:rPr lang="en-US" sz="2200" b="1" kern="1200" dirty="0" smtClean="0">
              <a:solidFill>
                <a:srgbClr val="0070C0"/>
              </a:solidFill>
            </a:rPr>
            <a:t>play</a:t>
          </a:r>
          <a:r>
            <a:rPr lang="en-US" sz="2200" b="1" kern="1200" dirty="0" smtClean="0">
              <a:solidFill>
                <a:srgbClr val="FF0000"/>
              </a:solidFill>
            </a:rPr>
            <a:t>s</a:t>
          </a:r>
          <a:endParaRPr lang="ru-RU" sz="2200" b="1" kern="1200" dirty="0">
            <a:solidFill>
              <a:srgbClr val="FF0000"/>
            </a:solidFill>
          </a:endParaRPr>
        </a:p>
      </dsp:txBody>
      <dsp:txXfrm rot="5400000">
        <a:off x="5188596" y="-1970329"/>
        <a:ext cx="1203685" cy="5449825"/>
      </dsp:txXfrm>
    </dsp:sp>
    <dsp:sp modelId="{C8FE5342-390B-4D95-AC8F-B056AD170C1D}">
      <dsp:nvSpPr>
        <dsp:cNvPr id="0" name=""/>
        <dsp:cNvSpPr/>
      </dsp:nvSpPr>
      <dsp:spPr>
        <a:xfrm>
          <a:off x="0" y="2279"/>
          <a:ext cx="3065526" cy="1504606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7150" dist="38100" dir="5400000" algn="ctr" rotWithShape="0">
            <a:schemeClr val="accent5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dirty="0" smtClean="0"/>
            <a:t>- </a:t>
          </a:r>
          <a:r>
            <a:rPr lang="en-US" sz="6500" b="1" kern="1200" dirty="0" smtClean="0">
              <a:solidFill>
                <a:srgbClr val="FF0000"/>
              </a:solidFill>
            </a:rPr>
            <a:t>s</a:t>
          </a:r>
          <a:endParaRPr lang="ru-RU" sz="6500" b="1" kern="1200" dirty="0">
            <a:solidFill>
              <a:srgbClr val="FF0000"/>
            </a:solidFill>
          </a:endParaRPr>
        </a:p>
      </dsp:txBody>
      <dsp:txXfrm>
        <a:off x="0" y="2279"/>
        <a:ext cx="3065526" cy="1504606"/>
      </dsp:txXfrm>
    </dsp:sp>
    <dsp:sp modelId="{85AFCC84-32EF-427B-A0C2-82D59A2F3384}">
      <dsp:nvSpPr>
        <dsp:cNvPr id="0" name=""/>
        <dsp:cNvSpPr/>
      </dsp:nvSpPr>
      <dsp:spPr>
        <a:xfrm rot="5400000">
          <a:off x="5188596" y="-390493"/>
          <a:ext cx="1203685" cy="5449825"/>
        </a:xfrm>
        <a:prstGeom prst="round2SameRect">
          <a:avLst/>
        </a:prstGeom>
        <a:solidFill>
          <a:schemeClr val="accent5">
            <a:tint val="40000"/>
            <a:alpha val="90000"/>
            <a:hueOff val="-884567"/>
            <a:satOff val="-1158"/>
            <a:lumOff val="-569"/>
            <a:alphaOff val="0"/>
          </a:scheme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200" b="1" kern="1200" dirty="0" smtClean="0">
              <a:solidFill>
                <a:srgbClr val="00B050"/>
              </a:solidFill>
            </a:rPr>
            <a:t>к глаголам оканчивающимся на</a:t>
          </a:r>
          <a:r>
            <a:rPr lang="en-US" sz="2200" b="1" kern="1200" dirty="0" smtClean="0">
              <a:solidFill>
                <a:srgbClr val="00B050"/>
              </a:solidFill>
            </a:rPr>
            <a:t>:</a:t>
          </a:r>
          <a:r>
            <a:rPr lang="ru-RU" sz="2200" b="1" kern="1200" dirty="0" smtClean="0">
              <a:solidFill>
                <a:srgbClr val="00B050"/>
              </a:solidFill>
            </a:rPr>
            <a:t> </a:t>
          </a:r>
          <a:r>
            <a:rPr lang="en-US" sz="2200" b="1" kern="1200" dirty="0" smtClean="0">
              <a:solidFill>
                <a:srgbClr val="7030A0"/>
              </a:solidFill>
            </a:rPr>
            <a:t>–</a:t>
          </a:r>
          <a:r>
            <a:rPr lang="en-US" sz="2200" b="1" kern="1200" dirty="0" err="1" smtClean="0">
              <a:solidFill>
                <a:srgbClr val="7030A0"/>
              </a:solidFill>
            </a:rPr>
            <a:t>ch</a:t>
          </a:r>
          <a:r>
            <a:rPr lang="en-US" sz="2200" b="1" kern="1200" dirty="0" smtClean="0">
              <a:solidFill>
                <a:srgbClr val="7030A0"/>
              </a:solidFill>
            </a:rPr>
            <a:t>, - </a:t>
          </a:r>
          <a:r>
            <a:rPr lang="en-US" sz="2200" b="1" kern="1200" dirty="0" err="1" smtClean="0">
              <a:solidFill>
                <a:srgbClr val="7030A0"/>
              </a:solidFill>
            </a:rPr>
            <a:t>sh</a:t>
          </a:r>
          <a:r>
            <a:rPr lang="en-US" sz="2200" b="1" kern="1200" dirty="0" smtClean="0">
              <a:solidFill>
                <a:srgbClr val="7030A0"/>
              </a:solidFill>
            </a:rPr>
            <a:t>, - </a:t>
          </a:r>
          <a:r>
            <a:rPr lang="en-US" sz="2200" b="1" kern="1200" dirty="0" err="1" smtClean="0">
              <a:solidFill>
                <a:srgbClr val="7030A0"/>
              </a:solidFill>
            </a:rPr>
            <a:t>ss</a:t>
          </a:r>
          <a:r>
            <a:rPr lang="en-US" sz="2200" b="1" kern="1200" dirty="0" smtClean="0">
              <a:solidFill>
                <a:srgbClr val="7030A0"/>
              </a:solidFill>
            </a:rPr>
            <a:t>, - x, - o</a:t>
          </a:r>
          <a:endParaRPr lang="ru-RU" sz="2200" b="1" kern="1200" dirty="0">
            <a:solidFill>
              <a:srgbClr val="7030A0"/>
            </a:solidFill>
          </a:endParaRPr>
        </a:p>
        <a:p>
          <a:pPr marL="228600" lvl="1" indent="-228600" algn="r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200" b="1" kern="1200" dirty="0" smtClean="0">
              <a:solidFill>
                <a:srgbClr val="0070C0"/>
              </a:solidFill>
            </a:rPr>
            <a:t>wat</a:t>
          </a:r>
          <a:r>
            <a:rPr lang="en-US" sz="2200" b="1" kern="1200" dirty="0" smtClean="0">
              <a:solidFill>
                <a:srgbClr val="7030A0"/>
              </a:solidFill>
            </a:rPr>
            <a:t>ch</a:t>
          </a:r>
          <a:r>
            <a:rPr lang="en-US" sz="2200" kern="1200" dirty="0" smtClean="0"/>
            <a:t> -</a:t>
          </a:r>
          <a:r>
            <a:rPr lang="en-US" sz="2200" b="1" kern="1200" dirty="0" smtClean="0">
              <a:solidFill>
                <a:srgbClr val="0070C0"/>
              </a:solidFill>
            </a:rPr>
            <a:t>wat</a:t>
          </a:r>
          <a:r>
            <a:rPr lang="en-US" sz="2200" b="1" kern="1200" dirty="0" smtClean="0">
              <a:solidFill>
                <a:srgbClr val="7030A0"/>
              </a:solidFill>
            </a:rPr>
            <a:t>ch</a:t>
          </a:r>
          <a:r>
            <a:rPr lang="en-US" sz="2200" b="1" kern="1200" dirty="0" smtClean="0">
              <a:solidFill>
                <a:srgbClr val="FF0000"/>
              </a:solidFill>
            </a:rPr>
            <a:t>es</a:t>
          </a:r>
          <a:endParaRPr lang="ru-RU" sz="2200" b="1" kern="1200" dirty="0">
            <a:solidFill>
              <a:srgbClr val="FF0000"/>
            </a:solidFill>
          </a:endParaRPr>
        </a:p>
      </dsp:txBody>
      <dsp:txXfrm rot="5400000">
        <a:off x="5188596" y="-390493"/>
        <a:ext cx="1203685" cy="5449825"/>
      </dsp:txXfrm>
    </dsp:sp>
    <dsp:sp modelId="{01E80A3A-12F1-4A04-AA66-F761450F0BA0}">
      <dsp:nvSpPr>
        <dsp:cNvPr id="0" name=""/>
        <dsp:cNvSpPr/>
      </dsp:nvSpPr>
      <dsp:spPr>
        <a:xfrm>
          <a:off x="0" y="1582116"/>
          <a:ext cx="3065526" cy="1504606"/>
        </a:xfrm>
        <a:prstGeom prst="roundRect">
          <a:avLst/>
        </a:prstGeom>
        <a:solidFill>
          <a:schemeClr val="accent5">
            <a:hueOff val="-918568"/>
            <a:satOff val="135"/>
            <a:lumOff val="-3236"/>
            <a:alphaOff val="0"/>
          </a:schemeClr>
        </a:solidFill>
        <a:ln>
          <a:noFill/>
        </a:ln>
        <a:effectLst>
          <a:outerShdw blurRad="57150" dist="38100" dir="5400000" algn="ctr" rotWithShape="0">
            <a:schemeClr val="accent5">
              <a:hueOff val="-918568"/>
              <a:satOff val="135"/>
              <a:lumOff val="-3236"/>
              <a:alphaOff val="0"/>
              <a:shade val="9000"/>
              <a:satMod val="105000"/>
              <a:alpha val="48000"/>
            </a:scheme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dirty="0" smtClean="0"/>
            <a:t>- </a:t>
          </a:r>
          <a:r>
            <a:rPr lang="en-US" sz="6500" b="1" kern="1200" dirty="0" err="1" smtClean="0">
              <a:solidFill>
                <a:srgbClr val="FF0000"/>
              </a:solidFill>
            </a:rPr>
            <a:t>es</a:t>
          </a:r>
          <a:endParaRPr lang="ru-RU" sz="6500" b="1" kern="1200" dirty="0">
            <a:solidFill>
              <a:srgbClr val="FF0000"/>
            </a:solidFill>
          </a:endParaRPr>
        </a:p>
      </dsp:txBody>
      <dsp:txXfrm>
        <a:off x="0" y="1582116"/>
        <a:ext cx="3065526" cy="1504606"/>
      </dsp:txXfrm>
    </dsp:sp>
    <dsp:sp modelId="{0F0A5F0F-05B3-41A0-A91D-8B30A1E345B0}">
      <dsp:nvSpPr>
        <dsp:cNvPr id="0" name=""/>
        <dsp:cNvSpPr/>
      </dsp:nvSpPr>
      <dsp:spPr>
        <a:xfrm rot="5400000">
          <a:off x="5188596" y="1189343"/>
          <a:ext cx="1203685" cy="5449825"/>
        </a:xfrm>
        <a:prstGeom prst="round2SameRect">
          <a:avLst/>
        </a:prstGeom>
        <a:solidFill>
          <a:schemeClr val="accent5">
            <a:tint val="40000"/>
            <a:alpha val="90000"/>
            <a:hueOff val="-1769134"/>
            <a:satOff val="-2316"/>
            <a:lumOff val="-1137"/>
            <a:alphaOff val="0"/>
          </a:scheme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200" b="1" kern="1200" dirty="0" smtClean="0">
              <a:solidFill>
                <a:srgbClr val="00B050"/>
              </a:solidFill>
            </a:rPr>
            <a:t>к</a:t>
          </a:r>
          <a:r>
            <a:rPr lang="en-US" sz="2200" b="1" kern="1200" dirty="0" smtClean="0">
              <a:solidFill>
                <a:srgbClr val="00B050"/>
              </a:solidFill>
            </a:rPr>
            <a:t> </a:t>
          </a:r>
          <a:r>
            <a:rPr lang="ru-RU" sz="2200" b="1" kern="1200" dirty="0" smtClean="0">
              <a:solidFill>
                <a:srgbClr val="00B050"/>
              </a:solidFill>
            </a:rPr>
            <a:t>глаголам оканчивающимся  на</a:t>
          </a:r>
          <a:r>
            <a:rPr lang="en-US" sz="2200" b="1" kern="1200" dirty="0" smtClean="0">
              <a:solidFill>
                <a:srgbClr val="00B050"/>
              </a:solidFill>
            </a:rPr>
            <a:t>:</a:t>
          </a:r>
          <a:r>
            <a:rPr lang="ru-RU" sz="2200" b="1" kern="1200" dirty="0" smtClean="0">
              <a:solidFill>
                <a:srgbClr val="00B050"/>
              </a:solidFill>
            </a:rPr>
            <a:t> </a:t>
          </a:r>
          <a:r>
            <a:rPr lang="ru-RU" sz="2200" b="1" kern="1200" dirty="0" smtClean="0">
              <a:solidFill>
                <a:srgbClr val="7030A0"/>
              </a:solidFill>
            </a:rPr>
            <a:t>согласную букву </a:t>
          </a:r>
          <a:r>
            <a:rPr lang="ru-RU" sz="2200" b="1" kern="1200" dirty="0" smtClean="0">
              <a:solidFill>
                <a:schemeClr val="tx1"/>
              </a:solidFill>
            </a:rPr>
            <a:t>+</a:t>
          </a:r>
          <a:r>
            <a:rPr lang="ru-RU" sz="2200" b="1" kern="1200" dirty="0" smtClean="0">
              <a:solidFill>
                <a:srgbClr val="7030A0"/>
              </a:solidFill>
            </a:rPr>
            <a:t> </a:t>
          </a:r>
          <a:r>
            <a:rPr lang="en-US" sz="2200" b="1" kern="1200" dirty="0" smtClean="0">
              <a:solidFill>
                <a:srgbClr val="7030A0"/>
              </a:solidFill>
            </a:rPr>
            <a:t>y</a:t>
          </a:r>
          <a:endParaRPr lang="ru-RU" sz="2200" b="1" kern="1200" dirty="0">
            <a:solidFill>
              <a:srgbClr val="7030A0"/>
            </a:solidFill>
          </a:endParaRPr>
        </a:p>
        <a:p>
          <a:pPr marL="228600" lvl="1" indent="-228600" algn="r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200" b="1" kern="1200" dirty="0" smtClean="0">
              <a:solidFill>
                <a:srgbClr val="0070C0"/>
              </a:solidFill>
            </a:rPr>
            <a:t>c</a:t>
          </a:r>
          <a:r>
            <a:rPr lang="en-US" sz="2200" b="1" kern="1200" dirty="0" smtClean="0">
              <a:solidFill>
                <a:srgbClr val="7030A0"/>
              </a:solidFill>
            </a:rPr>
            <a:t>ry</a:t>
          </a:r>
          <a:r>
            <a:rPr lang="en-US" sz="2200" kern="1200" dirty="0" smtClean="0"/>
            <a:t> - </a:t>
          </a:r>
          <a:r>
            <a:rPr lang="en-US" sz="2200" b="1" kern="1200" dirty="0" smtClean="0">
              <a:solidFill>
                <a:srgbClr val="0070C0"/>
              </a:solidFill>
            </a:rPr>
            <a:t>cr</a:t>
          </a:r>
          <a:r>
            <a:rPr lang="en-US" sz="2200" b="1" kern="1200" dirty="0" smtClean="0">
              <a:solidFill>
                <a:srgbClr val="FF0000"/>
              </a:solidFill>
            </a:rPr>
            <a:t>ies</a:t>
          </a:r>
          <a:endParaRPr lang="ru-RU" sz="2200" b="1" kern="1200" dirty="0">
            <a:solidFill>
              <a:srgbClr val="FF0000"/>
            </a:solidFill>
          </a:endParaRPr>
        </a:p>
      </dsp:txBody>
      <dsp:txXfrm rot="5400000">
        <a:off x="5188596" y="1189343"/>
        <a:ext cx="1203685" cy="5449825"/>
      </dsp:txXfrm>
    </dsp:sp>
    <dsp:sp modelId="{8A412535-D338-433C-B1E7-2604FCA7CEA8}">
      <dsp:nvSpPr>
        <dsp:cNvPr id="0" name=""/>
        <dsp:cNvSpPr/>
      </dsp:nvSpPr>
      <dsp:spPr>
        <a:xfrm>
          <a:off x="0" y="3161952"/>
          <a:ext cx="3065526" cy="1504606"/>
        </a:xfrm>
        <a:prstGeom prst="roundRect">
          <a:avLst/>
        </a:prstGeom>
        <a:solidFill>
          <a:schemeClr val="accent5">
            <a:hueOff val="-1837137"/>
            <a:satOff val="270"/>
            <a:lumOff val="-6471"/>
            <a:alphaOff val="0"/>
          </a:schemeClr>
        </a:solidFill>
        <a:ln>
          <a:noFill/>
        </a:ln>
        <a:effectLst>
          <a:outerShdw blurRad="57150" dist="38100" dir="5400000" algn="ctr" rotWithShape="0">
            <a:schemeClr val="accent5">
              <a:hueOff val="-1837137"/>
              <a:satOff val="270"/>
              <a:lumOff val="-6471"/>
              <a:alphaOff val="0"/>
              <a:shade val="9000"/>
              <a:satMod val="105000"/>
              <a:alpha val="48000"/>
            </a:scheme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dirty="0" smtClean="0"/>
            <a:t>- </a:t>
          </a:r>
          <a:r>
            <a:rPr lang="en-US" sz="6500" b="1" kern="1200" dirty="0" err="1" smtClean="0">
              <a:solidFill>
                <a:srgbClr val="FF0000"/>
              </a:solidFill>
            </a:rPr>
            <a:t>ies</a:t>
          </a:r>
          <a:endParaRPr lang="ru-RU" sz="6500" b="1" kern="1200" dirty="0">
            <a:solidFill>
              <a:srgbClr val="FF0000"/>
            </a:solidFill>
          </a:endParaRPr>
        </a:p>
      </dsp:txBody>
      <dsp:txXfrm>
        <a:off x="0" y="3161952"/>
        <a:ext cx="3065526" cy="15046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03.10.2023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03.10.2023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Song.mp3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What do you usually do in your free time?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323850" y="188913"/>
            <a:ext cx="8820150" cy="2185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ctr"/>
            <a:r>
              <a:rPr lang="ru-RU" sz="3200" b="1" dirty="0" smtClean="0">
                <a:latin typeface="Cambria" pitchFamily="18" charset="0"/>
              </a:rPr>
              <a:t>4</a:t>
            </a:r>
            <a:r>
              <a:rPr lang="en-US" sz="4400" b="1" dirty="0" smtClean="0">
                <a:latin typeface="Cambria" pitchFamily="18" charset="0"/>
              </a:rPr>
              <a:t>. </a:t>
            </a:r>
            <a:r>
              <a:rPr lang="en-US" sz="3200" b="1" u="sng" dirty="0">
                <a:latin typeface="Cambria" pitchFamily="18" charset="0"/>
              </a:rPr>
              <a:t>Make negative sentences according to the model. </a:t>
            </a:r>
          </a:p>
          <a:p>
            <a:pPr marL="342900" indent="-342900" algn="ctr"/>
            <a:r>
              <a:rPr lang="en-US" sz="3200" b="1" u="sng" dirty="0">
                <a:latin typeface="Cambria" pitchFamily="18" charset="0"/>
              </a:rPr>
              <a:t>Use </a:t>
            </a:r>
            <a:r>
              <a:rPr lang="en-US" sz="3200" b="1" i="1" u="sng" dirty="0">
                <a:solidFill>
                  <a:srgbClr val="000099"/>
                </a:solidFill>
                <a:latin typeface="Cambria" pitchFamily="18" charset="0"/>
              </a:rPr>
              <a:t>do not (don’t)</a:t>
            </a:r>
            <a:r>
              <a:rPr lang="en-US" sz="3200" b="1" u="sng" dirty="0">
                <a:latin typeface="Cambria" pitchFamily="18" charset="0"/>
              </a:rPr>
              <a:t> or </a:t>
            </a:r>
            <a:r>
              <a:rPr lang="en-US" sz="3200" b="1" i="1" u="sng" dirty="0">
                <a:solidFill>
                  <a:srgbClr val="000099"/>
                </a:solidFill>
                <a:latin typeface="Cambria" pitchFamily="18" charset="0"/>
              </a:rPr>
              <a:t>does not (doesn’t)</a:t>
            </a:r>
          </a:p>
          <a:p>
            <a:pPr marL="342900" indent="-342900" algn="ctr"/>
            <a:r>
              <a:rPr lang="en-US" sz="2800" b="1" u="sng" dirty="0">
                <a:latin typeface="Cambria" pitchFamily="18" charset="0"/>
              </a:rPr>
              <a:t>Model</a:t>
            </a:r>
            <a:r>
              <a:rPr lang="en-US" sz="2800" b="1" dirty="0">
                <a:latin typeface="Cambria" pitchFamily="18" charset="0"/>
              </a:rPr>
              <a:t>: </a:t>
            </a:r>
            <a:r>
              <a:rPr lang="en-US" sz="2800" dirty="0">
                <a:latin typeface="Cambria" pitchFamily="18" charset="0"/>
              </a:rPr>
              <a:t>I play chess. (cards).- </a:t>
            </a:r>
            <a:r>
              <a:rPr lang="en-US" sz="2800" i="1" dirty="0">
                <a:latin typeface="Cambria" pitchFamily="18" charset="0"/>
              </a:rPr>
              <a:t>I do not (don’t) play cards.</a:t>
            </a:r>
            <a:endParaRPr lang="ru-RU" sz="2800" i="1" dirty="0">
              <a:latin typeface="Cambria" pitchFamily="18" charset="0"/>
            </a:endParaRP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323850" y="2928934"/>
            <a:ext cx="8569325" cy="3440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spcBef>
                <a:spcPct val="20000"/>
              </a:spcBef>
              <a:buFontTx/>
              <a:buAutoNum type="arabicPeriod"/>
            </a:pPr>
            <a:r>
              <a:rPr lang="en-US" sz="3200" dirty="0">
                <a:latin typeface="Cambria" pitchFamily="18" charset="0"/>
              </a:rPr>
              <a:t>Bill plays the piano very well. (guitar) –</a:t>
            </a:r>
            <a:r>
              <a:rPr lang="en-US" sz="3200" b="1" i="1" dirty="0">
                <a:latin typeface="Cambria" pitchFamily="18" charset="0"/>
              </a:rPr>
              <a:t>…</a:t>
            </a:r>
          </a:p>
          <a:p>
            <a:pPr marL="342900" indent="-342900">
              <a:spcBef>
                <a:spcPct val="20000"/>
              </a:spcBef>
              <a:buFontTx/>
              <a:buAutoNum type="arabicPeriod"/>
            </a:pPr>
            <a:r>
              <a:rPr lang="en-US" sz="3200" dirty="0">
                <a:latin typeface="Cambria" pitchFamily="18" charset="0"/>
              </a:rPr>
              <a:t>You speak English. (French)– </a:t>
            </a:r>
            <a:r>
              <a:rPr lang="en-US" sz="3200" b="1" i="1" dirty="0">
                <a:latin typeface="Cambria" pitchFamily="18" charset="0"/>
              </a:rPr>
              <a:t>…</a:t>
            </a:r>
          </a:p>
          <a:p>
            <a:pPr marL="342900" indent="-342900">
              <a:spcBef>
                <a:spcPct val="20000"/>
              </a:spcBef>
              <a:buFontTx/>
              <a:buAutoNum type="arabicPeriod"/>
            </a:pPr>
            <a:r>
              <a:rPr lang="en-US" sz="3200" dirty="0">
                <a:latin typeface="Cambria" pitchFamily="18" charset="0"/>
              </a:rPr>
              <a:t>The children play football on Mondays. (hockey) – </a:t>
            </a:r>
            <a:r>
              <a:rPr lang="en-US" sz="3200" b="1" i="1" dirty="0">
                <a:latin typeface="Cambria" pitchFamily="18" charset="0"/>
              </a:rPr>
              <a:t>…</a:t>
            </a:r>
          </a:p>
          <a:p>
            <a:pPr marL="342900" indent="-342900">
              <a:spcBef>
                <a:spcPct val="20000"/>
              </a:spcBef>
              <a:buFontTx/>
              <a:buAutoNum type="arabicPeriod"/>
            </a:pPr>
            <a:r>
              <a:rPr lang="en-US" sz="3200" dirty="0" smtClean="0">
                <a:latin typeface="Cambria" pitchFamily="18" charset="0"/>
              </a:rPr>
              <a:t>My </a:t>
            </a:r>
            <a:r>
              <a:rPr lang="en-US" sz="3200" dirty="0">
                <a:latin typeface="Cambria" pitchFamily="18" charset="0"/>
              </a:rPr>
              <a:t>father writes novels. (poetry) – </a:t>
            </a:r>
            <a:r>
              <a:rPr lang="en-US" sz="3200" b="1" i="1" dirty="0">
                <a:latin typeface="Cambria" pitchFamily="18" charset="0"/>
              </a:rPr>
              <a:t>…</a:t>
            </a:r>
          </a:p>
          <a:p>
            <a:pPr marL="342900" indent="-342900">
              <a:spcBef>
                <a:spcPct val="20000"/>
              </a:spcBef>
              <a:buFontTx/>
              <a:buAutoNum type="arabicPeriod"/>
            </a:pPr>
            <a:r>
              <a:rPr lang="en-US" sz="3200" dirty="0">
                <a:latin typeface="Cambria" pitchFamily="18" charset="0"/>
              </a:rPr>
              <a:t>I swim very well. (dive)- </a:t>
            </a:r>
            <a:r>
              <a:rPr lang="en-US" sz="3200" b="1" i="1" dirty="0">
                <a:latin typeface="Cambria" pitchFamily="18" charset="0"/>
              </a:rPr>
              <a:t>…</a:t>
            </a:r>
            <a:endParaRPr lang="ru-RU" sz="3200" dirty="0">
              <a:latin typeface="Cambria" pitchFamily="18" charset="0"/>
            </a:endParaRPr>
          </a:p>
        </p:txBody>
      </p:sp>
      <p:pic>
        <p:nvPicPr>
          <p:cNvPr id="20" name="Picture 0" descr="welldon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72312" y="4554537"/>
            <a:ext cx="2071688" cy="23034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/>
      <p:bldP spid="1434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430213" y="0"/>
            <a:ext cx="8713787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600" b="1" u="sng" dirty="0">
                <a:solidFill>
                  <a:srgbClr val="000066"/>
                </a:solidFill>
                <a:latin typeface="Cambria" pitchFamily="18" charset="0"/>
              </a:rPr>
              <a:t>Вопросы и краткие ответы:</a:t>
            </a:r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107950" y="476250"/>
            <a:ext cx="33131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 i="1" u="sng">
                <a:solidFill>
                  <a:srgbClr val="000099"/>
                </a:solidFill>
                <a:latin typeface="Cambria" pitchFamily="18" charset="0"/>
              </a:rPr>
              <a:t>Вопросительная форма</a:t>
            </a:r>
          </a:p>
        </p:txBody>
      </p:sp>
      <p:sp>
        <p:nvSpPr>
          <p:cNvPr id="13321" name="Text Box 9"/>
          <p:cNvSpPr txBox="1">
            <a:spLocks noChangeArrowheads="1"/>
          </p:cNvSpPr>
          <p:nvPr/>
        </p:nvSpPr>
        <p:spPr bwMode="auto">
          <a:xfrm>
            <a:off x="3779838" y="476250"/>
            <a:ext cx="331311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 i="1" u="sng">
                <a:solidFill>
                  <a:srgbClr val="000099"/>
                </a:solidFill>
                <a:latin typeface="Cambria" pitchFamily="18" charset="0"/>
              </a:rPr>
              <a:t>Краткие ответы</a:t>
            </a:r>
          </a:p>
        </p:txBody>
      </p:sp>
      <p:sp>
        <p:nvSpPr>
          <p:cNvPr id="13323" name="Text Box 11"/>
          <p:cNvSpPr txBox="1">
            <a:spLocks noChangeArrowheads="1"/>
          </p:cNvSpPr>
          <p:nvPr/>
        </p:nvSpPr>
        <p:spPr bwMode="auto">
          <a:xfrm>
            <a:off x="179388" y="1341438"/>
            <a:ext cx="5032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990000"/>
                </a:solidFill>
                <a:latin typeface="Cambria" pitchFamily="18" charset="0"/>
              </a:rPr>
              <a:t>Do</a:t>
            </a:r>
            <a:endParaRPr lang="ru-RU" b="1">
              <a:solidFill>
                <a:srgbClr val="990000"/>
              </a:solidFill>
              <a:latin typeface="Cambria" pitchFamily="18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900113" y="908050"/>
            <a:ext cx="792162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000" b="1" dirty="0">
                <a:solidFill>
                  <a:srgbClr val="660066"/>
                </a:solidFill>
                <a:latin typeface="Cambria" pitchFamily="18" charset="0"/>
              </a:rPr>
              <a:t>I</a:t>
            </a:r>
          </a:p>
          <a:p>
            <a:pPr algn="ctr"/>
            <a:r>
              <a:rPr lang="en-US" sz="2000" b="1" dirty="0">
                <a:solidFill>
                  <a:srgbClr val="660066"/>
                </a:solidFill>
                <a:latin typeface="Cambria" pitchFamily="18" charset="0"/>
              </a:rPr>
              <a:t>you</a:t>
            </a:r>
          </a:p>
          <a:p>
            <a:pPr algn="ctr"/>
            <a:r>
              <a:rPr lang="en-US" sz="2000" b="1" dirty="0">
                <a:solidFill>
                  <a:srgbClr val="660066"/>
                </a:solidFill>
                <a:latin typeface="Cambria" pitchFamily="18" charset="0"/>
              </a:rPr>
              <a:t>we</a:t>
            </a:r>
          </a:p>
          <a:p>
            <a:pPr algn="ctr"/>
            <a:r>
              <a:rPr lang="en-US" sz="2000" b="1" dirty="0">
                <a:solidFill>
                  <a:srgbClr val="660066"/>
                </a:solidFill>
                <a:latin typeface="Cambria" pitchFamily="18" charset="0"/>
              </a:rPr>
              <a:t>they</a:t>
            </a:r>
          </a:p>
          <a:p>
            <a:pPr algn="ctr"/>
            <a:endParaRPr lang="ru-RU" sz="2000" b="1" dirty="0">
              <a:solidFill>
                <a:srgbClr val="660066"/>
              </a:solidFill>
              <a:latin typeface="Cambria" pitchFamily="18" charset="0"/>
            </a:endParaRPr>
          </a:p>
        </p:txBody>
      </p:sp>
      <p:sp>
        <p:nvSpPr>
          <p:cNvPr id="13325" name="AutoShape 13"/>
          <p:cNvSpPr>
            <a:spLocks/>
          </p:cNvSpPr>
          <p:nvPr/>
        </p:nvSpPr>
        <p:spPr bwMode="auto">
          <a:xfrm>
            <a:off x="755650" y="836613"/>
            <a:ext cx="144463" cy="1512887"/>
          </a:xfrm>
          <a:prstGeom prst="leftBrace">
            <a:avLst>
              <a:gd name="adj1" fmla="val 87271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326" name="AutoShape 14"/>
          <p:cNvSpPr>
            <a:spLocks/>
          </p:cNvSpPr>
          <p:nvPr/>
        </p:nvSpPr>
        <p:spPr bwMode="auto">
          <a:xfrm>
            <a:off x="1619250" y="836613"/>
            <a:ext cx="217488" cy="1512887"/>
          </a:xfrm>
          <a:prstGeom prst="rightBrace">
            <a:avLst>
              <a:gd name="adj1" fmla="val 57968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327" name="Text Box 15"/>
          <p:cNvSpPr txBox="1">
            <a:spLocks noChangeArrowheads="1"/>
          </p:cNvSpPr>
          <p:nvPr/>
        </p:nvSpPr>
        <p:spPr bwMode="auto">
          <a:xfrm>
            <a:off x="1908175" y="1412875"/>
            <a:ext cx="10080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990000"/>
                </a:solidFill>
                <a:latin typeface="Cambria" pitchFamily="18" charset="0"/>
              </a:rPr>
              <a:t>work?</a:t>
            </a:r>
            <a:endParaRPr lang="ru-RU" b="1">
              <a:solidFill>
                <a:srgbClr val="990000"/>
              </a:solidFill>
              <a:latin typeface="Cambria" pitchFamily="18" charset="0"/>
            </a:endParaRPr>
          </a:p>
        </p:txBody>
      </p:sp>
      <p:sp>
        <p:nvSpPr>
          <p:cNvPr id="13328" name="Text Box 16"/>
          <p:cNvSpPr txBox="1">
            <a:spLocks noChangeArrowheads="1"/>
          </p:cNvSpPr>
          <p:nvPr/>
        </p:nvSpPr>
        <p:spPr bwMode="auto">
          <a:xfrm>
            <a:off x="0" y="2924175"/>
            <a:ext cx="7921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990000"/>
                </a:solidFill>
                <a:latin typeface="Cambria" pitchFamily="18" charset="0"/>
              </a:rPr>
              <a:t>Does</a:t>
            </a:r>
            <a:endParaRPr lang="ru-RU" b="1">
              <a:solidFill>
                <a:srgbClr val="990000"/>
              </a:solidFill>
              <a:latin typeface="Cambria" pitchFamily="18" charset="0"/>
            </a:endParaRPr>
          </a:p>
        </p:txBody>
      </p:sp>
      <p:sp>
        <p:nvSpPr>
          <p:cNvPr id="13329" name="Text Box 17"/>
          <p:cNvSpPr txBox="1">
            <a:spLocks noChangeArrowheads="1"/>
          </p:cNvSpPr>
          <p:nvPr/>
        </p:nvSpPr>
        <p:spPr bwMode="auto">
          <a:xfrm>
            <a:off x="900113" y="2636838"/>
            <a:ext cx="792162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000" b="1">
                <a:solidFill>
                  <a:srgbClr val="660066"/>
                </a:solidFill>
                <a:latin typeface="Cambria" pitchFamily="18" charset="0"/>
              </a:rPr>
              <a:t>he</a:t>
            </a:r>
          </a:p>
          <a:p>
            <a:pPr algn="ctr"/>
            <a:r>
              <a:rPr lang="en-US" sz="2000" b="1">
                <a:solidFill>
                  <a:srgbClr val="660066"/>
                </a:solidFill>
                <a:latin typeface="Cambria" pitchFamily="18" charset="0"/>
              </a:rPr>
              <a:t>she</a:t>
            </a:r>
          </a:p>
          <a:p>
            <a:pPr algn="ctr"/>
            <a:r>
              <a:rPr lang="en-US" sz="2000" b="1">
                <a:solidFill>
                  <a:srgbClr val="660066"/>
                </a:solidFill>
                <a:latin typeface="Cambria" pitchFamily="18" charset="0"/>
              </a:rPr>
              <a:t>it</a:t>
            </a:r>
          </a:p>
          <a:p>
            <a:pPr algn="ctr"/>
            <a:endParaRPr lang="ru-RU" sz="2000" b="1">
              <a:solidFill>
                <a:srgbClr val="660066"/>
              </a:solidFill>
              <a:latin typeface="Cambria" pitchFamily="18" charset="0"/>
            </a:endParaRPr>
          </a:p>
        </p:txBody>
      </p:sp>
      <p:sp>
        <p:nvSpPr>
          <p:cNvPr id="13330" name="AutoShape 18"/>
          <p:cNvSpPr>
            <a:spLocks/>
          </p:cNvSpPr>
          <p:nvPr/>
        </p:nvSpPr>
        <p:spPr bwMode="auto">
          <a:xfrm>
            <a:off x="755650" y="2420938"/>
            <a:ext cx="144463" cy="1512887"/>
          </a:xfrm>
          <a:prstGeom prst="leftBrace">
            <a:avLst>
              <a:gd name="adj1" fmla="val 87271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331" name="AutoShape 19"/>
          <p:cNvSpPr>
            <a:spLocks/>
          </p:cNvSpPr>
          <p:nvPr/>
        </p:nvSpPr>
        <p:spPr bwMode="auto">
          <a:xfrm>
            <a:off x="1619250" y="2420938"/>
            <a:ext cx="217488" cy="1512887"/>
          </a:xfrm>
          <a:prstGeom prst="rightBrace">
            <a:avLst>
              <a:gd name="adj1" fmla="val 57968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332" name="Text Box 20"/>
          <p:cNvSpPr txBox="1">
            <a:spLocks noChangeArrowheads="1"/>
          </p:cNvSpPr>
          <p:nvPr/>
        </p:nvSpPr>
        <p:spPr bwMode="auto">
          <a:xfrm>
            <a:off x="1908175" y="2924175"/>
            <a:ext cx="10080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990000"/>
                </a:solidFill>
                <a:latin typeface="Cambria" pitchFamily="18" charset="0"/>
              </a:rPr>
              <a:t>work?</a:t>
            </a:r>
            <a:endParaRPr lang="ru-RU" b="1">
              <a:solidFill>
                <a:srgbClr val="990000"/>
              </a:solidFill>
              <a:latin typeface="Cambria" pitchFamily="18" charset="0"/>
            </a:endParaRPr>
          </a:p>
        </p:txBody>
      </p:sp>
      <p:sp>
        <p:nvSpPr>
          <p:cNvPr id="13333" name="Line 21"/>
          <p:cNvSpPr>
            <a:spLocks noChangeShapeType="1"/>
          </p:cNvSpPr>
          <p:nvPr/>
        </p:nvSpPr>
        <p:spPr bwMode="auto">
          <a:xfrm>
            <a:off x="3635375" y="549275"/>
            <a:ext cx="0" cy="3455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334" name="Text Box 22"/>
          <p:cNvSpPr txBox="1">
            <a:spLocks noChangeArrowheads="1"/>
          </p:cNvSpPr>
          <p:nvPr/>
        </p:nvSpPr>
        <p:spPr bwMode="auto">
          <a:xfrm>
            <a:off x="4211638" y="765175"/>
            <a:ext cx="792162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000" b="1">
                <a:solidFill>
                  <a:srgbClr val="660066"/>
                </a:solidFill>
                <a:latin typeface="Cambria" pitchFamily="18" charset="0"/>
              </a:rPr>
              <a:t>I</a:t>
            </a:r>
          </a:p>
          <a:p>
            <a:pPr algn="ctr"/>
            <a:r>
              <a:rPr lang="en-US" sz="2000" b="1">
                <a:solidFill>
                  <a:srgbClr val="660066"/>
                </a:solidFill>
                <a:latin typeface="Cambria" pitchFamily="18" charset="0"/>
              </a:rPr>
              <a:t>you</a:t>
            </a:r>
          </a:p>
          <a:p>
            <a:pPr algn="ctr"/>
            <a:r>
              <a:rPr lang="en-US" sz="2000" b="1">
                <a:solidFill>
                  <a:srgbClr val="660066"/>
                </a:solidFill>
                <a:latin typeface="Cambria" pitchFamily="18" charset="0"/>
              </a:rPr>
              <a:t>we</a:t>
            </a:r>
          </a:p>
          <a:p>
            <a:pPr algn="ctr"/>
            <a:r>
              <a:rPr lang="en-US" sz="2000" b="1">
                <a:solidFill>
                  <a:srgbClr val="660066"/>
                </a:solidFill>
                <a:latin typeface="Cambria" pitchFamily="18" charset="0"/>
              </a:rPr>
              <a:t>they</a:t>
            </a:r>
          </a:p>
          <a:p>
            <a:pPr algn="ctr"/>
            <a:endParaRPr lang="ru-RU" sz="2000" b="1">
              <a:solidFill>
                <a:srgbClr val="660066"/>
              </a:solidFill>
              <a:latin typeface="Cambria" pitchFamily="18" charset="0"/>
            </a:endParaRPr>
          </a:p>
        </p:txBody>
      </p:sp>
      <p:sp>
        <p:nvSpPr>
          <p:cNvPr id="13335" name="Text Box 23"/>
          <p:cNvSpPr txBox="1">
            <a:spLocks noChangeArrowheads="1"/>
          </p:cNvSpPr>
          <p:nvPr/>
        </p:nvSpPr>
        <p:spPr bwMode="auto">
          <a:xfrm>
            <a:off x="4211638" y="2708275"/>
            <a:ext cx="792162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000" b="1">
                <a:solidFill>
                  <a:srgbClr val="660066"/>
                </a:solidFill>
                <a:latin typeface="Cambria" pitchFamily="18" charset="0"/>
              </a:rPr>
              <a:t>he</a:t>
            </a:r>
          </a:p>
          <a:p>
            <a:pPr algn="ctr"/>
            <a:r>
              <a:rPr lang="en-US" sz="2000" b="1">
                <a:solidFill>
                  <a:srgbClr val="660066"/>
                </a:solidFill>
                <a:latin typeface="Cambria" pitchFamily="18" charset="0"/>
              </a:rPr>
              <a:t>she</a:t>
            </a:r>
          </a:p>
          <a:p>
            <a:pPr algn="ctr"/>
            <a:r>
              <a:rPr lang="en-US" sz="2000" b="1">
                <a:solidFill>
                  <a:srgbClr val="660066"/>
                </a:solidFill>
                <a:latin typeface="Cambria" pitchFamily="18" charset="0"/>
              </a:rPr>
              <a:t>it</a:t>
            </a:r>
          </a:p>
          <a:p>
            <a:pPr algn="ctr"/>
            <a:endParaRPr lang="ru-RU" sz="2000" b="1">
              <a:solidFill>
                <a:srgbClr val="660066"/>
              </a:solidFill>
              <a:latin typeface="Cambria" pitchFamily="18" charset="0"/>
            </a:endParaRPr>
          </a:p>
        </p:txBody>
      </p:sp>
      <p:sp>
        <p:nvSpPr>
          <p:cNvPr id="13336" name="AutoShape 24"/>
          <p:cNvSpPr>
            <a:spLocks/>
          </p:cNvSpPr>
          <p:nvPr/>
        </p:nvSpPr>
        <p:spPr bwMode="auto">
          <a:xfrm>
            <a:off x="4859338" y="836613"/>
            <a:ext cx="217487" cy="1512887"/>
          </a:xfrm>
          <a:prstGeom prst="rightBrace">
            <a:avLst>
              <a:gd name="adj1" fmla="val 57968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337" name="AutoShape 25"/>
          <p:cNvSpPr>
            <a:spLocks/>
          </p:cNvSpPr>
          <p:nvPr/>
        </p:nvSpPr>
        <p:spPr bwMode="auto">
          <a:xfrm>
            <a:off x="4859338" y="2492375"/>
            <a:ext cx="217487" cy="1512888"/>
          </a:xfrm>
          <a:prstGeom prst="rightBrace">
            <a:avLst>
              <a:gd name="adj1" fmla="val 57969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338" name="Text Box 26"/>
          <p:cNvSpPr txBox="1">
            <a:spLocks noChangeArrowheads="1"/>
          </p:cNvSpPr>
          <p:nvPr/>
        </p:nvSpPr>
        <p:spPr bwMode="auto">
          <a:xfrm>
            <a:off x="5148263" y="1412875"/>
            <a:ext cx="6477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b="1">
                <a:solidFill>
                  <a:srgbClr val="990000"/>
                </a:solidFill>
                <a:latin typeface="Cambria" pitchFamily="18" charset="0"/>
              </a:rPr>
              <a:t>do .</a:t>
            </a:r>
            <a:endParaRPr lang="ru-RU" b="1">
              <a:solidFill>
                <a:srgbClr val="990000"/>
              </a:solidFill>
              <a:latin typeface="Cambria" pitchFamily="18" charset="0"/>
            </a:endParaRPr>
          </a:p>
        </p:txBody>
      </p:sp>
      <p:sp>
        <p:nvSpPr>
          <p:cNvPr id="13339" name="Text Box 27"/>
          <p:cNvSpPr txBox="1">
            <a:spLocks noChangeArrowheads="1"/>
          </p:cNvSpPr>
          <p:nvPr/>
        </p:nvSpPr>
        <p:spPr bwMode="auto">
          <a:xfrm>
            <a:off x="7019925" y="2924175"/>
            <a:ext cx="2266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b="1">
                <a:solidFill>
                  <a:srgbClr val="990000"/>
                </a:solidFill>
                <a:latin typeface="Cambria" pitchFamily="18" charset="0"/>
              </a:rPr>
              <a:t>does not (doesn’t).</a:t>
            </a:r>
            <a:endParaRPr lang="ru-RU" b="1">
              <a:solidFill>
                <a:srgbClr val="990000"/>
              </a:solidFill>
              <a:latin typeface="Cambria" pitchFamily="18" charset="0"/>
            </a:endParaRPr>
          </a:p>
        </p:txBody>
      </p:sp>
      <p:sp>
        <p:nvSpPr>
          <p:cNvPr id="13351" name="Text Box 39"/>
          <p:cNvSpPr txBox="1">
            <a:spLocks noChangeArrowheads="1"/>
          </p:cNvSpPr>
          <p:nvPr/>
        </p:nvSpPr>
        <p:spPr bwMode="auto">
          <a:xfrm>
            <a:off x="3635375" y="1412875"/>
            <a:ext cx="7207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990000"/>
                </a:solidFill>
                <a:latin typeface="Cambria" pitchFamily="18" charset="0"/>
              </a:rPr>
              <a:t>Yes,</a:t>
            </a:r>
            <a:endParaRPr lang="ru-RU" b="1">
              <a:solidFill>
                <a:srgbClr val="990000"/>
              </a:solidFill>
              <a:latin typeface="Cambria" pitchFamily="18" charset="0"/>
            </a:endParaRPr>
          </a:p>
        </p:txBody>
      </p:sp>
      <p:sp>
        <p:nvSpPr>
          <p:cNvPr id="13352" name="AutoShape 40"/>
          <p:cNvSpPr>
            <a:spLocks/>
          </p:cNvSpPr>
          <p:nvPr/>
        </p:nvSpPr>
        <p:spPr bwMode="auto">
          <a:xfrm>
            <a:off x="4211638" y="836613"/>
            <a:ext cx="144462" cy="1512887"/>
          </a:xfrm>
          <a:prstGeom prst="leftBrace">
            <a:avLst>
              <a:gd name="adj1" fmla="val 87271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353" name="Text Box 41"/>
          <p:cNvSpPr txBox="1">
            <a:spLocks noChangeArrowheads="1"/>
          </p:cNvSpPr>
          <p:nvPr/>
        </p:nvSpPr>
        <p:spPr bwMode="auto">
          <a:xfrm>
            <a:off x="5795963" y="1412875"/>
            <a:ext cx="7207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990000"/>
                </a:solidFill>
                <a:latin typeface="Cambria" pitchFamily="18" charset="0"/>
              </a:rPr>
              <a:t>No,</a:t>
            </a:r>
            <a:endParaRPr lang="ru-RU" b="1">
              <a:solidFill>
                <a:srgbClr val="990000"/>
              </a:solidFill>
              <a:latin typeface="Cambria" pitchFamily="18" charset="0"/>
            </a:endParaRPr>
          </a:p>
        </p:txBody>
      </p:sp>
      <p:sp>
        <p:nvSpPr>
          <p:cNvPr id="13354" name="AutoShape 42"/>
          <p:cNvSpPr>
            <a:spLocks/>
          </p:cNvSpPr>
          <p:nvPr/>
        </p:nvSpPr>
        <p:spPr bwMode="auto">
          <a:xfrm>
            <a:off x="6300788" y="836613"/>
            <a:ext cx="144462" cy="1512887"/>
          </a:xfrm>
          <a:prstGeom prst="leftBrace">
            <a:avLst>
              <a:gd name="adj1" fmla="val 87271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355" name="Text Box 43"/>
          <p:cNvSpPr txBox="1">
            <a:spLocks noChangeArrowheads="1"/>
          </p:cNvSpPr>
          <p:nvPr/>
        </p:nvSpPr>
        <p:spPr bwMode="auto">
          <a:xfrm>
            <a:off x="6300788" y="765175"/>
            <a:ext cx="792162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000" b="1">
                <a:solidFill>
                  <a:srgbClr val="660066"/>
                </a:solidFill>
                <a:latin typeface="Cambria" pitchFamily="18" charset="0"/>
              </a:rPr>
              <a:t>I</a:t>
            </a:r>
          </a:p>
          <a:p>
            <a:pPr algn="ctr"/>
            <a:r>
              <a:rPr lang="en-US" sz="2000" b="1">
                <a:solidFill>
                  <a:srgbClr val="660066"/>
                </a:solidFill>
                <a:latin typeface="Cambria" pitchFamily="18" charset="0"/>
              </a:rPr>
              <a:t>you</a:t>
            </a:r>
          </a:p>
          <a:p>
            <a:pPr algn="ctr"/>
            <a:r>
              <a:rPr lang="en-US" sz="2000" b="1">
                <a:solidFill>
                  <a:srgbClr val="660066"/>
                </a:solidFill>
                <a:latin typeface="Cambria" pitchFamily="18" charset="0"/>
              </a:rPr>
              <a:t>we</a:t>
            </a:r>
          </a:p>
          <a:p>
            <a:pPr algn="ctr"/>
            <a:r>
              <a:rPr lang="en-US" sz="2000" b="1">
                <a:solidFill>
                  <a:srgbClr val="660066"/>
                </a:solidFill>
                <a:latin typeface="Cambria" pitchFamily="18" charset="0"/>
              </a:rPr>
              <a:t>they</a:t>
            </a:r>
          </a:p>
          <a:p>
            <a:pPr algn="ctr"/>
            <a:endParaRPr lang="ru-RU" sz="2000" b="1">
              <a:solidFill>
                <a:srgbClr val="660066"/>
              </a:solidFill>
              <a:latin typeface="Cambria" pitchFamily="18" charset="0"/>
            </a:endParaRPr>
          </a:p>
        </p:txBody>
      </p:sp>
      <p:sp>
        <p:nvSpPr>
          <p:cNvPr id="13356" name="AutoShape 44"/>
          <p:cNvSpPr>
            <a:spLocks/>
          </p:cNvSpPr>
          <p:nvPr/>
        </p:nvSpPr>
        <p:spPr bwMode="auto">
          <a:xfrm>
            <a:off x="6948488" y="836613"/>
            <a:ext cx="217487" cy="1512887"/>
          </a:xfrm>
          <a:prstGeom prst="rightBrace">
            <a:avLst>
              <a:gd name="adj1" fmla="val 57968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357" name="Text Box 45"/>
          <p:cNvSpPr txBox="1">
            <a:spLocks noChangeArrowheads="1"/>
          </p:cNvSpPr>
          <p:nvPr/>
        </p:nvSpPr>
        <p:spPr bwMode="auto">
          <a:xfrm>
            <a:off x="7164388" y="1412875"/>
            <a:ext cx="18716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b="1">
                <a:solidFill>
                  <a:srgbClr val="990000"/>
                </a:solidFill>
                <a:latin typeface="Cambria" pitchFamily="18" charset="0"/>
              </a:rPr>
              <a:t>do not (don’t) .</a:t>
            </a:r>
            <a:endParaRPr lang="ru-RU" b="1">
              <a:solidFill>
                <a:srgbClr val="990000"/>
              </a:solidFill>
              <a:latin typeface="Cambria" pitchFamily="18" charset="0"/>
            </a:endParaRPr>
          </a:p>
        </p:txBody>
      </p:sp>
      <p:sp>
        <p:nvSpPr>
          <p:cNvPr id="13358" name="Text Box 46"/>
          <p:cNvSpPr txBox="1">
            <a:spLocks noChangeArrowheads="1"/>
          </p:cNvSpPr>
          <p:nvPr/>
        </p:nvSpPr>
        <p:spPr bwMode="auto">
          <a:xfrm>
            <a:off x="3708400" y="2924175"/>
            <a:ext cx="7207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990000"/>
                </a:solidFill>
                <a:latin typeface="Cambria" pitchFamily="18" charset="0"/>
              </a:rPr>
              <a:t>Yes,</a:t>
            </a:r>
            <a:endParaRPr lang="ru-RU" b="1">
              <a:solidFill>
                <a:srgbClr val="990000"/>
              </a:solidFill>
              <a:latin typeface="Cambria" pitchFamily="18" charset="0"/>
            </a:endParaRPr>
          </a:p>
        </p:txBody>
      </p:sp>
      <p:sp>
        <p:nvSpPr>
          <p:cNvPr id="13359" name="AutoShape 47"/>
          <p:cNvSpPr>
            <a:spLocks/>
          </p:cNvSpPr>
          <p:nvPr/>
        </p:nvSpPr>
        <p:spPr bwMode="auto">
          <a:xfrm>
            <a:off x="4211638" y="2492375"/>
            <a:ext cx="144462" cy="1512888"/>
          </a:xfrm>
          <a:prstGeom prst="leftBrace">
            <a:avLst>
              <a:gd name="adj1" fmla="val 87271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360" name="Text Box 48"/>
          <p:cNvSpPr txBox="1">
            <a:spLocks noChangeArrowheads="1"/>
          </p:cNvSpPr>
          <p:nvPr/>
        </p:nvSpPr>
        <p:spPr bwMode="auto">
          <a:xfrm>
            <a:off x="5076825" y="2924175"/>
            <a:ext cx="863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b="1">
                <a:solidFill>
                  <a:srgbClr val="990000"/>
                </a:solidFill>
                <a:latin typeface="Cambria" pitchFamily="18" charset="0"/>
              </a:rPr>
              <a:t>does.</a:t>
            </a:r>
            <a:endParaRPr lang="ru-RU" b="1">
              <a:solidFill>
                <a:srgbClr val="990000"/>
              </a:solidFill>
              <a:latin typeface="Cambria" pitchFamily="18" charset="0"/>
            </a:endParaRPr>
          </a:p>
        </p:txBody>
      </p:sp>
      <p:sp>
        <p:nvSpPr>
          <p:cNvPr id="13361" name="Text Box 49"/>
          <p:cNvSpPr txBox="1">
            <a:spLocks noChangeArrowheads="1"/>
          </p:cNvSpPr>
          <p:nvPr/>
        </p:nvSpPr>
        <p:spPr bwMode="auto">
          <a:xfrm>
            <a:off x="5867400" y="2924175"/>
            <a:ext cx="7207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990000"/>
                </a:solidFill>
                <a:latin typeface="Cambria" pitchFamily="18" charset="0"/>
              </a:rPr>
              <a:t>No,</a:t>
            </a:r>
            <a:endParaRPr lang="ru-RU" b="1">
              <a:solidFill>
                <a:srgbClr val="990000"/>
              </a:solidFill>
              <a:latin typeface="Cambria" pitchFamily="18" charset="0"/>
            </a:endParaRPr>
          </a:p>
        </p:txBody>
      </p:sp>
      <p:sp>
        <p:nvSpPr>
          <p:cNvPr id="13362" name="AutoShape 50"/>
          <p:cNvSpPr>
            <a:spLocks/>
          </p:cNvSpPr>
          <p:nvPr/>
        </p:nvSpPr>
        <p:spPr bwMode="auto">
          <a:xfrm>
            <a:off x="6300788" y="2492375"/>
            <a:ext cx="144462" cy="1512888"/>
          </a:xfrm>
          <a:prstGeom prst="leftBrace">
            <a:avLst>
              <a:gd name="adj1" fmla="val 87271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363" name="Text Box 51"/>
          <p:cNvSpPr txBox="1">
            <a:spLocks noChangeArrowheads="1"/>
          </p:cNvSpPr>
          <p:nvPr/>
        </p:nvSpPr>
        <p:spPr bwMode="auto">
          <a:xfrm>
            <a:off x="6300788" y="2708275"/>
            <a:ext cx="792162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000" b="1">
                <a:solidFill>
                  <a:srgbClr val="660066"/>
                </a:solidFill>
                <a:latin typeface="Cambria" pitchFamily="18" charset="0"/>
              </a:rPr>
              <a:t>he</a:t>
            </a:r>
          </a:p>
          <a:p>
            <a:pPr algn="ctr"/>
            <a:r>
              <a:rPr lang="en-US" sz="2000" b="1">
                <a:solidFill>
                  <a:srgbClr val="660066"/>
                </a:solidFill>
                <a:latin typeface="Cambria" pitchFamily="18" charset="0"/>
              </a:rPr>
              <a:t>she</a:t>
            </a:r>
          </a:p>
          <a:p>
            <a:pPr algn="ctr"/>
            <a:r>
              <a:rPr lang="en-US" sz="2000" b="1">
                <a:solidFill>
                  <a:srgbClr val="660066"/>
                </a:solidFill>
                <a:latin typeface="Cambria" pitchFamily="18" charset="0"/>
              </a:rPr>
              <a:t>it</a:t>
            </a:r>
          </a:p>
          <a:p>
            <a:pPr algn="ctr"/>
            <a:endParaRPr lang="ru-RU" sz="2000" b="1">
              <a:solidFill>
                <a:srgbClr val="660066"/>
              </a:solidFill>
              <a:latin typeface="Cambria" pitchFamily="18" charset="0"/>
            </a:endParaRPr>
          </a:p>
        </p:txBody>
      </p:sp>
      <p:sp>
        <p:nvSpPr>
          <p:cNvPr id="13364" name="AutoShape 52"/>
          <p:cNvSpPr>
            <a:spLocks/>
          </p:cNvSpPr>
          <p:nvPr/>
        </p:nvSpPr>
        <p:spPr bwMode="auto">
          <a:xfrm>
            <a:off x="6948488" y="2492375"/>
            <a:ext cx="217487" cy="1512888"/>
          </a:xfrm>
          <a:prstGeom prst="rightBrace">
            <a:avLst>
              <a:gd name="adj1" fmla="val 57969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365" name="Text Box 53"/>
          <p:cNvSpPr txBox="1">
            <a:spLocks noChangeArrowheads="1"/>
          </p:cNvSpPr>
          <p:nvPr/>
        </p:nvSpPr>
        <p:spPr bwMode="auto">
          <a:xfrm>
            <a:off x="1476375" y="4149725"/>
            <a:ext cx="62642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u="sng" dirty="0" smtClean="0">
                <a:solidFill>
                  <a:srgbClr val="000066"/>
                </a:solidFill>
                <a:latin typeface="Cambria" pitchFamily="18" charset="0"/>
              </a:rPr>
              <a:t>5. </a:t>
            </a:r>
            <a:r>
              <a:rPr lang="en-US" sz="2400" b="1" u="sng" dirty="0" smtClean="0">
                <a:solidFill>
                  <a:srgbClr val="000066"/>
                </a:solidFill>
                <a:latin typeface="Cambria" pitchFamily="18" charset="0"/>
              </a:rPr>
              <a:t>Answer </a:t>
            </a:r>
            <a:r>
              <a:rPr lang="en-US" sz="2400" b="1" u="sng" dirty="0">
                <a:solidFill>
                  <a:srgbClr val="000066"/>
                </a:solidFill>
                <a:latin typeface="Cambria" pitchFamily="18" charset="0"/>
              </a:rPr>
              <a:t>the questions:</a:t>
            </a:r>
            <a:endParaRPr lang="ru-RU" sz="2400" b="1" u="sng" dirty="0">
              <a:solidFill>
                <a:srgbClr val="000066"/>
              </a:solidFill>
              <a:latin typeface="Cambria" pitchFamily="18" charset="0"/>
            </a:endParaRPr>
          </a:p>
        </p:txBody>
      </p:sp>
      <p:sp>
        <p:nvSpPr>
          <p:cNvPr id="13366" name="Text Box 54"/>
          <p:cNvSpPr txBox="1">
            <a:spLocks noChangeArrowheads="1"/>
          </p:cNvSpPr>
          <p:nvPr/>
        </p:nvSpPr>
        <p:spPr bwMode="auto">
          <a:xfrm>
            <a:off x="323850" y="4724400"/>
            <a:ext cx="8280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/>
            <a:r>
              <a:rPr lang="en-US" b="1" dirty="0">
                <a:latin typeface="Cambria" pitchFamily="18" charset="0"/>
              </a:rPr>
              <a:t>1. Do you live in Moscow?</a:t>
            </a:r>
          </a:p>
        </p:txBody>
      </p:sp>
      <p:sp>
        <p:nvSpPr>
          <p:cNvPr id="13367" name="Text Box 55"/>
          <p:cNvSpPr txBox="1">
            <a:spLocks noChangeArrowheads="1"/>
          </p:cNvSpPr>
          <p:nvPr/>
        </p:nvSpPr>
        <p:spPr bwMode="auto">
          <a:xfrm>
            <a:off x="323850" y="5013325"/>
            <a:ext cx="64817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/>
            <a:r>
              <a:rPr lang="en-US" b="1">
                <a:latin typeface="Cambria" pitchFamily="18" charset="0"/>
              </a:rPr>
              <a:t>2. Do you get up at 8 o’clock in the morning?</a:t>
            </a:r>
            <a:endParaRPr lang="ru-RU">
              <a:latin typeface="Cambria" pitchFamily="18" charset="0"/>
            </a:endParaRPr>
          </a:p>
        </p:txBody>
      </p:sp>
      <p:sp>
        <p:nvSpPr>
          <p:cNvPr id="13368" name="Text Box 56"/>
          <p:cNvSpPr txBox="1">
            <a:spLocks noChangeArrowheads="1"/>
          </p:cNvSpPr>
          <p:nvPr/>
        </p:nvSpPr>
        <p:spPr bwMode="auto">
          <a:xfrm>
            <a:off x="323850" y="5300663"/>
            <a:ext cx="56165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/>
            <a:r>
              <a:rPr lang="en-US" b="1">
                <a:latin typeface="Cambria" pitchFamily="18" charset="0"/>
              </a:rPr>
              <a:t>3. Do you watch TV every day?</a:t>
            </a:r>
            <a:endParaRPr lang="ru-RU">
              <a:latin typeface="Cambria" pitchFamily="18" charset="0"/>
            </a:endParaRPr>
          </a:p>
        </p:txBody>
      </p:sp>
      <p:sp>
        <p:nvSpPr>
          <p:cNvPr id="13369" name="Text Box 57"/>
          <p:cNvSpPr txBox="1">
            <a:spLocks noChangeArrowheads="1"/>
          </p:cNvSpPr>
          <p:nvPr/>
        </p:nvSpPr>
        <p:spPr bwMode="auto">
          <a:xfrm>
            <a:off x="323850" y="5589588"/>
            <a:ext cx="48974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/>
            <a:r>
              <a:rPr lang="en-US" b="1" dirty="0">
                <a:latin typeface="Cambria" pitchFamily="18" charset="0"/>
              </a:rPr>
              <a:t>4. Does your friend play football?</a:t>
            </a:r>
            <a:endParaRPr lang="ru-RU" dirty="0">
              <a:latin typeface="Cambria" pitchFamily="18" charset="0"/>
            </a:endParaRPr>
          </a:p>
        </p:txBody>
      </p:sp>
      <p:sp>
        <p:nvSpPr>
          <p:cNvPr id="13370" name="Text Box 58"/>
          <p:cNvSpPr txBox="1">
            <a:spLocks noChangeArrowheads="1"/>
          </p:cNvSpPr>
          <p:nvPr/>
        </p:nvSpPr>
        <p:spPr bwMode="auto">
          <a:xfrm>
            <a:off x="323850" y="5876925"/>
            <a:ext cx="60483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/>
            <a:r>
              <a:rPr lang="en-US" b="1">
                <a:latin typeface="Cambria" pitchFamily="18" charset="0"/>
              </a:rPr>
              <a:t>5. Does your mother like tea?</a:t>
            </a:r>
          </a:p>
        </p:txBody>
      </p:sp>
      <p:sp>
        <p:nvSpPr>
          <p:cNvPr id="13371" name="Text Box 59"/>
          <p:cNvSpPr txBox="1">
            <a:spLocks noChangeArrowheads="1"/>
          </p:cNvSpPr>
          <p:nvPr/>
        </p:nvSpPr>
        <p:spPr bwMode="auto">
          <a:xfrm>
            <a:off x="323850" y="6165850"/>
            <a:ext cx="5975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/>
            <a:r>
              <a:rPr lang="en-US" b="1">
                <a:latin typeface="Cambria" pitchFamily="18" charset="0"/>
              </a:rPr>
              <a:t>6. Do you always do your homework?</a:t>
            </a:r>
            <a:endParaRPr lang="ru-RU">
              <a:latin typeface="Cambria" pitchFamily="18" charset="0"/>
            </a:endParaRPr>
          </a:p>
        </p:txBody>
      </p:sp>
      <p:sp>
        <p:nvSpPr>
          <p:cNvPr id="13372" name="Text Box 60"/>
          <p:cNvSpPr txBox="1">
            <a:spLocks noChangeArrowheads="1"/>
          </p:cNvSpPr>
          <p:nvPr/>
        </p:nvSpPr>
        <p:spPr bwMode="auto">
          <a:xfrm>
            <a:off x="323850" y="6491288"/>
            <a:ext cx="68405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/>
            <a:r>
              <a:rPr lang="en-US" b="1">
                <a:latin typeface="Cambria" pitchFamily="18" charset="0"/>
              </a:rPr>
              <a:t>7. Do you play the guitar?</a:t>
            </a:r>
            <a:endParaRPr lang="ru-RU">
              <a:latin typeface="Cambria" pitchFamily="18" charset="0"/>
            </a:endParaRPr>
          </a:p>
        </p:txBody>
      </p:sp>
      <p:pic>
        <p:nvPicPr>
          <p:cNvPr id="13374" name="Picture 62" descr="загруженно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43702" y="4572008"/>
            <a:ext cx="2143125" cy="21431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3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3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3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3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3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3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3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3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3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3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3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3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33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33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3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33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33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3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33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33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3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33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33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3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33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33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3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33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33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13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33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33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3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3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33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13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33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33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13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33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33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13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133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33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13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133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133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13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133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133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13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133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133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13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133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133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13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133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133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13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133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133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1000"/>
                                        <p:tgtEl>
                                          <p:spTgt spid="13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133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133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13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13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13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4" dur="1000"/>
                                        <p:tgtEl>
                                          <p:spTgt spid="13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133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133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9" dur="1000"/>
                                        <p:tgtEl>
                                          <p:spTgt spid="13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133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133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4" dur="1000"/>
                                        <p:tgtEl>
                                          <p:spTgt spid="13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133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133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9" dur="1000"/>
                                        <p:tgtEl>
                                          <p:spTgt spid="13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133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133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4" dur="1000"/>
                                        <p:tgtEl>
                                          <p:spTgt spid="13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133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133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9" dur="1000"/>
                                        <p:tgtEl>
                                          <p:spTgt spid="13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4" dur="500" fill="hold"/>
                                        <p:tgtEl>
                                          <p:spTgt spid="133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133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6" dur="500"/>
                                        <p:tgtEl>
                                          <p:spTgt spid="13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133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133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3" dur="1000"/>
                                        <p:tgtEl>
                                          <p:spTgt spid="13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8" dur="500"/>
                                        <p:tgtEl>
                                          <p:spTgt spid="13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3" dur="500"/>
                                        <p:tgtEl>
                                          <p:spTgt spid="13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8" dur="500"/>
                                        <p:tgtEl>
                                          <p:spTgt spid="13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3" dur="500"/>
                                        <p:tgtEl>
                                          <p:spTgt spid="13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8" dur="500"/>
                                        <p:tgtEl>
                                          <p:spTgt spid="13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3" dur="500"/>
                                        <p:tgtEl>
                                          <p:spTgt spid="13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8" dur="500"/>
                                        <p:tgtEl>
                                          <p:spTgt spid="13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/>
      <p:bldP spid="13320" grpId="0"/>
      <p:bldP spid="13321" grpId="0"/>
      <p:bldP spid="13323" grpId="0"/>
      <p:bldP spid="13324" grpId="0"/>
      <p:bldP spid="13325" grpId="0" animBg="1"/>
      <p:bldP spid="13326" grpId="0" animBg="1"/>
      <p:bldP spid="13327" grpId="0"/>
      <p:bldP spid="13328" grpId="0"/>
      <p:bldP spid="13329" grpId="0"/>
      <p:bldP spid="13330" grpId="0" animBg="1"/>
      <p:bldP spid="13331" grpId="0" animBg="1"/>
      <p:bldP spid="13332" grpId="0"/>
      <p:bldP spid="13334" grpId="0"/>
      <p:bldP spid="13335" grpId="0"/>
      <p:bldP spid="13336" grpId="0" animBg="1"/>
      <p:bldP spid="13337" grpId="0" animBg="1"/>
      <p:bldP spid="13338" grpId="0"/>
      <p:bldP spid="13339" grpId="0"/>
      <p:bldP spid="13351" grpId="0"/>
      <p:bldP spid="13352" grpId="0" animBg="1"/>
      <p:bldP spid="13353" grpId="0"/>
      <p:bldP spid="13354" grpId="0" animBg="1"/>
      <p:bldP spid="13355" grpId="0"/>
      <p:bldP spid="13356" grpId="0" animBg="1"/>
      <p:bldP spid="13357" grpId="0"/>
      <p:bldP spid="13358" grpId="0"/>
      <p:bldP spid="13359" grpId="0" animBg="1"/>
      <p:bldP spid="13360" grpId="0"/>
      <p:bldP spid="13361" grpId="0"/>
      <p:bldP spid="13362" grpId="0" animBg="1"/>
      <p:bldP spid="13363" grpId="0"/>
      <p:bldP spid="13364" grpId="0" animBg="1"/>
      <p:bldP spid="13365" grpId="0"/>
      <p:bldP spid="13366" grpId="0"/>
      <p:bldP spid="13367" grpId="0"/>
      <p:bldP spid="13368" grpId="0"/>
      <p:bldP spid="13369" grpId="0"/>
      <p:bldP spid="13370" grpId="0"/>
      <p:bldP spid="13371" grpId="0"/>
      <p:bldP spid="1337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323850" y="188912"/>
            <a:ext cx="8820150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 algn="ctr"/>
            <a:r>
              <a:rPr lang="ru-RU" sz="2800" b="1" dirty="0" smtClean="0">
                <a:latin typeface="Cambria" pitchFamily="18" charset="0"/>
              </a:rPr>
              <a:t>6.</a:t>
            </a:r>
            <a:r>
              <a:rPr lang="en-US" sz="2800" b="1" dirty="0" smtClean="0">
                <a:latin typeface="Cambria" pitchFamily="18" charset="0"/>
              </a:rPr>
              <a:t> </a:t>
            </a:r>
            <a:r>
              <a:rPr lang="en-US" sz="2800" b="1" u="sng" dirty="0">
                <a:latin typeface="Cambria" pitchFamily="18" charset="0"/>
              </a:rPr>
              <a:t>Make questions. </a:t>
            </a:r>
          </a:p>
          <a:p>
            <a:pPr marL="342900" indent="-342900" algn="ctr"/>
            <a:r>
              <a:rPr lang="en-US" sz="2400" b="1" u="sng" dirty="0">
                <a:latin typeface="Cambria" pitchFamily="18" charset="0"/>
              </a:rPr>
              <a:t>Model</a:t>
            </a:r>
            <a:r>
              <a:rPr lang="en-US" sz="2400" b="1" dirty="0">
                <a:latin typeface="Cambria" pitchFamily="18" charset="0"/>
              </a:rPr>
              <a:t>: </a:t>
            </a:r>
            <a:r>
              <a:rPr lang="en-US" sz="2400" dirty="0">
                <a:latin typeface="Cambria" pitchFamily="18" charset="0"/>
              </a:rPr>
              <a:t>Where/she live.- </a:t>
            </a:r>
            <a:r>
              <a:rPr lang="en-US" sz="2400" i="1" dirty="0">
                <a:latin typeface="Cambria" pitchFamily="18" charset="0"/>
              </a:rPr>
              <a:t>Where does she live?</a:t>
            </a:r>
            <a:endParaRPr lang="ru-RU" sz="2400" i="1" dirty="0">
              <a:latin typeface="Cambria" pitchFamily="18" charset="0"/>
            </a:endParaRPr>
          </a:p>
        </p:txBody>
      </p:sp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468313" y="1268413"/>
            <a:ext cx="6840537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en-US" sz="2400" dirty="0">
                <a:latin typeface="Cambria" pitchFamily="18" charset="0"/>
              </a:rPr>
              <a:t>What/you want?....</a:t>
            </a:r>
          </a:p>
          <a:p>
            <a:pPr marL="342900" indent="-342900">
              <a:buFontTx/>
              <a:buAutoNum type="arabicPeriod"/>
            </a:pPr>
            <a:r>
              <a:rPr lang="en-US" sz="2400" dirty="0">
                <a:latin typeface="Cambria" pitchFamily="18" charset="0"/>
              </a:rPr>
              <a:t>What time/the film start?....</a:t>
            </a:r>
          </a:p>
          <a:p>
            <a:pPr marL="342900" indent="-342900">
              <a:buFontTx/>
              <a:buAutoNum type="arabicPeriod"/>
            </a:pPr>
            <a:r>
              <a:rPr lang="en-US" sz="2400" dirty="0">
                <a:latin typeface="Cambria" pitchFamily="18" charset="0"/>
              </a:rPr>
              <a:t>Where/you buy this hat?....</a:t>
            </a:r>
          </a:p>
          <a:p>
            <a:pPr marL="342900" indent="-342900">
              <a:buFontTx/>
              <a:buAutoNum type="arabicPeriod"/>
            </a:pPr>
            <a:r>
              <a:rPr lang="en-US" sz="2400" dirty="0">
                <a:latin typeface="Cambria" pitchFamily="18" charset="0"/>
              </a:rPr>
              <a:t>When/the lesson start?...</a:t>
            </a:r>
          </a:p>
          <a:p>
            <a:pPr marL="342900" indent="-342900">
              <a:buFontTx/>
              <a:buAutoNum type="arabicPeriod"/>
            </a:pPr>
            <a:r>
              <a:rPr lang="en-US" sz="2400" dirty="0" smtClean="0">
                <a:latin typeface="Cambria" pitchFamily="18" charset="0"/>
              </a:rPr>
              <a:t>How/play </a:t>
            </a:r>
            <a:r>
              <a:rPr lang="en-US" sz="2400" dirty="0">
                <a:latin typeface="Cambria" pitchFamily="18" charset="0"/>
              </a:rPr>
              <a:t>the piano?</a:t>
            </a:r>
            <a:endParaRPr lang="ru-RU" sz="2400" dirty="0">
              <a:latin typeface="Cambria" pitchFamily="18" charset="0"/>
            </a:endParaRPr>
          </a:p>
        </p:txBody>
      </p:sp>
      <p:sp>
        <p:nvSpPr>
          <p:cNvPr id="16392" name="Text Box 8"/>
          <p:cNvSpPr txBox="1">
            <a:spLocks noChangeArrowheads="1"/>
          </p:cNvSpPr>
          <p:nvPr/>
        </p:nvSpPr>
        <p:spPr bwMode="auto">
          <a:xfrm>
            <a:off x="1042988" y="3573463"/>
            <a:ext cx="882015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ctr"/>
            <a:r>
              <a:rPr lang="en-US" sz="2800" b="1" dirty="0">
                <a:latin typeface="Cambria" pitchFamily="18" charset="0"/>
              </a:rPr>
              <a:t> </a:t>
            </a:r>
            <a:r>
              <a:rPr lang="en-US" sz="2800" b="1" dirty="0" smtClean="0">
                <a:latin typeface="Cambria" pitchFamily="18" charset="0"/>
              </a:rPr>
              <a:t>7. </a:t>
            </a:r>
            <a:r>
              <a:rPr lang="en-US" sz="2800" b="1" u="sng" dirty="0" smtClean="0">
                <a:latin typeface="Cambria" pitchFamily="18" charset="0"/>
              </a:rPr>
              <a:t>Make </a:t>
            </a:r>
            <a:r>
              <a:rPr lang="en-US" sz="2800" b="1" u="sng" dirty="0">
                <a:latin typeface="Cambria" pitchFamily="18" charset="0"/>
              </a:rPr>
              <a:t>questions. </a:t>
            </a:r>
          </a:p>
        </p:txBody>
      </p:sp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3286116" y="4286256"/>
            <a:ext cx="71438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en-US" sz="2400" dirty="0">
                <a:latin typeface="Cambria" pitchFamily="18" charset="0"/>
              </a:rPr>
              <a:t>Michael works 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Cambria" pitchFamily="18" charset="0"/>
              </a:rPr>
              <a:t>on a farm</a:t>
            </a:r>
            <a:r>
              <a:rPr lang="en-US" sz="2400" dirty="0">
                <a:latin typeface="Cambria" pitchFamily="18" charset="0"/>
              </a:rPr>
              <a:t>. </a:t>
            </a:r>
            <a:r>
              <a:rPr lang="en-US" sz="2400" b="1" dirty="0">
                <a:latin typeface="Cambria" pitchFamily="18" charset="0"/>
              </a:rPr>
              <a:t>Where...?</a:t>
            </a:r>
          </a:p>
          <a:p>
            <a:pPr marL="342900" indent="-342900">
              <a:buFontTx/>
              <a:buAutoNum type="arabicPeriod"/>
            </a:pPr>
            <a:r>
              <a:rPr lang="en-US" sz="2400" dirty="0">
                <a:latin typeface="Cambria" pitchFamily="18" charset="0"/>
              </a:rPr>
              <a:t>Luc likes 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Cambria" pitchFamily="18" charset="0"/>
              </a:rPr>
              <a:t>tea with lemon</a:t>
            </a:r>
            <a:r>
              <a:rPr lang="en-US" sz="2400" dirty="0">
                <a:latin typeface="Cambria" pitchFamily="18" charset="0"/>
              </a:rPr>
              <a:t>. </a:t>
            </a:r>
            <a:r>
              <a:rPr lang="en-US" sz="2400" b="1" dirty="0">
                <a:latin typeface="Cambria" pitchFamily="18" charset="0"/>
              </a:rPr>
              <a:t>What...?</a:t>
            </a:r>
          </a:p>
          <a:p>
            <a:pPr marL="342900" indent="-342900">
              <a:buFontTx/>
              <a:buAutoNum type="arabicPeriod"/>
            </a:pPr>
            <a:r>
              <a:rPr lang="en-US" sz="2400" dirty="0">
                <a:latin typeface="Cambria" pitchFamily="18" charset="0"/>
              </a:rPr>
              <a:t>We have six lessons 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Cambria" pitchFamily="18" charset="0"/>
              </a:rPr>
              <a:t>on Monday</a:t>
            </a:r>
            <a:r>
              <a:rPr lang="en-US" sz="2400" dirty="0">
                <a:latin typeface="Cambria" pitchFamily="18" charset="0"/>
              </a:rPr>
              <a:t>. </a:t>
            </a:r>
            <a:r>
              <a:rPr lang="en-US" sz="2400" b="1" dirty="0">
                <a:latin typeface="Cambria" pitchFamily="18" charset="0"/>
              </a:rPr>
              <a:t>When...?</a:t>
            </a:r>
          </a:p>
          <a:p>
            <a:pPr marL="342900" indent="-342900">
              <a:buFontTx/>
              <a:buAutoNum type="arabicPeriod"/>
            </a:pP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Cambria" pitchFamily="18" charset="0"/>
              </a:rPr>
              <a:t>Mr. Jones </a:t>
            </a:r>
            <a:r>
              <a:rPr lang="en-US" sz="2400" dirty="0">
                <a:latin typeface="Cambria" pitchFamily="18" charset="0"/>
              </a:rPr>
              <a:t>lives in the country. </a:t>
            </a:r>
            <a:r>
              <a:rPr lang="en-US" sz="2400" b="1" dirty="0">
                <a:latin typeface="Cambria" pitchFamily="18" charset="0"/>
              </a:rPr>
              <a:t>Who…?</a:t>
            </a:r>
          </a:p>
          <a:p>
            <a:pPr marL="342900" indent="-342900">
              <a:buFontTx/>
              <a:buAutoNum type="arabicPeriod"/>
            </a:pPr>
            <a:r>
              <a:rPr lang="en-US" sz="2400" dirty="0">
                <a:latin typeface="Cambria" pitchFamily="18" charset="0"/>
              </a:rPr>
              <a:t>I work 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Cambria" pitchFamily="18" charset="0"/>
              </a:rPr>
              <a:t>at a bookshop</a:t>
            </a:r>
            <a:r>
              <a:rPr lang="en-US" sz="2400" dirty="0">
                <a:latin typeface="Cambria" pitchFamily="18" charset="0"/>
              </a:rPr>
              <a:t>. </a:t>
            </a:r>
            <a:r>
              <a:rPr lang="en-US" sz="2400" b="1" dirty="0">
                <a:latin typeface="Cambria" pitchFamily="18" charset="0"/>
              </a:rPr>
              <a:t>Where…?</a:t>
            </a:r>
            <a:endParaRPr lang="ru-RU" sz="2400" b="1" dirty="0">
              <a:latin typeface="Cambria" pitchFamily="18" charset="0"/>
            </a:endParaRPr>
          </a:p>
        </p:txBody>
      </p:sp>
      <p:pic>
        <p:nvPicPr>
          <p:cNvPr id="16394" name="Picture 10" descr="image_thumb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768" y="1357298"/>
            <a:ext cx="1744663" cy="2160587"/>
          </a:xfrm>
          <a:prstGeom prst="rect">
            <a:avLst/>
          </a:prstGeom>
          <a:noFill/>
        </p:spPr>
      </p:pic>
      <p:pic>
        <p:nvPicPr>
          <p:cNvPr id="16395" name="Picture 11" descr="1307197381_question-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450" y="3573463"/>
            <a:ext cx="2085975" cy="19399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6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0" grpId="0"/>
      <p:bldP spid="16391" grpId="0"/>
      <p:bldP spid="16392" grpId="0"/>
      <p:bldP spid="1639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dirty="0" smtClean="0">
                <a:solidFill>
                  <a:srgbClr val="C00000"/>
                </a:solidFill>
              </a:rPr>
              <a:t>8</a:t>
            </a:r>
            <a:r>
              <a:rPr lang="ru-RU" b="1" dirty="0" smtClean="0">
                <a:solidFill>
                  <a:srgbClr val="CC0000"/>
                </a:solidFill>
              </a:rPr>
              <a:t>.</a:t>
            </a:r>
            <a:r>
              <a:rPr lang="en-US" b="1" dirty="0" smtClean="0">
                <a:solidFill>
                  <a:srgbClr val="CC0000"/>
                </a:solidFill>
              </a:rPr>
              <a:t> </a:t>
            </a:r>
            <a:r>
              <a:rPr lang="en-US" b="1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Grammar test</a:t>
            </a:r>
            <a:r>
              <a:rPr lang="ru-RU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ru-RU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1066800"/>
            <a:ext cx="8072494" cy="5059363"/>
          </a:xfrm>
        </p:spPr>
        <p:txBody>
          <a:bodyPr/>
          <a:lstStyle/>
          <a:p>
            <a:pPr>
              <a:buFontTx/>
              <a:buNone/>
            </a:pPr>
            <a:r>
              <a:rPr lang="en-US" i="1" u="sng" dirty="0" smtClean="0"/>
              <a:t>Mark the right answer:</a:t>
            </a:r>
            <a:endParaRPr lang="ru-RU" i="1" u="sng" dirty="0" smtClean="0"/>
          </a:p>
          <a:p>
            <a:pPr>
              <a:buFontTx/>
              <a:buNone/>
            </a:pPr>
            <a:endParaRPr lang="ru-RU" u="sng" dirty="0" smtClean="0"/>
          </a:p>
          <a:p>
            <a:pPr lvl="0"/>
            <a:r>
              <a:rPr lang="en-US" dirty="0" smtClean="0"/>
              <a:t>Every day I  ( walk / walks / </a:t>
            </a:r>
            <a:r>
              <a:rPr lang="en-US" dirty="0" err="1" smtClean="0"/>
              <a:t>walkes</a:t>
            </a:r>
            <a:r>
              <a:rPr lang="en-US" dirty="0" smtClean="0"/>
              <a:t>) in the park in the evening. </a:t>
            </a:r>
            <a:endParaRPr lang="ru-RU" dirty="0" smtClean="0"/>
          </a:p>
          <a:p>
            <a:pPr lvl="0"/>
            <a:r>
              <a:rPr lang="en-US" dirty="0" smtClean="0"/>
              <a:t>She  (play / plays / </a:t>
            </a:r>
            <a:r>
              <a:rPr lang="en-US" dirty="0" err="1" smtClean="0"/>
              <a:t>plaies</a:t>
            </a:r>
            <a:r>
              <a:rPr lang="en-US" dirty="0" smtClean="0"/>
              <a:t>) the piano on Mondays and Fridays. </a:t>
            </a:r>
            <a:endParaRPr lang="ru-RU" dirty="0" smtClean="0"/>
          </a:p>
          <a:p>
            <a:pPr lvl="0"/>
            <a:r>
              <a:rPr lang="en-US" dirty="0" smtClean="0"/>
              <a:t>Mike ( don’t / doesn’t ) like to do his home work. </a:t>
            </a:r>
            <a:endParaRPr lang="ru-RU" dirty="0" smtClean="0"/>
          </a:p>
          <a:p>
            <a:pPr lvl="0"/>
            <a:r>
              <a:rPr lang="en-US" dirty="0" smtClean="0"/>
              <a:t>Where (do / does) you go at weekends?  </a:t>
            </a:r>
            <a:endParaRPr lang="ru-RU" dirty="0" smtClean="0"/>
          </a:p>
          <a:p>
            <a:pPr lvl="0"/>
            <a:r>
              <a:rPr lang="en-US" dirty="0" smtClean="0"/>
              <a:t> When (do / does) Kate swim in the river? </a:t>
            </a:r>
            <a:endParaRPr lang="ru-RU" dirty="0" smtClean="0"/>
          </a:p>
          <a:p>
            <a:pPr>
              <a:buFontTx/>
              <a:buNone/>
            </a:pPr>
            <a:endParaRPr lang="ru-RU" u="sng" dirty="0" smtClean="0"/>
          </a:p>
        </p:txBody>
      </p:sp>
      <p:sp>
        <p:nvSpPr>
          <p:cNvPr id="19460" name="TextBox 4"/>
          <p:cNvSpPr txBox="1">
            <a:spLocks noChangeArrowheads="1"/>
          </p:cNvSpPr>
          <p:nvPr/>
        </p:nvSpPr>
        <p:spPr bwMode="auto">
          <a:xfrm>
            <a:off x="1295400" y="152400"/>
            <a:ext cx="1841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000364" y="2428868"/>
            <a:ext cx="785818" cy="714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2786050" y="3357562"/>
            <a:ext cx="714380" cy="714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3143240" y="4143380"/>
            <a:ext cx="1000132" cy="714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2357422" y="4643446"/>
            <a:ext cx="357190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928926" y="5143512"/>
            <a:ext cx="714380" cy="714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2071678"/>
            <a:ext cx="7772400" cy="2214578"/>
          </a:xfrm>
        </p:spPr>
        <p:txBody>
          <a:bodyPr/>
          <a:lstStyle/>
          <a:p>
            <a:pPr algn="ctr"/>
            <a:r>
              <a:rPr lang="en-US" sz="6600" i="1" dirty="0" smtClean="0">
                <a:solidFill>
                  <a:schemeClr val="tx1"/>
                </a:solidFill>
                <a:latin typeface="Bookman Old Style" pitchFamily="18" charset="0"/>
              </a:rPr>
              <a:t>Thank you for your work!</a:t>
            </a:r>
            <a:r>
              <a:rPr lang="en-US" sz="6000" i="1" dirty="0" smtClean="0">
                <a:solidFill>
                  <a:srgbClr val="006600"/>
                </a:solidFill>
                <a:latin typeface="Bookman Old Style" pitchFamily="18" charset="0"/>
              </a:rPr>
              <a:t/>
            </a:r>
            <a:br>
              <a:rPr lang="en-US" sz="6000" i="1" dirty="0" smtClean="0">
                <a:solidFill>
                  <a:srgbClr val="006600"/>
                </a:solidFill>
                <a:latin typeface="Bookman Old Style" pitchFamily="18" charset="0"/>
              </a:rPr>
            </a:br>
            <a:endParaRPr lang="ru-RU" sz="6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4357694"/>
            <a:ext cx="7772400" cy="1285884"/>
          </a:xfrm>
        </p:spPr>
        <p:txBody>
          <a:bodyPr/>
          <a:lstStyle/>
          <a:p>
            <a:pPr algn="ctr"/>
            <a:r>
              <a:rPr lang="en-US" sz="6600" i="1" dirty="0" smtClean="0">
                <a:latin typeface="Bookman Old Style" pitchFamily="18" charset="0"/>
              </a:rPr>
              <a:t>Good luck!!!</a:t>
            </a:r>
            <a:endParaRPr lang="ru-RU" sz="6600" i="1" dirty="0" smtClean="0">
              <a:latin typeface="Bookman Old Style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428596" y="810611"/>
            <a:ext cx="8715404" cy="4616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[s] works, jumps, keeps, likes  </a:t>
            </a:r>
            <a:endParaRPr kumimoji="0" lang="ru-RU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[z] goes, lives, plays, buys </a:t>
            </a:r>
            <a:endParaRPr kumimoji="0" lang="ru-RU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4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[</a:t>
            </a:r>
            <a:r>
              <a:rPr kumimoji="0" lang="en-US" sz="4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iz</a:t>
            </a:r>
            <a:r>
              <a:rPr kumimoji="0" lang="en-US" sz="4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] misses, matches, washes, finishes</a:t>
            </a:r>
            <a:endParaRPr kumimoji="0" lang="ru-RU" sz="4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[w] when, where, what, why</a:t>
            </a:r>
            <a:endParaRPr lang="en-US" sz="54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5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71604" y="1428736"/>
            <a:ext cx="621510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3600" dirty="0" smtClean="0">
                <a:solidFill>
                  <a:schemeClr val="tx2">
                    <a:lumMod val="50000"/>
                  </a:schemeClr>
                </a:solidFill>
              </a:rPr>
              <a:t>Let’s sing and dance</a:t>
            </a:r>
            <a:endParaRPr lang="ru-RU" sz="36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285984" y="3244334"/>
            <a:ext cx="585791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4000" u="sng" dirty="0" smtClean="0">
                <a:solidFill>
                  <a:schemeClr val="tx2">
                    <a:lumMod val="50000"/>
                  </a:schemeClr>
                </a:solidFill>
                <a:hlinkClick r:id="rId2" action="ppaction://hlinkfile"/>
              </a:rPr>
              <a:t>“Head and shoulders”</a:t>
            </a:r>
            <a:endParaRPr lang="ru-RU" sz="40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4414" y="1428736"/>
            <a:ext cx="7548586" cy="1285884"/>
          </a:xfrm>
        </p:spPr>
        <p:txBody>
          <a:bodyPr>
            <a:normAutofit/>
          </a:bodyPr>
          <a:lstStyle/>
          <a:p>
            <a:r>
              <a:rPr lang="en-US" sz="6000" dirty="0" smtClean="0"/>
              <a:t>Present Simple Tense</a:t>
            </a:r>
            <a:endParaRPr lang="ru-RU" sz="6000" dirty="0"/>
          </a:p>
        </p:txBody>
      </p:sp>
      <p:sp>
        <p:nvSpPr>
          <p:cNvPr id="4" name="TextBox 3"/>
          <p:cNvSpPr txBox="1"/>
          <p:nvPr/>
        </p:nvSpPr>
        <p:spPr>
          <a:xfrm>
            <a:off x="1571604" y="3429000"/>
            <a:ext cx="56436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Настоящее простое время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>
          <a:xfrm>
            <a:off x="428625" y="274638"/>
            <a:ext cx="8358188" cy="1868478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5555"/>
                </a:solidFill>
                <a:latin typeface="Times New Roman" pitchFamily="18" charset="0"/>
                <a:cs typeface="Times New Roman" pitchFamily="18" charset="0"/>
              </a:rPr>
              <a:t>Правило добавления окончания </a:t>
            </a:r>
            <a:br>
              <a:rPr lang="ru-RU" dirty="0" smtClean="0">
                <a:solidFill>
                  <a:srgbClr val="FF5555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solidFill>
                  <a:srgbClr val="FF5555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b="1" dirty="0" smtClean="0">
                <a:solidFill>
                  <a:srgbClr val="9900FF"/>
                </a:solidFill>
                <a:latin typeface="Times New Roman" pitchFamily="18" charset="0"/>
                <a:cs typeface="Times New Roman" pitchFamily="18" charset="0"/>
              </a:rPr>
              <a:t>-s </a:t>
            </a:r>
            <a:r>
              <a:rPr lang="ru-RU" b="1" dirty="0" smtClean="0">
                <a:solidFill>
                  <a:srgbClr val="9900FF"/>
                </a:solidFill>
                <a:latin typeface="Times New Roman" pitchFamily="18" charset="0"/>
                <a:cs typeface="Times New Roman" pitchFamily="18" charset="0"/>
              </a:rPr>
              <a:t>/ -</a:t>
            </a:r>
            <a:r>
              <a:rPr lang="en-US" b="1" dirty="0" err="1" smtClean="0">
                <a:solidFill>
                  <a:srgbClr val="9900FF"/>
                </a:solidFill>
                <a:latin typeface="Times New Roman" pitchFamily="18" charset="0"/>
                <a:cs typeface="Times New Roman" pitchFamily="18" charset="0"/>
              </a:rPr>
              <a:t>es</a:t>
            </a:r>
            <a:r>
              <a:rPr lang="en-US" b="1" dirty="0" smtClean="0">
                <a:solidFill>
                  <a:srgbClr val="9900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solidFill>
                  <a:srgbClr val="99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FF5555"/>
                </a:solidFill>
                <a:latin typeface="Times New Roman" pitchFamily="18" charset="0"/>
                <a:cs typeface="Times New Roman" pitchFamily="18" charset="0"/>
              </a:rPr>
              <a:t>к глаголам после </a:t>
            </a:r>
            <a:r>
              <a:rPr lang="en-US" b="1" dirty="0" smtClean="0">
                <a:solidFill>
                  <a:srgbClr val="99CC00"/>
                </a:solidFill>
                <a:latin typeface="Times New Roman" pitchFamily="18" charset="0"/>
                <a:cs typeface="Times New Roman" pitchFamily="18" charset="0"/>
              </a:rPr>
              <a:t>he,</a:t>
            </a:r>
            <a:r>
              <a:rPr lang="ru-RU" b="1" dirty="0" smtClean="0">
                <a:solidFill>
                  <a:srgbClr val="99CC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rgbClr val="99CC00"/>
                </a:solidFill>
                <a:latin typeface="Times New Roman" pitchFamily="18" charset="0"/>
                <a:cs typeface="Times New Roman" pitchFamily="18" charset="0"/>
              </a:rPr>
              <a:t>she, it</a:t>
            </a:r>
            <a:r>
              <a:rPr lang="en-US" dirty="0" smtClean="0">
                <a:solidFill>
                  <a:srgbClr val="FF5555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solidFill>
                <a:srgbClr val="FF5555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Содержимое 9"/>
          <p:cNvGraphicFramePr>
            <a:graphicFrameLocks noGrp="1"/>
          </p:cNvGraphicFramePr>
          <p:nvPr>
            <p:ph idx="1"/>
          </p:nvPr>
        </p:nvGraphicFramePr>
        <p:xfrm>
          <a:off x="214282" y="2000240"/>
          <a:ext cx="8515352" cy="46688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C8FE5342-390B-4D95-AC8F-B056AD170C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>
                                            <p:graphicEl>
                                              <a:dgm id="{C8FE5342-390B-4D95-AC8F-B056AD170C1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01E80A3A-12F1-4A04-AA66-F761450F0BA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0">
                                            <p:graphicEl>
                                              <a:dgm id="{01E80A3A-12F1-4A04-AA66-F761450F0BA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8A412535-D338-433C-B1E7-2604FCA7CEA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0">
                                            <p:graphicEl>
                                              <a:dgm id="{8A412535-D338-433C-B1E7-2604FCA7CEA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6C19A77A-2395-40DB-9746-96D3AFCAF84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0">
                                            <p:graphicEl>
                                              <a:dgm id="{6C19A77A-2395-40DB-9746-96D3AFCAF84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85AFCC84-32EF-427B-A0C2-82D59A2F338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0">
                                            <p:graphicEl>
                                              <a:dgm id="{85AFCC84-32EF-427B-A0C2-82D59A2F338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0F0A5F0F-05B3-41A0-A91D-8B30A1E345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0">
                                            <p:graphicEl>
                                              <a:dgm id="{0F0A5F0F-05B3-41A0-A91D-8B30A1E345B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/>
      <p:bldGraphic spid="10" grpId="0">
        <p:bldSub>
          <a:bldDgm bld="lvlAtOnce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571473" y="714375"/>
            <a:ext cx="8572528" cy="1214438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 sz="6700" dirty="0" smtClean="0">
                <a:solidFill>
                  <a:schemeClr val="tx1"/>
                </a:solidFill>
                <a:latin typeface="+mn-lt"/>
              </a:rPr>
              <a:t>1.</a:t>
            </a:r>
            <a:r>
              <a:rPr lang="ru-RU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Divide the verbs into 3 columns.</a:t>
            </a:r>
            <a:endParaRPr lang="ru-RU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8435" name="Текст 2"/>
          <p:cNvSpPr>
            <a:spLocks noGrp="1"/>
          </p:cNvSpPr>
          <p:nvPr>
            <p:ph type="body" idx="4294967295"/>
          </p:nvPr>
        </p:nvSpPr>
        <p:spPr>
          <a:xfrm>
            <a:off x="428596" y="2000250"/>
            <a:ext cx="8715404" cy="235743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000" b="1" dirty="0" smtClean="0">
                <a:solidFill>
                  <a:srgbClr val="0070C0"/>
                </a:solidFill>
              </a:rPr>
              <a:t>  </a:t>
            </a:r>
            <a:r>
              <a:rPr lang="en-US" sz="4000" b="1" dirty="0" smtClean="0">
                <a:solidFill>
                  <a:srgbClr val="0070C0"/>
                </a:solidFill>
              </a:rPr>
              <a:t>Buy, cry, decide, do, dress, dry, eat, fly, finish, go, hurry, look, mix, play, say, study, try, watch.</a:t>
            </a:r>
            <a:endParaRPr lang="ru-RU" sz="4000" b="1" dirty="0" smtClean="0">
              <a:solidFill>
                <a:srgbClr val="0070C0"/>
              </a:solidFill>
            </a:endParaRPr>
          </a:p>
        </p:txBody>
      </p:sp>
      <p:sp>
        <p:nvSpPr>
          <p:cNvPr id="4" name="Облако 3"/>
          <p:cNvSpPr/>
          <p:nvPr/>
        </p:nvSpPr>
        <p:spPr>
          <a:xfrm>
            <a:off x="3643306" y="4500570"/>
            <a:ext cx="2286000" cy="1500187"/>
          </a:xfrm>
          <a:prstGeom prst="cloud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4800" b="1" dirty="0"/>
              <a:t>-</a:t>
            </a:r>
            <a:r>
              <a:rPr lang="en-US" sz="4800" b="1" dirty="0" err="1"/>
              <a:t>es</a:t>
            </a:r>
            <a:endParaRPr lang="ru-RU" sz="4800" b="1" dirty="0"/>
          </a:p>
        </p:txBody>
      </p:sp>
      <p:sp>
        <p:nvSpPr>
          <p:cNvPr id="5" name="Солнце 4"/>
          <p:cNvSpPr/>
          <p:nvPr/>
        </p:nvSpPr>
        <p:spPr>
          <a:xfrm>
            <a:off x="214282" y="4000504"/>
            <a:ext cx="2714625" cy="2286000"/>
          </a:xfrm>
          <a:prstGeom prst="sun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800" b="1" dirty="0">
                <a:solidFill>
                  <a:schemeClr val="tx1"/>
                </a:solidFill>
              </a:rPr>
              <a:t>-s</a:t>
            </a:r>
            <a:endParaRPr lang="ru-RU" sz="4800" b="1" dirty="0">
              <a:solidFill>
                <a:schemeClr val="tx1"/>
              </a:solidFill>
            </a:endParaRPr>
          </a:p>
        </p:txBody>
      </p:sp>
      <p:sp>
        <p:nvSpPr>
          <p:cNvPr id="6" name="Сердце 5"/>
          <p:cNvSpPr/>
          <p:nvPr/>
        </p:nvSpPr>
        <p:spPr>
          <a:xfrm>
            <a:off x="6643688" y="4214813"/>
            <a:ext cx="2000250" cy="1928812"/>
          </a:xfrm>
          <a:prstGeom prst="heart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800" b="1" dirty="0">
                <a:solidFill>
                  <a:schemeClr val="tx1"/>
                </a:solidFill>
              </a:rPr>
              <a:t>-</a:t>
            </a:r>
            <a:r>
              <a:rPr lang="en-US" sz="4800" b="1" dirty="0" err="1">
                <a:solidFill>
                  <a:schemeClr val="tx1"/>
                </a:solidFill>
              </a:rPr>
              <a:t>ies</a:t>
            </a:r>
            <a:endParaRPr lang="ru-RU" sz="4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8435" grpId="0" build="allAtOnce"/>
      <p:bldP spid="4" grpId="0" build="allAtOnce" animBg="1"/>
      <p:bldP spid="5" grpId="0" build="allAtOnce" animBg="1"/>
      <p:bldP spid="6" grpId="0" build="allAtOnce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лнце 2"/>
          <p:cNvSpPr/>
          <p:nvPr/>
        </p:nvSpPr>
        <p:spPr>
          <a:xfrm>
            <a:off x="285720" y="285728"/>
            <a:ext cx="2714625" cy="2286000"/>
          </a:xfrm>
          <a:prstGeom prst="sun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800" b="1" dirty="0">
                <a:solidFill>
                  <a:schemeClr val="tx1"/>
                </a:solidFill>
              </a:rPr>
              <a:t>-s</a:t>
            </a:r>
            <a:endParaRPr lang="ru-RU" sz="4800" b="1" dirty="0">
              <a:solidFill>
                <a:schemeClr val="tx1"/>
              </a:solidFill>
            </a:endParaRPr>
          </a:p>
        </p:txBody>
      </p:sp>
      <p:sp>
        <p:nvSpPr>
          <p:cNvPr id="6" name="Облако 5"/>
          <p:cNvSpPr/>
          <p:nvPr/>
        </p:nvSpPr>
        <p:spPr>
          <a:xfrm>
            <a:off x="3643306" y="714356"/>
            <a:ext cx="2286000" cy="1500187"/>
          </a:xfrm>
          <a:prstGeom prst="cloud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4800" b="1" dirty="0"/>
              <a:t>-</a:t>
            </a:r>
            <a:r>
              <a:rPr lang="en-US" sz="4800" b="1" dirty="0" err="1"/>
              <a:t>es</a:t>
            </a:r>
            <a:endParaRPr lang="ru-RU" sz="4800" b="1" dirty="0"/>
          </a:p>
        </p:txBody>
      </p:sp>
      <p:sp>
        <p:nvSpPr>
          <p:cNvPr id="7" name="Сердце 6"/>
          <p:cNvSpPr/>
          <p:nvPr/>
        </p:nvSpPr>
        <p:spPr>
          <a:xfrm>
            <a:off x="6500826" y="571480"/>
            <a:ext cx="2000250" cy="1928812"/>
          </a:xfrm>
          <a:prstGeom prst="heart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800" b="1" dirty="0">
                <a:solidFill>
                  <a:schemeClr val="tx1"/>
                </a:solidFill>
              </a:rPr>
              <a:t>-</a:t>
            </a:r>
            <a:r>
              <a:rPr lang="en-US" sz="4800" b="1" dirty="0" err="1">
                <a:solidFill>
                  <a:schemeClr val="tx1"/>
                </a:solidFill>
              </a:rPr>
              <a:t>ies</a:t>
            </a:r>
            <a:endParaRPr lang="ru-RU" sz="4800" b="1" dirty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57224" y="2714620"/>
            <a:ext cx="2500330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0070C0"/>
                </a:solidFill>
              </a:rPr>
              <a:t>Buy</a:t>
            </a:r>
            <a:endParaRPr lang="ru-RU" sz="4000" b="1" dirty="0" smtClean="0">
              <a:solidFill>
                <a:srgbClr val="0070C0"/>
              </a:solidFill>
            </a:endParaRPr>
          </a:p>
          <a:p>
            <a:r>
              <a:rPr lang="en-US" sz="4000" b="1" dirty="0" smtClean="0">
                <a:solidFill>
                  <a:srgbClr val="0070C0"/>
                </a:solidFill>
              </a:rPr>
              <a:t>Decide</a:t>
            </a:r>
            <a:endParaRPr lang="ru-RU" sz="4000" b="1" dirty="0" smtClean="0">
              <a:solidFill>
                <a:srgbClr val="0070C0"/>
              </a:solidFill>
            </a:endParaRPr>
          </a:p>
          <a:p>
            <a:r>
              <a:rPr lang="en-US" sz="4000" b="1" dirty="0" smtClean="0">
                <a:solidFill>
                  <a:srgbClr val="0070C0"/>
                </a:solidFill>
              </a:rPr>
              <a:t>Eat</a:t>
            </a:r>
            <a:endParaRPr lang="ru-RU" sz="4000" b="1" dirty="0" smtClean="0">
              <a:solidFill>
                <a:srgbClr val="0070C0"/>
              </a:solidFill>
            </a:endParaRPr>
          </a:p>
          <a:p>
            <a:r>
              <a:rPr lang="en-US" sz="4000" b="1" dirty="0" smtClean="0">
                <a:solidFill>
                  <a:srgbClr val="0070C0"/>
                </a:solidFill>
              </a:rPr>
              <a:t>Look</a:t>
            </a:r>
            <a:endParaRPr lang="ru-RU" sz="4000" b="1" dirty="0" smtClean="0">
              <a:solidFill>
                <a:srgbClr val="0070C0"/>
              </a:solidFill>
            </a:endParaRPr>
          </a:p>
          <a:p>
            <a:r>
              <a:rPr lang="en-US" sz="4000" b="1" dirty="0" smtClean="0">
                <a:solidFill>
                  <a:srgbClr val="0070C0"/>
                </a:solidFill>
              </a:rPr>
              <a:t>Play</a:t>
            </a:r>
            <a:endParaRPr lang="ru-RU" sz="4000" b="1" dirty="0" smtClean="0">
              <a:solidFill>
                <a:srgbClr val="0070C0"/>
              </a:solidFill>
            </a:endParaRPr>
          </a:p>
          <a:p>
            <a:r>
              <a:rPr lang="en-US" sz="4000" b="1" dirty="0" smtClean="0">
                <a:solidFill>
                  <a:srgbClr val="0070C0"/>
                </a:solidFill>
              </a:rPr>
              <a:t>Say</a:t>
            </a:r>
            <a:endParaRPr lang="ru-RU" sz="4000" b="1" dirty="0" smtClean="0">
              <a:solidFill>
                <a:srgbClr val="0070C0"/>
              </a:solidFill>
            </a:endParaRPr>
          </a:p>
          <a:p>
            <a:endParaRPr lang="ru-RU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3857620" y="2714620"/>
            <a:ext cx="214314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0070C0"/>
                </a:solidFill>
              </a:rPr>
              <a:t>Do</a:t>
            </a:r>
            <a:endParaRPr lang="ru-RU" sz="4000" b="1" dirty="0" smtClean="0">
              <a:solidFill>
                <a:srgbClr val="0070C0"/>
              </a:solidFill>
            </a:endParaRPr>
          </a:p>
          <a:p>
            <a:r>
              <a:rPr lang="en-US" sz="4000" b="1" dirty="0" smtClean="0">
                <a:solidFill>
                  <a:srgbClr val="0070C0"/>
                </a:solidFill>
              </a:rPr>
              <a:t>Dress</a:t>
            </a:r>
            <a:endParaRPr lang="ru-RU" sz="4000" b="1" dirty="0" smtClean="0">
              <a:solidFill>
                <a:srgbClr val="0070C0"/>
              </a:solidFill>
            </a:endParaRPr>
          </a:p>
          <a:p>
            <a:r>
              <a:rPr lang="en-US" sz="4000" b="1" dirty="0" smtClean="0">
                <a:solidFill>
                  <a:srgbClr val="0070C0"/>
                </a:solidFill>
              </a:rPr>
              <a:t>Finish</a:t>
            </a:r>
            <a:endParaRPr lang="ru-RU" sz="4000" b="1" dirty="0" smtClean="0">
              <a:solidFill>
                <a:srgbClr val="0070C0"/>
              </a:solidFill>
            </a:endParaRPr>
          </a:p>
          <a:p>
            <a:r>
              <a:rPr lang="en-US" sz="4000" b="1" dirty="0" smtClean="0">
                <a:solidFill>
                  <a:srgbClr val="0070C0"/>
                </a:solidFill>
              </a:rPr>
              <a:t>Go</a:t>
            </a:r>
            <a:endParaRPr lang="ru-RU" sz="4000" b="1" dirty="0" smtClean="0">
              <a:solidFill>
                <a:srgbClr val="0070C0"/>
              </a:solidFill>
            </a:endParaRPr>
          </a:p>
          <a:p>
            <a:r>
              <a:rPr lang="en-US" sz="4000" b="1" dirty="0" smtClean="0">
                <a:solidFill>
                  <a:srgbClr val="0070C0"/>
                </a:solidFill>
              </a:rPr>
              <a:t>Mix</a:t>
            </a:r>
            <a:endParaRPr lang="ru-RU" sz="4000" b="1" dirty="0" smtClean="0">
              <a:solidFill>
                <a:srgbClr val="0070C0"/>
              </a:solidFill>
            </a:endParaRPr>
          </a:p>
          <a:p>
            <a:r>
              <a:rPr lang="en-US" sz="4000" b="1" dirty="0" smtClean="0">
                <a:solidFill>
                  <a:srgbClr val="0070C0"/>
                </a:solidFill>
              </a:rPr>
              <a:t>Watch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58016" y="2714620"/>
            <a:ext cx="1857388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0070C0"/>
                </a:solidFill>
              </a:rPr>
              <a:t>Cry</a:t>
            </a:r>
            <a:endParaRPr lang="ru-RU" sz="4000" b="1" dirty="0" smtClean="0">
              <a:solidFill>
                <a:srgbClr val="0070C0"/>
              </a:solidFill>
            </a:endParaRPr>
          </a:p>
          <a:p>
            <a:r>
              <a:rPr lang="en-US" sz="4000" b="1" dirty="0" smtClean="0">
                <a:solidFill>
                  <a:srgbClr val="0070C0"/>
                </a:solidFill>
              </a:rPr>
              <a:t>Dry</a:t>
            </a:r>
            <a:endParaRPr lang="ru-RU" sz="4000" b="1" dirty="0" smtClean="0">
              <a:solidFill>
                <a:srgbClr val="0070C0"/>
              </a:solidFill>
            </a:endParaRPr>
          </a:p>
          <a:p>
            <a:r>
              <a:rPr lang="en-US" sz="4000" b="1" dirty="0" smtClean="0">
                <a:solidFill>
                  <a:srgbClr val="0070C0"/>
                </a:solidFill>
              </a:rPr>
              <a:t>Fly</a:t>
            </a:r>
            <a:endParaRPr lang="ru-RU" sz="4000" b="1" dirty="0" smtClean="0">
              <a:solidFill>
                <a:srgbClr val="0070C0"/>
              </a:solidFill>
            </a:endParaRPr>
          </a:p>
          <a:p>
            <a:r>
              <a:rPr lang="en-US" sz="4000" b="1" dirty="0" smtClean="0">
                <a:solidFill>
                  <a:srgbClr val="0070C0"/>
                </a:solidFill>
              </a:rPr>
              <a:t>Hurry</a:t>
            </a:r>
            <a:endParaRPr lang="ru-RU" sz="4000" b="1" dirty="0" smtClean="0">
              <a:solidFill>
                <a:srgbClr val="0070C0"/>
              </a:solidFill>
            </a:endParaRPr>
          </a:p>
          <a:p>
            <a:r>
              <a:rPr lang="en-US" sz="4000" b="1" dirty="0" smtClean="0">
                <a:solidFill>
                  <a:srgbClr val="0070C0"/>
                </a:solidFill>
              </a:rPr>
              <a:t>Try</a:t>
            </a:r>
          </a:p>
          <a:p>
            <a:r>
              <a:rPr lang="en-US" sz="4000" b="1" smtClean="0">
                <a:solidFill>
                  <a:srgbClr val="0070C0"/>
                </a:solidFill>
              </a:rPr>
              <a:t>Study</a:t>
            </a:r>
          </a:p>
          <a:p>
            <a:endParaRPr lang="ru-RU" sz="4000" b="1" dirty="0" smtClean="0">
              <a:solidFill>
                <a:srgbClr val="0070C0"/>
              </a:solidFill>
            </a:endParaRPr>
          </a:p>
          <a:p>
            <a:endParaRPr lang="en-US" sz="4000" b="1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 animBg="1"/>
      <p:bldP spid="6" grpId="0" build="allAtOnce" animBg="1"/>
      <p:bldP spid="7" grpId="0" build="allAtOnce" animBg="1"/>
      <p:bldP spid="8" grpId="0"/>
      <p:bldP spid="9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323850" y="571480"/>
            <a:ext cx="882015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 algn="ctr">
              <a:spcBef>
                <a:spcPct val="50000"/>
              </a:spcBef>
            </a:pPr>
            <a:r>
              <a:rPr lang="ru-RU" sz="3200" b="1" u="sng" dirty="0" smtClean="0">
                <a:latin typeface="Cambria" pitchFamily="18" charset="0"/>
              </a:rPr>
              <a:t>2. </a:t>
            </a:r>
            <a:r>
              <a:rPr lang="en-US" sz="3200" b="1" u="sng" dirty="0" smtClean="0">
                <a:latin typeface="Cambria" pitchFamily="18" charset="0"/>
              </a:rPr>
              <a:t>Change </a:t>
            </a:r>
            <a:r>
              <a:rPr lang="en-US" sz="3200" b="1" u="sng" dirty="0">
                <a:latin typeface="Cambria" pitchFamily="18" charset="0"/>
              </a:rPr>
              <a:t>the sentences according to the model.</a:t>
            </a:r>
          </a:p>
          <a:p>
            <a:pPr marL="342900" indent="-342900" algn="ctr">
              <a:spcBef>
                <a:spcPct val="50000"/>
              </a:spcBef>
            </a:pPr>
            <a:r>
              <a:rPr lang="en-US" sz="2400" b="1" u="sng" dirty="0">
                <a:latin typeface="Cambria" pitchFamily="18" charset="0"/>
              </a:rPr>
              <a:t>Model</a:t>
            </a:r>
            <a:r>
              <a:rPr lang="en-US" sz="2400" b="1" dirty="0">
                <a:latin typeface="Cambria" pitchFamily="18" charset="0"/>
              </a:rPr>
              <a:t>: </a:t>
            </a:r>
            <a:r>
              <a:rPr lang="en-US" sz="2400" dirty="0">
                <a:latin typeface="Cambria" pitchFamily="18" charset="0"/>
              </a:rPr>
              <a:t>They play football.- </a:t>
            </a:r>
            <a:r>
              <a:rPr lang="en-US" sz="2400" i="1" dirty="0">
                <a:latin typeface="Cambria" pitchFamily="18" charset="0"/>
              </a:rPr>
              <a:t>He play</a:t>
            </a:r>
            <a:r>
              <a:rPr lang="en-US" sz="2400" b="1" i="1" dirty="0">
                <a:solidFill>
                  <a:srgbClr val="660066"/>
                </a:solidFill>
                <a:latin typeface="Cambria" pitchFamily="18" charset="0"/>
              </a:rPr>
              <a:t>s</a:t>
            </a:r>
            <a:r>
              <a:rPr lang="en-US" sz="2400" i="1" dirty="0">
                <a:latin typeface="Cambria" pitchFamily="18" charset="0"/>
              </a:rPr>
              <a:t> football.</a:t>
            </a:r>
            <a:endParaRPr lang="ru-RU" sz="2400" i="1" dirty="0">
              <a:latin typeface="Cambria" pitchFamily="18" charset="0"/>
            </a:endParaRP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323850" y="2428868"/>
            <a:ext cx="8569325" cy="36256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spcBef>
                <a:spcPct val="20000"/>
              </a:spcBef>
              <a:buFontTx/>
              <a:buAutoNum type="arabicPeriod"/>
            </a:pPr>
            <a:r>
              <a:rPr lang="en-US" sz="2800" dirty="0">
                <a:latin typeface="Cambria" pitchFamily="18" charset="0"/>
              </a:rPr>
              <a:t>Your friends speak English. – </a:t>
            </a:r>
            <a:r>
              <a:rPr lang="en-US" sz="2800" b="1" i="1" dirty="0">
                <a:latin typeface="Cambria" pitchFamily="18" charset="0"/>
              </a:rPr>
              <a:t>He …</a:t>
            </a:r>
          </a:p>
          <a:p>
            <a:pPr marL="342900" indent="-342900">
              <a:spcBef>
                <a:spcPct val="20000"/>
              </a:spcBef>
              <a:buFontTx/>
              <a:buAutoNum type="arabicPeriod"/>
            </a:pPr>
            <a:r>
              <a:rPr lang="en-US" sz="2800" dirty="0">
                <a:latin typeface="Cambria" pitchFamily="18" charset="0"/>
              </a:rPr>
              <a:t>I read a book. – </a:t>
            </a:r>
            <a:r>
              <a:rPr lang="en-US" sz="2800" b="1" i="1" dirty="0">
                <a:latin typeface="Cambria" pitchFamily="18" charset="0"/>
              </a:rPr>
              <a:t>She…</a:t>
            </a:r>
          </a:p>
          <a:p>
            <a:pPr marL="342900" indent="-342900">
              <a:spcBef>
                <a:spcPct val="20000"/>
              </a:spcBef>
              <a:buFontTx/>
              <a:buAutoNum type="arabicPeriod"/>
            </a:pPr>
            <a:r>
              <a:rPr lang="en-US" sz="2800" dirty="0">
                <a:latin typeface="Cambria" pitchFamily="18" charset="0"/>
              </a:rPr>
              <a:t>We write letters. – </a:t>
            </a:r>
            <a:r>
              <a:rPr lang="en-US" sz="2800" b="1" i="1" dirty="0">
                <a:latin typeface="Cambria" pitchFamily="18" charset="0"/>
              </a:rPr>
              <a:t>My sister…</a:t>
            </a:r>
          </a:p>
          <a:p>
            <a:pPr marL="342900" indent="-342900">
              <a:spcBef>
                <a:spcPct val="20000"/>
              </a:spcBef>
              <a:buFontTx/>
              <a:buAutoNum type="arabicPeriod"/>
            </a:pPr>
            <a:r>
              <a:rPr lang="en-US" sz="2800" dirty="0">
                <a:latin typeface="Cambria" pitchFamily="18" charset="0"/>
              </a:rPr>
              <a:t>You go to school.- </a:t>
            </a:r>
            <a:r>
              <a:rPr lang="en-US" sz="2800" b="1" i="1" dirty="0">
                <a:latin typeface="Cambria" pitchFamily="18" charset="0"/>
              </a:rPr>
              <a:t>Sam…</a:t>
            </a:r>
          </a:p>
          <a:p>
            <a:pPr marL="342900" indent="-342900">
              <a:spcBef>
                <a:spcPct val="20000"/>
              </a:spcBef>
              <a:buFontTx/>
              <a:buAutoNum type="arabicPeriod"/>
            </a:pPr>
            <a:r>
              <a:rPr lang="en-US" sz="2800" dirty="0">
                <a:latin typeface="Cambria" pitchFamily="18" charset="0"/>
              </a:rPr>
              <a:t>They get up at nine o’clock in the morning. </a:t>
            </a:r>
            <a:endParaRPr lang="en-US" sz="2800" dirty="0" smtClean="0">
              <a:latin typeface="Cambria" pitchFamily="18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2800" dirty="0" smtClean="0">
                <a:latin typeface="Cambria" pitchFamily="18" charset="0"/>
              </a:rPr>
              <a:t>– </a:t>
            </a:r>
            <a:r>
              <a:rPr lang="en-US" sz="2800" b="1" i="1" dirty="0">
                <a:latin typeface="Cambria" pitchFamily="18" charset="0"/>
              </a:rPr>
              <a:t>Our father…</a:t>
            </a:r>
          </a:p>
          <a:p>
            <a:pPr marL="342900" indent="-342900">
              <a:spcBef>
                <a:spcPct val="20000"/>
              </a:spcBef>
            </a:pPr>
            <a:r>
              <a:rPr lang="ru-RU" sz="2800" dirty="0" smtClean="0">
                <a:latin typeface="Cambria" pitchFamily="18" charset="0"/>
              </a:rPr>
              <a:t>6. </a:t>
            </a:r>
            <a:r>
              <a:rPr lang="en-US" sz="2800" dirty="0" smtClean="0">
                <a:latin typeface="Cambria" pitchFamily="18" charset="0"/>
              </a:rPr>
              <a:t>They </a:t>
            </a:r>
            <a:r>
              <a:rPr lang="en-US" sz="2800" dirty="0">
                <a:latin typeface="Cambria" pitchFamily="18" charset="0"/>
              </a:rPr>
              <a:t>have interesting books.- </a:t>
            </a:r>
            <a:r>
              <a:rPr lang="en-US" sz="2800" b="1" i="1" dirty="0">
                <a:latin typeface="Cambria" pitchFamily="18" charset="0"/>
              </a:rPr>
              <a:t>She…</a:t>
            </a:r>
            <a:endParaRPr lang="ru-RU" sz="2800" dirty="0">
              <a:latin typeface="Cambria" pitchFamily="18" charset="0"/>
            </a:endParaRPr>
          </a:p>
        </p:txBody>
      </p:sp>
      <p:pic>
        <p:nvPicPr>
          <p:cNvPr id="10240" name="Picture 0" descr="welldon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72312" y="4554537"/>
            <a:ext cx="2071688" cy="23034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2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2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2" grpId="0"/>
      <p:bldP spid="922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107950" y="714356"/>
            <a:ext cx="882015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 algn="ctr">
              <a:spcBef>
                <a:spcPct val="50000"/>
              </a:spcBef>
            </a:pPr>
            <a:r>
              <a:rPr lang="ru-RU" sz="2800" b="1" dirty="0" smtClean="0">
                <a:latin typeface="Cambria" pitchFamily="18" charset="0"/>
              </a:rPr>
              <a:t>3</a:t>
            </a:r>
            <a:r>
              <a:rPr lang="en-US" sz="3200" b="1" dirty="0" smtClean="0">
                <a:latin typeface="Cambria" pitchFamily="18" charset="0"/>
              </a:rPr>
              <a:t>. </a:t>
            </a:r>
            <a:r>
              <a:rPr lang="en-US" sz="2800" b="1" u="sng" dirty="0">
                <a:latin typeface="Cambria" pitchFamily="18" charset="0"/>
              </a:rPr>
              <a:t>Make questions from the sentences according to the model.</a:t>
            </a:r>
          </a:p>
          <a:p>
            <a:pPr marL="342900" indent="-342900" algn="ctr">
              <a:spcBef>
                <a:spcPct val="50000"/>
              </a:spcBef>
            </a:pPr>
            <a:r>
              <a:rPr lang="en-US" sz="2400" b="1" u="sng" dirty="0">
                <a:latin typeface="Cambria" pitchFamily="18" charset="0"/>
              </a:rPr>
              <a:t>Model</a:t>
            </a:r>
            <a:r>
              <a:rPr lang="en-US" sz="2400" b="1" dirty="0">
                <a:latin typeface="Cambria" pitchFamily="18" charset="0"/>
              </a:rPr>
              <a:t>: </a:t>
            </a:r>
            <a:r>
              <a:rPr lang="en-US" sz="2400" dirty="0">
                <a:latin typeface="Cambria" pitchFamily="18" charset="0"/>
              </a:rPr>
              <a:t>We read and write in Russian.- </a:t>
            </a:r>
            <a:r>
              <a:rPr lang="en-US" sz="2400" i="1" dirty="0">
                <a:latin typeface="Cambria" pitchFamily="18" charset="0"/>
              </a:rPr>
              <a:t>Do we read and write in Russian?</a:t>
            </a:r>
            <a:endParaRPr lang="ru-RU" sz="2400" i="1" dirty="0">
              <a:latin typeface="Cambria" pitchFamily="18" charset="0"/>
            </a:endParaRPr>
          </a:p>
        </p:txBody>
      </p:sp>
      <p:sp>
        <p:nvSpPr>
          <p:cNvPr id="10241" name="Text Box 1"/>
          <p:cNvSpPr txBox="1">
            <a:spLocks noChangeArrowheads="1"/>
          </p:cNvSpPr>
          <p:nvPr/>
        </p:nvSpPr>
        <p:spPr bwMode="auto">
          <a:xfrm>
            <a:off x="323850" y="2643182"/>
            <a:ext cx="8135938" cy="294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spcBef>
                <a:spcPct val="20000"/>
              </a:spcBef>
              <a:buFontTx/>
              <a:buAutoNum type="arabicPeriod"/>
            </a:pPr>
            <a:r>
              <a:rPr lang="en-US" sz="3200" dirty="0">
                <a:latin typeface="Cambria" pitchFamily="18" charset="0"/>
              </a:rPr>
              <a:t>She likes animals.- …</a:t>
            </a:r>
          </a:p>
          <a:p>
            <a:pPr marL="342900" indent="-342900">
              <a:spcBef>
                <a:spcPct val="20000"/>
              </a:spcBef>
              <a:buFontTx/>
              <a:buAutoNum type="arabicPeriod"/>
            </a:pPr>
            <a:r>
              <a:rPr lang="en-US" sz="3200" dirty="0">
                <a:latin typeface="Cambria" pitchFamily="18" charset="0"/>
              </a:rPr>
              <a:t>They play football.-…</a:t>
            </a:r>
          </a:p>
          <a:p>
            <a:pPr marL="342900" indent="-342900">
              <a:spcBef>
                <a:spcPct val="20000"/>
              </a:spcBef>
              <a:buFontTx/>
              <a:buAutoNum type="arabicPeriod"/>
            </a:pPr>
            <a:r>
              <a:rPr lang="en-US" sz="3200" dirty="0">
                <a:latin typeface="Cambria" pitchFamily="18" charset="0"/>
              </a:rPr>
              <a:t>His mother cooks dinner in the morning.-…</a:t>
            </a:r>
          </a:p>
          <a:p>
            <a:pPr marL="342900" indent="-342900">
              <a:spcBef>
                <a:spcPct val="20000"/>
              </a:spcBef>
              <a:buFontTx/>
              <a:buAutoNum type="arabicPeriod"/>
            </a:pPr>
            <a:r>
              <a:rPr lang="en-US" sz="3200" dirty="0">
                <a:latin typeface="Cambria" pitchFamily="18" charset="0"/>
              </a:rPr>
              <a:t>He reads </a:t>
            </a:r>
            <a:r>
              <a:rPr lang="en-US" sz="3200" dirty="0" smtClean="0">
                <a:latin typeface="Cambria" pitchFamily="18" charset="0"/>
              </a:rPr>
              <a:t>books </a:t>
            </a:r>
            <a:r>
              <a:rPr lang="en-US" sz="3200" dirty="0">
                <a:latin typeface="Cambria" pitchFamily="18" charset="0"/>
              </a:rPr>
              <a:t>every evening.-…</a:t>
            </a:r>
          </a:p>
          <a:p>
            <a:pPr marL="342900" indent="-342900">
              <a:spcBef>
                <a:spcPct val="20000"/>
              </a:spcBef>
              <a:buFontTx/>
              <a:buAutoNum type="arabicPeriod"/>
            </a:pPr>
            <a:r>
              <a:rPr lang="en-US" sz="3200" dirty="0">
                <a:latin typeface="Cambria" pitchFamily="18" charset="0"/>
              </a:rPr>
              <a:t>You have holidays in summer.-…</a:t>
            </a:r>
            <a:endParaRPr lang="ru-RU" sz="3200" dirty="0">
              <a:latin typeface="Cambria" pitchFamily="18" charset="0"/>
            </a:endParaRPr>
          </a:p>
        </p:txBody>
      </p:sp>
      <p:pic>
        <p:nvPicPr>
          <p:cNvPr id="10240" name="Picture 0" descr="welldon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72312" y="4554537"/>
            <a:ext cx="2071688" cy="23034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2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2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2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2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4" grpId="0"/>
      <p:bldP spid="10241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111</TotalTime>
  <Words>713</Words>
  <Application>Microsoft Office PowerPoint</Application>
  <PresentationFormat>Экран (4:3)</PresentationFormat>
  <Paragraphs>136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Поток</vt:lpstr>
      <vt:lpstr>What do you usually do in your free time?</vt:lpstr>
      <vt:lpstr>Слайд 2</vt:lpstr>
      <vt:lpstr>Слайд 3</vt:lpstr>
      <vt:lpstr>Present Simple Tense</vt:lpstr>
      <vt:lpstr>Правило добавления окончания             -s / -es к глаголам после he, she, it.</vt:lpstr>
      <vt:lpstr>1. Divide the verbs into 3 columns.</vt:lpstr>
      <vt:lpstr>Слайд 7</vt:lpstr>
      <vt:lpstr>Слайд 8</vt:lpstr>
      <vt:lpstr>Слайд 9</vt:lpstr>
      <vt:lpstr>Слайд 10</vt:lpstr>
      <vt:lpstr>Слайд 11</vt:lpstr>
      <vt:lpstr>Слайд 12</vt:lpstr>
      <vt:lpstr> 8. Grammar test </vt:lpstr>
      <vt:lpstr>Thank you for your work!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do you usually do?</dc:title>
  <dc:creator>Юля</dc:creator>
  <cp:lastModifiedBy>orlova</cp:lastModifiedBy>
  <cp:revision>25</cp:revision>
  <dcterms:created xsi:type="dcterms:W3CDTF">2013-04-23T16:55:08Z</dcterms:created>
  <dcterms:modified xsi:type="dcterms:W3CDTF">2023-10-03T06:06:28Z</dcterms:modified>
</cp:coreProperties>
</file>